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01" r:id="rId3"/>
    <p:sldId id="2998" r:id="rId4"/>
    <p:sldId id="2999" r:id="rId5"/>
    <p:sldId id="3000" r:id="rId6"/>
    <p:sldId id="266" r:id="rId7"/>
    <p:sldId id="349" r:id="rId8"/>
    <p:sldId id="1192" r:id="rId9"/>
    <p:sldId id="928" r:id="rId10"/>
    <p:sldId id="1191" r:id="rId11"/>
    <p:sldId id="925" r:id="rId12"/>
    <p:sldId id="923" r:id="rId13"/>
    <p:sldId id="312" r:id="rId14"/>
    <p:sldId id="313" r:id="rId15"/>
    <p:sldId id="3003" r:id="rId16"/>
    <p:sldId id="3004" r:id="rId17"/>
    <p:sldId id="3005" r:id="rId18"/>
    <p:sldId id="3006" r:id="rId19"/>
    <p:sldId id="3007" r:id="rId20"/>
    <p:sldId id="3008" r:id="rId21"/>
    <p:sldId id="3009" r:id="rId22"/>
    <p:sldId id="3011" r:id="rId23"/>
    <p:sldId id="3012" r:id="rId24"/>
    <p:sldId id="322" r:id="rId25"/>
    <p:sldId id="3013" r:id="rId26"/>
    <p:sldId id="3014" r:id="rId27"/>
    <p:sldId id="3015" r:id="rId28"/>
    <p:sldId id="2997" r:id="rId29"/>
    <p:sldId id="272" r:id="rId30"/>
    <p:sldId id="933" r:id="rId31"/>
    <p:sldId id="929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081AF488-971C-4119-8E94-253394F68FF2}">
          <p14:sldIdLst>
            <p14:sldId id="256"/>
            <p14:sldId id="3001"/>
            <p14:sldId id="2998"/>
            <p14:sldId id="2999"/>
            <p14:sldId id="3000"/>
            <p14:sldId id="266"/>
            <p14:sldId id="349"/>
            <p14:sldId id="1192"/>
            <p14:sldId id="928"/>
            <p14:sldId id="1191"/>
            <p14:sldId id="925"/>
            <p14:sldId id="923"/>
            <p14:sldId id="312"/>
            <p14:sldId id="313"/>
            <p14:sldId id="3003"/>
            <p14:sldId id="3004"/>
            <p14:sldId id="3005"/>
            <p14:sldId id="3006"/>
            <p14:sldId id="3007"/>
            <p14:sldId id="3008"/>
            <p14:sldId id="3009"/>
            <p14:sldId id="3011"/>
            <p14:sldId id="3012"/>
            <p14:sldId id="322"/>
            <p14:sldId id="3013"/>
            <p14:sldId id="3014"/>
            <p14:sldId id="3015"/>
            <p14:sldId id="2997"/>
            <p14:sldId id="272"/>
            <p14:sldId id="933"/>
            <p14:sldId id="9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senyei István" initials="BI" lastIdx="1" clrIdx="0">
    <p:extLst>
      <p:ext uri="{19B8F6BF-5375-455C-9EA6-DF929625EA0E}">
        <p15:presenceInfo xmlns:p15="http://schemas.microsoft.com/office/powerpoint/2012/main" userId="Bessenyei Istvá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921"/>
    <a:srgbClr val="9B2E93"/>
    <a:srgbClr val="80419D"/>
    <a:srgbClr val="B52D28"/>
    <a:srgbClr val="FF3300"/>
    <a:srgbClr val="CC3300"/>
    <a:srgbClr val="FFFBEF"/>
    <a:srgbClr val="FFF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2403" autoAdjust="0"/>
  </p:normalViewPr>
  <p:slideViewPr>
    <p:cSldViewPr snapToGrid="0">
      <p:cViewPr varScale="1">
        <p:scale>
          <a:sx n="79" d="100"/>
          <a:sy n="79" d="100"/>
        </p:scale>
        <p:origin x="55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6F1A-3C5E-4A63-9E06-243C95DA87BB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0DBF8-E4E6-471F-938D-350A2CA196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35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4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9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35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8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207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37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65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45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DACCB-1D2B-1441-9764-D045B63939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6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91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95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71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79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17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1533065" y="225832"/>
            <a:ext cx="407707" cy="4077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97C1929-0EF7-440A-AF24-4DE7128FF741}" type="slidenum">
              <a:rPr lang="id-ID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id-ID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70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35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95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27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28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25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4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96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1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E3C018E0-924A-ED45-B2A9-D189CC14E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8620" b="48203"/>
          <a:stretch/>
        </p:blipFill>
        <p:spPr>
          <a:xfrm>
            <a:off x="0" y="2743198"/>
            <a:ext cx="12192000" cy="3404103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BF1388C1-7518-A546-A8C1-39927A2C815F}"/>
              </a:ext>
            </a:extLst>
          </p:cNvPr>
          <p:cNvSpPr txBox="1"/>
          <p:nvPr/>
        </p:nvSpPr>
        <p:spPr>
          <a:xfrm>
            <a:off x="0" y="2743197"/>
            <a:ext cx="12192000" cy="340410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hu-H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4834550"/>
            <a:ext cx="12192000" cy="13127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1000"/>
                </a:schemeClr>
              </a:gs>
              <a:gs pos="74000">
                <a:srgbClr val="EA1921"/>
              </a:gs>
              <a:gs pos="83000">
                <a:srgbClr val="EA1921"/>
              </a:gs>
              <a:gs pos="100000">
                <a:srgbClr val="EA1921"/>
              </a:gs>
            </a:gsLst>
            <a:lin ang="6000000" scaled="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Picture 2" descr="57d50a8f-0772-4bff-adcb-34d3fe3f8bdb@u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6">
            <a:extLst>
              <a:ext uri="{FF2B5EF4-FFF2-40B4-BE49-F238E27FC236}">
                <a16:creationId xmlns:a16="http://schemas.microsoft.com/office/drawing/2014/main" id="{95316B16-A18C-BF43-9A4A-7B40E331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850" y="1543215"/>
            <a:ext cx="10972800" cy="560554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Antibiotikum felhasználás nyomon követése a rezisztencia csökkentés szolgálatában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FFFC77-33A8-E84C-B98C-940B439D1181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E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07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17">
            <a:extLst>
              <a:ext uri="{FF2B5EF4-FFF2-40B4-BE49-F238E27FC236}">
                <a16:creationId xmlns:a16="http://schemas.microsoft.com/office/drawing/2014/main" id="{F4ACE548-E550-F144-A7F3-315A84FB305B}"/>
              </a:ext>
            </a:extLst>
          </p:cNvPr>
          <p:cNvSpPr/>
          <p:nvPr/>
        </p:nvSpPr>
        <p:spPr>
          <a:xfrm>
            <a:off x="4735037" y="2205982"/>
            <a:ext cx="2686510" cy="2686508"/>
          </a:xfrm>
          <a:prstGeom prst="donut">
            <a:avLst>
              <a:gd name="adj" fmla="val 151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CAC5D47-6712-694E-AFB3-CB85F03FC1CA}"/>
              </a:ext>
            </a:extLst>
          </p:cNvPr>
          <p:cNvSpPr/>
          <p:nvPr/>
        </p:nvSpPr>
        <p:spPr>
          <a:xfrm>
            <a:off x="4168360" y="1545275"/>
            <a:ext cx="3819862" cy="3819858"/>
          </a:xfrm>
          <a:prstGeom prst="donut">
            <a:avLst>
              <a:gd name="adj" fmla="val 11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CA2A86-B58D-4E47-BDE5-57F846B76B76}"/>
              </a:ext>
            </a:extLst>
          </p:cNvPr>
          <p:cNvGrpSpPr/>
          <p:nvPr/>
        </p:nvGrpSpPr>
        <p:grpSpPr>
          <a:xfrm>
            <a:off x="4227390" y="1604303"/>
            <a:ext cx="3902502" cy="3819858"/>
            <a:chOff x="4227390" y="1604303"/>
            <a:chExt cx="3902502" cy="3819858"/>
          </a:xfrm>
        </p:grpSpPr>
        <p:sp>
          <p:nvSpPr>
            <p:cNvPr id="8" name="Circle: Hollow 18">
              <a:extLst>
                <a:ext uri="{FF2B5EF4-FFF2-40B4-BE49-F238E27FC236}">
                  <a16:creationId xmlns:a16="http://schemas.microsoft.com/office/drawing/2014/main" id="{12EC9C70-45C5-2A48-A6DC-CEB6F71D49CB}"/>
                </a:ext>
              </a:extLst>
            </p:cNvPr>
            <p:cNvSpPr/>
            <p:nvPr/>
          </p:nvSpPr>
          <p:spPr>
            <a:xfrm>
              <a:off x="4643820" y="2058965"/>
              <a:ext cx="2868943" cy="2868941"/>
            </a:xfrm>
            <a:prstGeom prst="donut">
              <a:avLst>
                <a:gd name="adj" fmla="val 15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5D4FADE6-9B45-3F42-90EF-06DF589892FA}"/>
                </a:ext>
              </a:extLst>
            </p:cNvPr>
            <p:cNvSpPr/>
            <p:nvPr/>
          </p:nvSpPr>
          <p:spPr>
            <a:xfrm>
              <a:off x="4498922" y="1910837"/>
              <a:ext cx="3158740" cy="3158736"/>
            </a:xfrm>
            <a:prstGeom prst="donut">
              <a:avLst>
                <a:gd name="adj" fmla="val 151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CD79C722-4648-3847-89A7-5130300989B8}"/>
                </a:ext>
              </a:extLst>
            </p:cNvPr>
            <p:cNvSpPr/>
            <p:nvPr/>
          </p:nvSpPr>
          <p:spPr>
            <a:xfrm>
              <a:off x="4227390" y="1639306"/>
              <a:ext cx="3701802" cy="370179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5E775754-C37B-3349-B884-7226DF18ABFC}"/>
                </a:ext>
              </a:extLst>
            </p:cNvPr>
            <p:cNvSpPr/>
            <p:nvPr/>
          </p:nvSpPr>
          <p:spPr>
            <a:xfrm>
              <a:off x="4310030" y="1604303"/>
              <a:ext cx="3819862" cy="381985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2B7CCB-0031-6B45-9181-C496348F283D}"/>
              </a:ext>
            </a:extLst>
          </p:cNvPr>
          <p:cNvGrpSpPr/>
          <p:nvPr/>
        </p:nvGrpSpPr>
        <p:grpSpPr>
          <a:xfrm>
            <a:off x="3802382" y="1214714"/>
            <a:ext cx="4587236" cy="4480566"/>
            <a:chOff x="3802382" y="1214714"/>
            <a:chExt cx="4587236" cy="448056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0F92B70A-D752-7D46-9DDE-A28BC01C8B8F}"/>
                </a:ext>
              </a:extLst>
            </p:cNvPr>
            <p:cNvSpPr/>
            <p:nvPr/>
          </p:nvSpPr>
          <p:spPr>
            <a:xfrm>
              <a:off x="3849604" y="1237911"/>
              <a:ext cx="4457373" cy="4457369"/>
            </a:xfrm>
            <a:prstGeom prst="donut">
              <a:avLst>
                <a:gd name="adj" fmla="val 98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CC9BC95A-7879-A74E-8FAA-D53A1508ABEB}"/>
                </a:ext>
              </a:extLst>
            </p:cNvPr>
            <p:cNvSpPr/>
            <p:nvPr/>
          </p:nvSpPr>
          <p:spPr>
            <a:xfrm>
              <a:off x="3802382" y="1214714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0CCA3B1-8325-2640-9DE4-C2A88506CB2E}"/>
                </a:ext>
              </a:extLst>
            </p:cNvPr>
            <p:cNvSpPr/>
            <p:nvPr/>
          </p:nvSpPr>
          <p:spPr>
            <a:xfrm>
              <a:off x="4203778" y="1226519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77295B9-37FB-8942-BB3F-ECD559476449}"/>
                </a:ext>
              </a:extLst>
            </p:cNvPr>
            <p:cNvSpPr/>
            <p:nvPr/>
          </p:nvSpPr>
          <p:spPr>
            <a:xfrm>
              <a:off x="4168361" y="1427216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D3F400-08B4-5845-91A0-86AF1613C72A}"/>
              </a:ext>
            </a:extLst>
          </p:cNvPr>
          <p:cNvSpPr/>
          <p:nvPr/>
        </p:nvSpPr>
        <p:spPr>
          <a:xfrm>
            <a:off x="3891164" y="5783102"/>
            <a:ext cx="4409672" cy="63225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34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E5D4F8-7D39-E443-9DD6-4761391B27F2}"/>
              </a:ext>
            </a:extLst>
          </p:cNvPr>
          <p:cNvGrpSpPr/>
          <p:nvPr/>
        </p:nvGrpSpPr>
        <p:grpSpPr>
          <a:xfrm>
            <a:off x="4597932" y="2008410"/>
            <a:ext cx="2942741" cy="2942741"/>
            <a:chOff x="4597932" y="2008410"/>
            <a:chExt cx="2942741" cy="29427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A021F1-2F79-1246-B48B-34EF1C7739B6}"/>
                </a:ext>
              </a:extLst>
            </p:cNvPr>
            <p:cNvGrpSpPr/>
            <p:nvPr/>
          </p:nvGrpSpPr>
          <p:grpSpPr>
            <a:xfrm>
              <a:off x="4735037" y="2118160"/>
              <a:ext cx="2706446" cy="2706446"/>
              <a:chOff x="4735037" y="2118160"/>
              <a:chExt cx="2706446" cy="2706446"/>
            </a:xfrm>
          </p:grpSpPr>
          <p:sp>
            <p:nvSpPr>
              <p:cNvPr id="5" name="Circle: Hollow 2">
                <a:extLst>
                  <a:ext uri="{FF2B5EF4-FFF2-40B4-BE49-F238E27FC236}">
                    <a16:creationId xmlns:a16="http://schemas.microsoft.com/office/drawing/2014/main" id="{213C4254-F90F-AF4C-84DA-7EC232C98C7F}"/>
                  </a:ext>
                </a:extLst>
              </p:cNvPr>
              <p:cNvSpPr/>
              <p:nvPr/>
            </p:nvSpPr>
            <p:spPr>
              <a:xfrm>
                <a:off x="4797367" y="2209281"/>
                <a:ext cx="2561849" cy="2561849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Circle: Hollow 16">
                <a:extLst>
                  <a:ext uri="{FF2B5EF4-FFF2-40B4-BE49-F238E27FC236}">
                    <a16:creationId xmlns:a16="http://schemas.microsoft.com/office/drawing/2014/main" id="{625502A0-19CC-F141-B9E9-6880577C6E6D}"/>
                  </a:ext>
                </a:extLst>
              </p:cNvPr>
              <p:cNvSpPr/>
              <p:nvPr/>
            </p:nvSpPr>
            <p:spPr>
              <a:xfrm>
                <a:off x="4735037" y="2123342"/>
                <a:ext cx="2686510" cy="2686508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6BD69294-0282-844F-BF5B-95CEE42D19AB}"/>
                  </a:ext>
                </a:extLst>
              </p:cNvPr>
              <p:cNvSpPr/>
              <p:nvPr/>
            </p:nvSpPr>
            <p:spPr>
              <a:xfrm>
                <a:off x="4735037" y="2118160"/>
                <a:ext cx="2706446" cy="2706446"/>
              </a:xfrm>
              <a:prstGeom prst="blockArc">
                <a:avLst>
                  <a:gd name="adj1" fmla="val 10800000"/>
                  <a:gd name="adj2" fmla="val 15161400"/>
                  <a:gd name="adj3" fmla="val 232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B946E6FC-97CB-2342-89E9-9718E2BFA2C2}"/>
                </a:ext>
              </a:extLst>
            </p:cNvPr>
            <p:cNvSpPr/>
            <p:nvPr/>
          </p:nvSpPr>
          <p:spPr>
            <a:xfrm rot="9057702">
              <a:off x="4597932" y="2008410"/>
              <a:ext cx="2942741" cy="2942741"/>
            </a:xfrm>
            <a:prstGeom prst="blockArc">
              <a:avLst>
                <a:gd name="adj1" fmla="val 15189336"/>
                <a:gd name="adj2" fmla="val 20281184"/>
                <a:gd name="adj3" fmla="val 237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28" name="Block Arc 27">
            <a:extLst>
              <a:ext uri="{FF2B5EF4-FFF2-40B4-BE49-F238E27FC236}">
                <a16:creationId xmlns:a16="http://schemas.microsoft.com/office/drawing/2014/main" id="{B1B7AE39-B151-5349-8C9C-BE409AE1BB2F}"/>
              </a:ext>
            </a:extLst>
          </p:cNvPr>
          <p:cNvSpPr/>
          <p:nvPr/>
        </p:nvSpPr>
        <p:spPr>
          <a:xfrm rot="4769389">
            <a:off x="4190705" y="1507112"/>
            <a:ext cx="3733520" cy="3733520"/>
          </a:xfrm>
          <a:prstGeom prst="blockArc">
            <a:avLst>
              <a:gd name="adj1" fmla="val 8317139"/>
              <a:gd name="adj2" fmla="val 10918983"/>
              <a:gd name="adj3" fmla="val 2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7AAB4317-3B94-1945-A214-85EF60E9BE20}"/>
              </a:ext>
            </a:extLst>
          </p:cNvPr>
          <p:cNvCxnSpPr>
            <a:cxnSpLocks/>
          </p:cNvCxnSpPr>
          <p:nvPr/>
        </p:nvCxnSpPr>
        <p:spPr>
          <a:xfrm rot="10800000">
            <a:off x="1357464" y="1757643"/>
            <a:ext cx="3264055" cy="430412"/>
          </a:xfrm>
          <a:prstGeom prst="bentConnector3">
            <a:avLst>
              <a:gd name="adj1" fmla="val 29502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6E8EB7-5F29-0041-940B-DD5889BBC824}"/>
              </a:ext>
            </a:extLst>
          </p:cNvPr>
          <p:cNvSpPr txBox="1"/>
          <p:nvPr/>
        </p:nvSpPr>
        <p:spPr>
          <a:xfrm>
            <a:off x="1655117" y="1279624"/>
            <a:ext cx="171331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Stratégia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01BF54-1D40-1C4D-9A51-AAAC7166019B}"/>
              </a:ext>
            </a:extLst>
          </p:cNvPr>
          <p:cNvSpPr/>
          <p:nvPr/>
        </p:nvSpPr>
        <p:spPr>
          <a:xfrm flipH="1">
            <a:off x="1282477" y="1908197"/>
            <a:ext cx="2844034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Integrált rendszer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Volatilis piac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Scenario Planning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Vevők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Szállítók</a:t>
            </a: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EBB31319-F580-4C44-AA8E-D60BFD951C54}"/>
              </a:ext>
            </a:extLst>
          </p:cNvPr>
          <p:cNvSpPr/>
          <p:nvPr/>
        </p:nvSpPr>
        <p:spPr>
          <a:xfrm rot="8971365">
            <a:off x="4229240" y="1613018"/>
            <a:ext cx="3733520" cy="3733520"/>
          </a:xfrm>
          <a:prstGeom prst="blockArc">
            <a:avLst>
              <a:gd name="adj1" fmla="val 8344118"/>
              <a:gd name="adj2" fmla="val 11482960"/>
              <a:gd name="adj3" fmla="val 2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8937AA1A-1CCE-1748-A41A-5BA770FF8D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66449" y="1287065"/>
            <a:ext cx="4405692" cy="410553"/>
          </a:xfrm>
          <a:prstGeom prst="bentConnector3">
            <a:avLst>
              <a:gd name="adj1" fmla="val 58606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8662B3A-F3F2-FC4D-90CD-E9298F704467}"/>
              </a:ext>
            </a:extLst>
          </p:cNvPr>
          <p:cNvSpPr txBox="1"/>
          <p:nvPr/>
        </p:nvSpPr>
        <p:spPr>
          <a:xfrm>
            <a:off x="8612633" y="790077"/>
            <a:ext cx="23220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Termelés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1C27C3-17B1-1747-A619-686A03627B04}"/>
              </a:ext>
            </a:extLst>
          </p:cNvPr>
          <p:cNvSpPr/>
          <p:nvPr/>
        </p:nvSpPr>
        <p:spPr>
          <a:xfrm flipH="1">
            <a:off x="8570687" y="1425312"/>
            <a:ext cx="2908455" cy="17081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Valós idejű információk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Istálló napló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Antibiotikum felhasználás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Termelési paraméterek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Takarmány felhasználás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Integrált rendelési rendszer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Alapanyag gazdálkodás</a:t>
            </a: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28014F7B-B65F-2542-A4AF-D8DD7D71E0A3}"/>
              </a:ext>
            </a:extLst>
          </p:cNvPr>
          <p:cNvSpPr/>
          <p:nvPr/>
        </p:nvSpPr>
        <p:spPr>
          <a:xfrm rot="20977164">
            <a:off x="4258141" y="1599835"/>
            <a:ext cx="3733520" cy="3733520"/>
          </a:xfrm>
          <a:prstGeom prst="blockArc">
            <a:avLst>
              <a:gd name="adj1" fmla="val 8344118"/>
              <a:gd name="adj2" fmla="val 12196203"/>
              <a:gd name="adj3" fmla="val 179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E5F4C4A1-897F-6B4A-B0A6-85E5AB838F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47305" y="4882423"/>
            <a:ext cx="3605406" cy="460972"/>
          </a:xfrm>
          <a:prstGeom prst="bentConnector3">
            <a:avLst>
              <a:gd name="adj1" fmla="val 26494"/>
            </a:avLst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9A17977-2328-FA4A-997E-DE287E55A6A8}"/>
              </a:ext>
            </a:extLst>
          </p:cNvPr>
          <p:cNvSpPr txBox="1"/>
          <p:nvPr/>
        </p:nvSpPr>
        <p:spPr>
          <a:xfrm>
            <a:off x="1587906" y="5419910"/>
            <a:ext cx="195097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Elemzés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FD70D2-EBEF-2E42-B9D4-50147AA95461}"/>
              </a:ext>
            </a:extLst>
          </p:cNvPr>
          <p:cNvSpPr/>
          <p:nvPr/>
        </p:nvSpPr>
        <p:spPr>
          <a:xfrm flipH="1">
            <a:off x="1287626" y="3819723"/>
            <a:ext cx="2783567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Szakmai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Pénzügyi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Időszakos - Trend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Benchmark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Hatékonyság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Antibiotikum</a:t>
            </a: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32D18B9A-57C9-CD42-BFDC-0CF25C0DAD42}"/>
              </a:ext>
            </a:extLst>
          </p:cNvPr>
          <p:cNvSpPr/>
          <p:nvPr/>
        </p:nvSpPr>
        <p:spPr>
          <a:xfrm rot="14618551">
            <a:off x="4394520" y="1702924"/>
            <a:ext cx="3733520" cy="3733520"/>
          </a:xfrm>
          <a:prstGeom prst="blockArc">
            <a:avLst>
              <a:gd name="adj1" fmla="val 8317139"/>
              <a:gd name="adj2" fmla="val 10826210"/>
              <a:gd name="adj3" fmla="val 18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E5AB7AB-1ACB-7542-8461-876E2FE872C4}"/>
              </a:ext>
            </a:extLst>
          </p:cNvPr>
          <p:cNvCxnSpPr>
            <a:cxnSpLocks/>
          </p:cNvCxnSpPr>
          <p:nvPr/>
        </p:nvCxnSpPr>
        <p:spPr>
          <a:xfrm rot="10800000">
            <a:off x="7040650" y="5213718"/>
            <a:ext cx="4437287" cy="519382"/>
          </a:xfrm>
          <a:prstGeom prst="bentConnector3">
            <a:avLst>
              <a:gd name="adj1" fmla="val 67592"/>
            </a:avLst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6D38221-CB80-8942-A3CD-D3C1FB56BBB2}"/>
              </a:ext>
            </a:extLst>
          </p:cNvPr>
          <p:cNvSpPr txBox="1"/>
          <p:nvPr/>
        </p:nvSpPr>
        <p:spPr>
          <a:xfrm>
            <a:off x="9211973" y="5793520"/>
            <a:ext cx="171331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Pénzügy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07DD8A-4FD0-FC47-81A1-BF4EC5AA4BCD}"/>
              </a:ext>
            </a:extLst>
          </p:cNvPr>
          <p:cNvSpPr/>
          <p:nvPr/>
        </p:nvSpPr>
        <p:spPr>
          <a:xfrm flipH="1">
            <a:off x="8588012" y="4342535"/>
            <a:ext cx="3603988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Valós idejű profit &amp; loss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Kintlévőségek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Kötelezettségek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Állomány érték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Havi jelentések (belső és hatósági)</a:t>
            </a:r>
          </a:p>
        </p:txBody>
      </p:sp>
      <p:pic>
        <p:nvPicPr>
          <p:cNvPr id="45" name="Picture 2" descr="57d50a8f-0772-4bff-adcb-34d3fe3f8bdb@ubm">
            <a:extLst>
              <a:ext uri="{FF2B5EF4-FFF2-40B4-BE49-F238E27FC236}">
                <a16:creationId xmlns:a16="http://schemas.microsoft.com/office/drawing/2014/main" id="{3EEAFE9C-82F4-C44F-9F36-F4A7D417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0" y="3166477"/>
            <a:ext cx="2268993" cy="4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57d50a8f-0772-4bff-adcb-34d3fe3f8bdb@ubm">
            <a:extLst>
              <a:ext uri="{FF2B5EF4-FFF2-40B4-BE49-F238E27FC236}">
                <a16:creationId xmlns:a16="http://schemas.microsoft.com/office/drawing/2014/main" id="{06F8F5D3-308C-1143-B20D-EB690437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9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/>
      <p:bldP spid="32" grpId="0" animBg="1"/>
      <p:bldP spid="34" grpId="0"/>
      <p:bldP spid="35" grpId="0"/>
      <p:bldP spid="36" grpId="0" animBg="1"/>
      <p:bldP spid="38" grpId="0"/>
      <p:bldP spid="39" grpId="0"/>
      <p:bldP spid="40" grpId="0" animBg="1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5">
            <a:extLst>
              <a:ext uri="{FF2B5EF4-FFF2-40B4-BE49-F238E27FC236}">
                <a16:creationId xmlns:a16="http://schemas.microsoft.com/office/drawing/2014/main" id="{2EE0D421-1D17-4A04-B338-26EE7F8CD0F1}"/>
              </a:ext>
            </a:extLst>
          </p:cNvPr>
          <p:cNvSpPr>
            <a:spLocks/>
          </p:cNvSpPr>
          <p:nvPr/>
        </p:nvSpPr>
        <p:spPr bwMode="auto">
          <a:xfrm>
            <a:off x="4809268" y="1521819"/>
            <a:ext cx="7441462" cy="4300279"/>
          </a:xfrm>
          <a:custGeom>
            <a:avLst/>
            <a:gdLst>
              <a:gd name="T0" fmla="*/ 3663 w 4456"/>
              <a:gd name="T1" fmla="*/ 2115 h 2573"/>
              <a:gd name="T2" fmla="*/ 793 w 4456"/>
              <a:gd name="T3" fmla="*/ 2115 h 2573"/>
              <a:gd name="T4" fmla="*/ 793 w 4456"/>
              <a:gd name="T5" fmla="*/ 458 h 2573"/>
              <a:gd name="T6" fmla="*/ 3663 w 4456"/>
              <a:gd name="T7" fmla="*/ 458 h 2573"/>
              <a:gd name="T8" fmla="*/ 3663 w 4456"/>
              <a:gd name="T9" fmla="*/ 2115 h 2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6" h="2573">
                <a:moveTo>
                  <a:pt x="3663" y="2115"/>
                </a:moveTo>
                <a:cubicBezTo>
                  <a:pt x="2870" y="2573"/>
                  <a:pt x="1585" y="2573"/>
                  <a:pt x="793" y="2115"/>
                </a:cubicBezTo>
                <a:cubicBezTo>
                  <a:pt x="0" y="1658"/>
                  <a:pt x="0" y="916"/>
                  <a:pt x="793" y="458"/>
                </a:cubicBezTo>
                <a:cubicBezTo>
                  <a:pt x="1585" y="0"/>
                  <a:pt x="2870" y="0"/>
                  <a:pt x="3663" y="458"/>
                </a:cubicBezTo>
                <a:cubicBezTo>
                  <a:pt x="4456" y="916"/>
                  <a:pt x="4456" y="1658"/>
                  <a:pt x="3663" y="2115"/>
                </a:cubicBezTo>
                <a:close/>
              </a:path>
            </a:pathLst>
          </a:custGeom>
          <a:solidFill>
            <a:srgbClr val="0250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19" name="Freeform 6">
            <a:extLst>
              <a:ext uri="{FF2B5EF4-FFF2-40B4-BE49-F238E27FC236}">
                <a16:creationId xmlns:a16="http://schemas.microsoft.com/office/drawing/2014/main" id="{86A61D23-4171-43AA-8EBD-6699B44C9CCC}"/>
              </a:ext>
            </a:extLst>
          </p:cNvPr>
          <p:cNvSpPr>
            <a:spLocks/>
          </p:cNvSpPr>
          <p:nvPr/>
        </p:nvSpPr>
        <p:spPr bwMode="auto">
          <a:xfrm>
            <a:off x="4702674" y="1218361"/>
            <a:ext cx="7653690" cy="4421279"/>
          </a:xfrm>
          <a:custGeom>
            <a:avLst/>
            <a:gdLst>
              <a:gd name="T0" fmla="*/ 3768 w 4583"/>
              <a:gd name="T1" fmla="*/ 2175 h 2646"/>
              <a:gd name="T2" fmla="*/ 816 w 4583"/>
              <a:gd name="T3" fmla="*/ 2175 h 2646"/>
              <a:gd name="T4" fmla="*/ 816 w 4583"/>
              <a:gd name="T5" fmla="*/ 470 h 2646"/>
              <a:gd name="T6" fmla="*/ 3768 w 4583"/>
              <a:gd name="T7" fmla="*/ 470 h 2646"/>
              <a:gd name="T8" fmla="*/ 3768 w 4583"/>
              <a:gd name="T9" fmla="*/ 217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83" h="2646">
                <a:moveTo>
                  <a:pt x="3768" y="2175"/>
                </a:moveTo>
                <a:cubicBezTo>
                  <a:pt x="2953" y="2646"/>
                  <a:pt x="1631" y="2646"/>
                  <a:pt x="816" y="2175"/>
                </a:cubicBezTo>
                <a:cubicBezTo>
                  <a:pt x="0" y="1704"/>
                  <a:pt x="0" y="941"/>
                  <a:pt x="816" y="470"/>
                </a:cubicBezTo>
                <a:cubicBezTo>
                  <a:pt x="1631" y="0"/>
                  <a:pt x="2953" y="0"/>
                  <a:pt x="3768" y="470"/>
                </a:cubicBezTo>
                <a:cubicBezTo>
                  <a:pt x="4583" y="941"/>
                  <a:pt x="4583" y="1704"/>
                  <a:pt x="3768" y="2175"/>
                </a:cubicBezTo>
                <a:close/>
              </a:path>
            </a:pathLst>
          </a:custGeom>
          <a:solidFill>
            <a:srgbClr val="4579E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20" name="Freeform 7">
            <a:extLst>
              <a:ext uri="{FF2B5EF4-FFF2-40B4-BE49-F238E27FC236}">
                <a16:creationId xmlns:a16="http://schemas.microsoft.com/office/drawing/2014/main" id="{EA40A990-6DB1-4125-A4E6-6EFEDB5D115F}"/>
              </a:ext>
            </a:extLst>
          </p:cNvPr>
          <p:cNvSpPr>
            <a:spLocks/>
          </p:cNvSpPr>
          <p:nvPr/>
        </p:nvSpPr>
        <p:spPr bwMode="auto">
          <a:xfrm>
            <a:off x="5995254" y="1963563"/>
            <a:ext cx="5069490" cy="2929914"/>
          </a:xfrm>
          <a:custGeom>
            <a:avLst/>
            <a:gdLst>
              <a:gd name="T0" fmla="*/ 2496 w 3036"/>
              <a:gd name="T1" fmla="*/ 1441 h 1753"/>
              <a:gd name="T2" fmla="*/ 540 w 3036"/>
              <a:gd name="T3" fmla="*/ 1441 h 1753"/>
              <a:gd name="T4" fmla="*/ 540 w 3036"/>
              <a:gd name="T5" fmla="*/ 312 h 1753"/>
              <a:gd name="T6" fmla="*/ 2496 w 3036"/>
              <a:gd name="T7" fmla="*/ 312 h 1753"/>
              <a:gd name="T8" fmla="*/ 2496 w 3036"/>
              <a:gd name="T9" fmla="*/ 1441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6" h="1753">
                <a:moveTo>
                  <a:pt x="2496" y="1441"/>
                </a:moveTo>
                <a:cubicBezTo>
                  <a:pt x="1956" y="1753"/>
                  <a:pt x="1080" y="1753"/>
                  <a:pt x="540" y="1441"/>
                </a:cubicBezTo>
                <a:cubicBezTo>
                  <a:pt x="0" y="1129"/>
                  <a:pt x="0" y="624"/>
                  <a:pt x="540" y="312"/>
                </a:cubicBezTo>
                <a:cubicBezTo>
                  <a:pt x="1080" y="0"/>
                  <a:pt x="1956" y="0"/>
                  <a:pt x="2496" y="312"/>
                </a:cubicBezTo>
                <a:cubicBezTo>
                  <a:pt x="3036" y="624"/>
                  <a:pt x="3036" y="1129"/>
                  <a:pt x="2496" y="1441"/>
                </a:cubicBezTo>
                <a:close/>
              </a:path>
            </a:pathLst>
          </a:custGeom>
          <a:solidFill>
            <a:srgbClr val="79BB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08CF004-94E3-453E-9C0D-09BE407AE579}"/>
              </a:ext>
            </a:extLst>
          </p:cNvPr>
          <p:cNvGrpSpPr/>
          <p:nvPr/>
        </p:nvGrpSpPr>
        <p:grpSpPr>
          <a:xfrm>
            <a:off x="6449685" y="1136512"/>
            <a:ext cx="2924588" cy="3194428"/>
            <a:chOff x="12901049" y="3843285"/>
            <a:chExt cx="5849938" cy="6389688"/>
          </a:xfrm>
        </p:grpSpPr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156D9BAC-4715-40EA-9BBA-21476C66B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834135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AC237440-9B65-4CB8-B0E3-99CB80D51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1049" y="3843285"/>
              <a:ext cx="3468688" cy="4891088"/>
            </a:xfrm>
            <a:custGeom>
              <a:avLst/>
              <a:gdLst>
                <a:gd name="T0" fmla="*/ 1179 w 1257"/>
                <a:gd name="T1" fmla="*/ 20 h 1771"/>
                <a:gd name="T2" fmla="*/ 73 w 1257"/>
                <a:gd name="T3" fmla="*/ 658 h 1771"/>
                <a:gd name="T4" fmla="*/ 0 w 1257"/>
                <a:gd name="T5" fmla="*/ 784 h 1771"/>
                <a:gd name="T6" fmla="*/ 0 w 1257"/>
                <a:gd name="T7" fmla="*/ 1771 h 1771"/>
                <a:gd name="T8" fmla="*/ 1257 w 1257"/>
                <a:gd name="T9" fmla="*/ 1046 h 1771"/>
                <a:gd name="T10" fmla="*/ 1257 w 1257"/>
                <a:gd name="T11" fmla="*/ 65 h 1771"/>
                <a:gd name="T12" fmla="*/ 1179 w 1257"/>
                <a:gd name="T13" fmla="*/ 20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71">
                  <a:moveTo>
                    <a:pt x="1179" y="20"/>
                  </a:moveTo>
                  <a:cubicBezTo>
                    <a:pt x="73" y="658"/>
                    <a:pt x="73" y="658"/>
                    <a:pt x="73" y="658"/>
                  </a:cubicBezTo>
                  <a:cubicBezTo>
                    <a:pt x="28" y="684"/>
                    <a:pt x="0" y="732"/>
                    <a:pt x="0" y="784"/>
                  </a:cubicBezTo>
                  <a:cubicBezTo>
                    <a:pt x="0" y="1771"/>
                    <a:pt x="0" y="1771"/>
                    <a:pt x="0" y="1771"/>
                  </a:cubicBezTo>
                  <a:cubicBezTo>
                    <a:pt x="1257" y="1046"/>
                    <a:pt x="1257" y="1046"/>
                    <a:pt x="1257" y="1046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4" y="0"/>
                    <a:pt x="1179" y="2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06696F78-F2D8-4476-9105-B5319528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673798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5C42B71F-8426-4448-8557-4C989542F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4599" y="6883348"/>
              <a:ext cx="4346575" cy="2554288"/>
            </a:xfrm>
            <a:custGeom>
              <a:avLst/>
              <a:gdLst>
                <a:gd name="T0" fmla="*/ 1555 w 1575"/>
                <a:gd name="T1" fmla="*/ 303 h 925"/>
                <a:gd name="T2" fmla="*/ 492 w 1575"/>
                <a:gd name="T3" fmla="*/ 917 h 925"/>
                <a:gd name="T4" fmla="*/ 444 w 1575"/>
                <a:gd name="T5" fmla="*/ 917 h 925"/>
                <a:gd name="T6" fmla="*/ 17 w 1575"/>
                <a:gd name="T7" fmla="*/ 670 h 925"/>
                <a:gd name="T8" fmla="*/ 17 w 1575"/>
                <a:gd name="T9" fmla="*/ 625 h 925"/>
                <a:gd name="T10" fmla="*/ 1085 w 1575"/>
                <a:gd name="T11" fmla="*/ 9 h 925"/>
                <a:gd name="T12" fmla="*/ 1133 w 1575"/>
                <a:gd name="T13" fmla="*/ 9 h 925"/>
                <a:gd name="T14" fmla="*/ 1555 w 1575"/>
                <a:gd name="T15" fmla="*/ 253 h 925"/>
                <a:gd name="T16" fmla="*/ 1555 w 1575"/>
                <a:gd name="T17" fmla="*/ 303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5" h="925">
                  <a:moveTo>
                    <a:pt x="1555" y="303"/>
                  </a:moveTo>
                  <a:cubicBezTo>
                    <a:pt x="492" y="917"/>
                    <a:pt x="492" y="917"/>
                    <a:pt x="492" y="917"/>
                  </a:cubicBezTo>
                  <a:cubicBezTo>
                    <a:pt x="477" y="925"/>
                    <a:pt x="459" y="925"/>
                    <a:pt x="444" y="917"/>
                  </a:cubicBezTo>
                  <a:cubicBezTo>
                    <a:pt x="17" y="670"/>
                    <a:pt x="17" y="670"/>
                    <a:pt x="17" y="670"/>
                  </a:cubicBezTo>
                  <a:cubicBezTo>
                    <a:pt x="0" y="660"/>
                    <a:pt x="0" y="635"/>
                    <a:pt x="17" y="625"/>
                  </a:cubicBezTo>
                  <a:cubicBezTo>
                    <a:pt x="1085" y="9"/>
                    <a:pt x="1085" y="9"/>
                    <a:pt x="1085" y="9"/>
                  </a:cubicBezTo>
                  <a:cubicBezTo>
                    <a:pt x="1100" y="0"/>
                    <a:pt x="1118" y="0"/>
                    <a:pt x="1133" y="9"/>
                  </a:cubicBezTo>
                  <a:cubicBezTo>
                    <a:pt x="1555" y="253"/>
                    <a:pt x="1555" y="253"/>
                    <a:pt x="1555" y="253"/>
                  </a:cubicBezTo>
                  <a:cubicBezTo>
                    <a:pt x="1575" y="264"/>
                    <a:pt x="1575" y="292"/>
                    <a:pt x="1555" y="30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59962CFA-D04E-4A14-8DFD-B25ABF5CA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3881385"/>
              <a:ext cx="3468688" cy="4797425"/>
            </a:xfrm>
            <a:custGeom>
              <a:avLst/>
              <a:gdLst>
                <a:gd name="T0" fmla="*/ 1179 w 1257"/>
                <a:gd name="T1" fmla="*/ 20 h 1737"/>
                <a:gd name="T2" fmla="*/ 72 w 1257"/>
                <a:gd name="T3" fmla="*/ 658 h 1737"/>
                <a:gd name="T4" fmla="*/ 0 w 1257"/>
                <a:gd name="T5" fmla="*/ 784 h 1737"/>
                <a:gd name="T6" fmla="*/ 0 w 1257"/>
                <a:gd name="T7" fmla="*/ 1737 h 1737"/>
                <a:gd name="T8" fmla="*/ 1257 w 1257"/>
                <a:gd name="T9" fmla="*/ 1011 h 1737"/>
                <a:gd name="T10" fmla="*/ 1257 w 1257"/>
                <a:gd name="T11" fmla="*/ 65 h 1737"/>
                <a:gd name="T12" fmla="*/ 1179 w 1257"/>
                <a:gd name="T13" fmla="*/ 2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37">
                  <a:moveTo>
                    <a:pt x="1179" y="20"/>
                  </a:moveTo>
                  <a:cubicBezTo>
                    <a:pt x="72" y="658"/>
                    <a:pt x="72" y="658"/>
                    <a:pt x="72" y="658"/>
                  </a:cubicBezTo>
                  <a:cubicBezTo>
                    <a:pt x="27" y="684"/>
                    <a:pt x="0" y="732"/>
                    <a:pt x="0" y="784"/>
                  </a:cubicBezTo>
                  <a:cubicBezTo>
                    <a:pt x="0" y="1737"/>
                    <a:pt x="0" y="1737"/>
                    <a:pt x="0" y="1737"/>
                  </a:cubicBezTo>
                  <a:cubicBezTo>
                    <a:pt x="1257" y="1011"/>
                    <a:pt x="1257" y="1011"/>
                    <a:pt x="1257" y="1011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3" y="0"/>
                    <a:pt x="1179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BB10AF2B-55F4-4FD8-BC66-BE65A0D4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9812" y="4129035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152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34810E0D-4020-4F02-A875-63BEACE48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6587" y="8131123"/>
              <a:ext cx="1173163" cy="677863"/>
            </a:xfrm>
            <a:custGeom>
              <a:avLst/>
              <a:gdLst>
                <a:gd name="T0" fmla="*/ 420 w 425"/>
                <a:gd name="T1" fmla="*/ 35 h 245"/>
                <a:gd name="T2" fmla="*/ 420 w 425"/>
                <a:gd name="T3" fmla="*/ 45 h 245"/>
                <a:gd name="T4" fmla="*/ 79 w 425"/>
                <a:gd name="T5" fmla="*/ 242 h 245"/>
                <a:gd name="T6" fmla="*/ 61 w 425"/>
                <a:gd name="T7" fmla="*/ 242 h 245"/>
                <a:gd name="T8" fmla="*/ 6 w 425"/>
                <a:gd name="T9" fmla="*/ 210 h 245"/>
                <a:gd name="T10" fmla="*/ 6 w 425"/>
                <a:gd name="T11" fmla="*/ 199 h 245"/>
                <a:gd name="T12" fmla="*/ 346 w 425"/>
                <a:gd name="T13" fmla="*/ 3 h 245"/>
                <a:gd name="T14" fmla="*/ 364 w 425"/>
                <a:gd name="T15" fmla="*/ 3 h 245"/>
                <a:gd name="T16" fmla="*/ 420 w 425"/>
                <a:gd name="T17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45">
                  <a:moveTo>
                    <a:pt x="420" y="35"/>
                  </a:moveTo>
                  <a:cubicBezTo>
                    <a:pt x="425" y="38"/>
                    <a:pt x="425" y="43"/>
                    <a:pt x="420" y="45"/>
                  </a:cubicBezTo>
                  <a:cubicBezTo>
                    <a:pt x="79" y="242"/>
                    <a:pt x="79" y="242"/>
                    <a:pt x="79" y="242"/>
                  </a:cubicBezTo>
                  <a:cubicBezTo>
                    <a:pt x="74" y="245"/>
                    <a:pt x="66" y="245"/>
                    <a:pt x="61" y="242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07"/>
                    <a:pt x="0" y="202"/>
                    <a:pt x="6" y="199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51" y="0"/>
                    <a:pt x="359" y="0"/>
                    <a:pt x="364" y="3"/>
                  </a:cubicBezTo>
                  <a:lnTo>
                    <a:pt x="420" y="3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CED4870B-95AE-4F28-9483-F6DCC2366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3737" y="7289748"/>
              <a:ext cx="488950" cy="280988"/>
            </a:xfrm>
            <a:custGeom>
              <a:avLst/>
              <a:gdLst>
                <a:gd name="T0" fmla="*/ 52 w 177"/>
                <a:gd name="T1" fmla="*/ 100 h 102"/>
                <a:gd name="T2" fmla="*/ 68 w 177"/>
                <a:gd name="T3" fmla="*/ 100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09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2 w 177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2" y="100"/>
                  </a:moveTo>
                  <a:cubicBezTo>
                    <a:pt x="57" y="102"/>
                    <a:pt x="64" y="102"/>
                    <a:pt x="68" y="100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7"/>
                    <a:pt x="177" y="33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0" y="0"/>
                    <a:pt x="114" y="0"/>
                    <a:pt x="109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6"/>
                    <a:pt x="0" y="70"/>
                    <a:pt x="4" y="72"/>
                  </a:cubicBezTo>
                  <a:lnTo>
                    <a:pt x="52" y="10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5FFAA5F9-894C-4541-B7CF-F3221350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2587" y="8713735"/>
              <a:ext cx="415925" cy="241300"/>
            </a:xfrm>
            <a:custGeom>
              <a:avLst/>
              <a:gdLst>
                <a:gd name="T0" fmla="*/ 6 w 151"/>
                <a:gd name="T1" fmla="*/ 52 h 87"/>
                <a:gd name="T2" fmla="*/ 6 w 151"/>
                <a:gd name="T3" fmla="*/ 41 h 87"/>
                <a:gd name="T4" fmla="*/ 71 w 151"/>
                <a:gd name="T5" fmla="*/ 3 h 87"/>
                <a:gd name="T6" fmla="*/ 90 w 151"/>
                <a:gd name="T7" fmla="*/ 3 h 87"/>
                <a:gd name="T8" fmla="*/ 145 w 151"/>
                <a:gd name="T9" fmla="*/ 35 h 87"/>
                <a:gd name="T10" fmla="*/ 145 w 151"/>
                <a:gd name="T11" fmla="*/ 46 h 87"/>
                <a:gd name="T12" fmla="*/ 79 w 151"/>
                <a:gd name="T13" fmla="*/ 84 h 87"/>
                <a:gd name="T14" fmla="*/ 61 w 151"/>
                <a:gd name="T15" fmla="*/ 84 h 87"/>
                <a:gd name="T16" fmla="*/ 6 w 151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6" y="52"/>
                  </a:moveTo>
                  <a:cubicBezTo>
                    <a:pt x="0" y="49"/>
                    <a:pt x="0" y="44"/>
                    <a:pt x="6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0"/>
                    <a:pt x="85" y="0"/>
                    <a:pt x="90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1" y="38"/>
                    <a:pt x="151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6" y="87"/>
                    <a:pt x="61" y="84"/>
                  </a:cubicBezTo>
                  <a:lnTo>
                    <a:pt x="6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F8BE427D-E7C1-429E-9C1C-13E542F3B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0974" y="8861373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86DE7079-3BC8-419B-B8DA-FAC4EDB5F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6237" y="7985073"/>
              <a:ext cx="414338" cy="239713"/>
            </a:xfrm>
            <a:custGeom>
              <a:avLst/>
              <a:gdLst>
                <a:gd name="T0" fmla="*/ 5 w 150"/>
                <a:gd name="T1" fmla="*/ 52 h 87"/>
                <a:gd name="T2" fmla="*/ 5 w 150"/>
                <a:gd name="T3" fmla="*/ 41 h 87"/>
                <a:gd name="T4" fmla="*/ 71 w 150"/>
                <a:gd name="T5" fmla="*/ 3 h 87"/>
                <a:gd name="T6" fmla="*/ 89 w 150"/>
                <a:gd name="T7" fmla="*/ 3 h 87"/>
                <a:gd name="T8" fmla="*/ 145 w 150"/>
                <a:gd name="T9" fmla="*/ 35 h 87"/>
                <a:gd name="T10" fmla="*/ 145 w 150"/>
                <a:gd name="T11" fmla="*/ 46 h 87"/>
                <a:gd name="T12" fmla="*/ 79 w 150"/>
                <a:gd name="T13" fmla="*/ 84 h 87"/>
                <a:gd name="T14" fmla="*/ 60 w 150"/>
                <a:gd name="T15" fmla="*/ 84 h 87"/>
                <a:gd name="T16" fmla="*/ 5 w 150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87">
                  <a:moveTo>
                    <a:pt x="5" y="52"/>
                  </a:moveTo>
                  <a:cubicBezTo>
                    <a:pt x="0" y="49"/>
                    <a:pt x="0" y="44"/>
                    <a:pt x="5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6" y="0"/>
                    <a:pt x="84" y="0"/>
                    <a:pt x="89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0" y="38"/>
                    <a:pt x="150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5" y="87"/>
                    <a:pt x="60" y="84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836CA025-61B3-4C92-9D02-0173CD92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0237" y="786918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0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5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DFFD389D-2456-424C-9F26-96CE60E1E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9362" y="8978848"/>
              <a:ext cx="365125" cy="207963"/>
            </a:xfrm>
            <a:custGeom>
              <a:avLst/>
              <a:gdLst>
                <a:gd name="T0" fmla="*/ 5 w 132"/>
                <a:gd name="T1" fmla="*/ 40 h 75"/>
                <a:gd name="T2" fmla="*/ 5 w 132"/>
                <a:gd name="T3" fmla="*/ 30 h 75"/>
                <a:gd name="T4" fmla="*/ 53 w 132"/>
                <a:gd name="T5" fmla="*/ 2 h 75"/>
                <a:gd name="T6" fmla="*/ 71 w 132"/>
                <a:gd name="T7" fmla="*/ 2 h 75"/>
                <a:gd name="T8" fmla="*/ 127 w 132"/>
                <a:gd name="T9" fmla="*/ 34 h 75"/>
                <a:gd name="T10" fmla="*/ 127 w 132"/>
                <a:gd name="T11" fmla="*/ 45 h 75"/>
                <a:gd name="T12" fmla="*/ 79 w 132"/>
                <a:gd name="T13" fmla="*/ 73 h 75"/>
                <a:gd name="T14" fmla="*/ 61 w 132"/>
                <a:gd name="T15" fmla="*/ 73 h 75"/>
                <a:gd name="T16" fmla="*/ 5 w 132"/>
                <a:gd name="T17" fmla="*/ 4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5">
                  <a:moveTo>
                    <a:pt x="5" y="40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66" y="0"/>
                    <a:pt x="71" y="2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2" y="37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5"/>
                    <a:pt x="66" y="75"/>
                    <a:pt x="61" y="7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65D967E2-1BDC-401B-A158-66E9C2077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4574" y="9094735"/>
              <a:ext cx="365125" cy="211138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4E242D3D-590C-4A5D-9AC9-7710B718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312" y="8835973"/>
              <a:ext cx="590550" cy="339725"/>
            </a:xfrm>
            <a:custGeom>
              <a:avLst/>
              <a:gdLst>
                <a:gd name="T0" fmla="*/ 53 w 214"/>
                <a:gd name="T1" fmla="*/ 121 h 123"/>
                <a:gd name="T2" fmla="*/ 68 w 214"/>
                <a:gd name="T3" fmla="*/ 121 h 123"/>
                <a:gd name="T4" fmla="*/ 210 w 214"/>
                <a:gd name="T5" fmla="*/ 39 h 123"/>
                <a:gd name="T6" fmla="*/ 210 w 214"/>
                <a:gd name="T7" fmla="*/ 30 h 123"/>
                <a:gd name="T8" fmla="*/ 162 w 214"/>
                <a:gd name="T9" fmla="*/ 2 h 123"/>
                <a:gd name="T10" fmla="*/ 146 w 214"/>
                <a:gd name="T11" fmla="*/ 2 h 123"/>
                <a:gd name="T12" fmla="*/ 5 w 214"/>
                <a:gd name="T13" fmla="*/ 84 h 123"/>
                <a:gd name="T14" fmla="*/ 5 w 214"/>
                <a:gd name="T15" fmla="*/ 93 h 123"/>
                <a:gd name="T16" fmla="*/ 53 w 214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123">
                  <a:moveTo>
                    <a:pt x="53" y="121"/>
                  </a:moveTo>
                  <a:cubicBezTo>
                    <a:pt x="57" y="123"/>
                    <a:pt x="64" y="123"/>
                    <a:pt x="68" y="121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4" y="37"/>
                    <a:pt x="214" y="33"/>
                    <a:pt x="210" y="3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0"/>
                    <a:pt x="151" y="0"/>
                    <a:pt x="146" y="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6"/>
                    <a:pt x="0" y="90"/>
                    <a:pt x="5" y="93"/>
                  </a:cubicBezTo>
                  <a:lnTo>
                    <a:pt x="53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id="{49ECF3CE-D556-445A-A773-FBB14A473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399" y="7405635"/>
              <a:ext cx="587375" cy="339725"/>
            </a:xfrm>
            <a:custGeom>
              <a:avLst/>
              <a:gdLst>
                <a:gd name="T0" fmla="*/ 52 w 213"/>
                <a:gd name="T1" fmla="*/ 121 h 123"/>
                <a:gd name="T2" fmla="*/ 67 w 213"/>
                <a:gd name="T3" fmla="*/ 121 h 123"/>
                <a:gd name="T4" fmla="*/ 209 w 213"/>
                <a:gd name="T5" fmla="*/ 39 h 123"/>
                <a:gd name="T6" fmla="*/ 209 w 213"/>
                <a:gd name="T7" fmla="*/ 30 h 123"/>
                <a:gd name="T8" fmla="*/ 161 w 213"/>
                <a:gd name="T9" fmla="*/ 2 h 123"/>
                <a:gd name="T10" fmla="*/ 145 w 213"/>
                <a:gd name="T11" fmla="*/ 2 h 123"/>
                <a:gd name="T12" fmla="*/ 4 w 213"/>
                <a:gd name="T13" fmla="*/ 84 h 123"/>
                <a:gd name="T14" fmla="*/ 4 w 213"/>
                <a:gd name="T15" fmla="*/ 93 h 123"/>
                <a:gd name="T16" fmla="*/ 52 w 213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123">
                  <a:moveTo>
                    <a:pt x="52" y="121"/>
                  </a:moveTo>
                  <a:cubicBezTo>
                    <a:pt x="56" y="123"/>
                    <a:pt x="63" y="123"/>
                    <a:pt x="67" y="121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37"/>
                    <a:pt x="213" y="33"/>
                    <a:pt x="209" y="3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56" y="0"/>
                    <a:pt x="150" y="0"/>
                    <a:pt x="145" y="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7"/>
                    <a:pt x="0" y="90"/>
                    <a:pt x="4" y="93"/>
                  </a:cubicBezTo>
                  <a:lnTo>
                    <a:pt x="52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24">
              <a:extLst>
                <a:ext uri="{FF2B5EF4-FFF2-40B4-BE49-F238E27FC236}">
                  <a16:creationId xmlns:a16="http://schemas.microsoft.com/office/drawing/2014/main" id="{0305A9D2-3379-4CD3-8A46-6098D0C1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8099" y="87200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25">
              <a:extLst>
                <a:ext uri="{FF2B5EF4-FFF2-40B4-BE49-F238E27FC236}">
                  <a16:creationId xmlns:a16="http://schemas.microsoft.com/office/drawing/2014/main" id="{E7E08007-F8F6-4D90-AC09-AC89F7387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8124" y="860419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6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26">
              <a:extLst>
                <a:ext uri="{FF2B5EF4-FFF2-40B4-BE49-F238E27FC236}">
                  <a16:creationId xmlns:a16="http://schemas.microsoft.com/office/drawing/2014/main" id="{C9C9E040-E0E3-445D-939F-54AECD0D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2912" y="84851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27">
              <a:extLst>
                <a:ext uri="{FF2B5EF4-FFF2-40B4-BE49-F238E27FC236}">
                  <a16:creationId xmlns:a16="http://schemas.microsoft.com/office/drawing/2014/main" id="{1963601A-3993-4F09-8B77-50CC1725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4524" y="83692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797EACF5-123D-40AB-B758-805F462EF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9312" y="8250185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29">
              <a:extLst>
                <a:ext uri="{FF2B5EF4-FFF2-40B4-BE49-F238E27FC236}">
                  <a16:creationId xmlns:a16="http://schemas.microsoft.com/office/drawing/2014/main" id="{4748441C-A574-4949-9A01-7B1B20222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7749" y="813429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id="{7274483D-7F57-4447-B39F-E24F71E40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0949" y="8018410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id="{38D26A28-E793-4191-AF5F-7D24EBDF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8962" y="7667573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2DD49250-E4A5-41B4-85CC-0B1354AFD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349" y="7783460"/>
              <a:ext cx="330200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33">
              <a:extLst>
                <a:ext uri="{FF2B5EF4-FFF2-40B4-BE49-F238E27FC236}">
                  <a16:creationId xmlns:a16="http://schemas.microsoft.com/office/drawing/2014/main" id="{9F4F1EC9-237C-42C7-8441-66B96A09F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2562" y="790252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DDC35C55-5967-426F-9780-55220E0D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6474" y="8664523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4F7DEFA2-162D-4560-A262-1BEF2024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8087" y="85486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36">
              <a:extLst>
                <a:ext uri="{FF2B5EF4-FFF2-40B4-BE49-F238E27FC236}">
                  <a16:creationId xmlns:a16="http://schemas.microsoft.com/office/drawing/2014/main" id="{3AC794D8-E248-4FEF-BC7F-1B28A7AEF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9699" y="843274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8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37">
              <a:extLst>
                <a:ext uri="{FF2B5EF4-FFF2-40B4-BE49-F238E27FC236}">
                  <a16:creationId xmlns:a16="http://schemas.microsoft.com/office/drawing/2014/main" id="{BFECBF19-BBB0-4E52-8C2B-FAAD9F69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487" y="83136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38">
              <a:extLst>
                <a:ext uri="{FF2B5EF4-FFF2-40B4-BE49-F238E27FC236}">
                  <a16:creationId xmlns:a16="http://schemas.microsoft.com/office/drawing/2014/main" id="{9BB282FE-D001-411F-821A-A497E26C8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4512" y="8197798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39">
              <a:extLst>
                <a:ext uri="{FF2B5EF4-FFF2-40B4-BE49-F238E27FC236}">
                  <a16:creationId xmlns:a16="http://schemas.microsoft.com/office/drawing/2014/main" id="{4E0CCCA5-888D-415B-A5AC-4B9A14E29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6124" y="8081910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id="{71C5287C-97E7-444D-B9E7-A30E5EB4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962848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5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41">
              <a:extLst>
                <a:ext uri="{FF2B5EF4-FFF2-40B4-BE49-F238E27FC236}">
                  <a16:creationId xmlns:a16="http://schemas.microsoft.com/office/drawing/2014/main" id="{93C1A8D8-A6D0-4C96-B3D4-AAFB366A8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2524" y="784696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id="{8570F789-D73D-4021-9B90-BCE31DF25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4137" y="773107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id="{A7C1DF30-976D-451F-989B-451DDBDE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7337" y="761201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30E27C8B-7778-4309-86DE-974A363E8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8949" y="749612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CD7AFEED-ABCF-48A3-9568-111D07FA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0412" y="858197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69ABD5AB-0577-4450-A130-D07FADCE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2024" y="8462910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39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AFBA4CBD-695F-479E-B897-D0ED85FA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6812" y="8347023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157573F1-7840-4E34-AFD5-145DA862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8424" y="82311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C24AE168-5C3B-4AA4-846A-91DC77EC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1624" y="8112073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50">
              <a:extLst>
                <a:ext uri="{FF2B5EF4-FFF2-40B4-BE49-F238E27FC236}">
                  <a16:creationId xmlns:a16="http://schemas.microsoft.com/office/drawing/2014/main" id="{4C5C2F26-BC76-42AC-B1E6-9B8DEBFC9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3237" y="7996185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39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51">
              <a:extLst>
                <a:ext uri="{FF2B5EF4-FFF2-40B4-BE49-F238E27FC236}">
                  <a16:creationId xmlns:a16="http://schemas.microsoft.com/office/drawing/2014/main" id="{4EAA96E6-199C-4E8E-9B60-A2068B286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4849" y="7880298"/>
              <a:ext cx="334963" cy="190500"/>
            </a:xfrm>
            <a:custGeom>
              <a:avLst/>
              <a:gdLst>
                <a:gd name="T0" fmla="*/ 52 w 121"/>
                <a:gd name="T1" fmla="*/ 67 h 69"/>
                <a:gd name="T2" fmla="*/ 68 w 121"/>
                <a:gd name="T3" fmla="*/ 67 h 69"/>
                <a:gd name="T4" fmla="*/ 116 w 121"/>
                <a:gd name="T5" fmla="*/ 39 h 69"/>
                <a:gd name="T6" fmla="*/ 116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2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2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6"/>
                    <a:pt x="121" y="32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52">
              <a:extLst>
                <a:ext uri="{FF2B5EF4-FFF2-40B4-BE49-F238E27FC236}">
                  <a16:creationId xmlns:a16="http://schemas.microsoft.com/office/drawing/2014/main" id="{EFE12AB2-AF23-4456-8BC7-48DDA1F64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6462" y="7761235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53">
              <a:extLst>
                <a:ext uri="{FF2B5EF4-FFF2-40B4-BE49-F238E27FC236}">
                  <a16:creationId xmlns:a16="http://schemas.microsoft.com/office/drawing/2014/main" id="{F80DE8AD-E081-455A-ADFE-29649DBE0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1249" y="764534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54">
              <a:extLst>
                <a:ext uri="{FF2B5EF4-FFF2-40B4-BE49-F238E27FC236}">
                  <a16:creationId xmlns:a16="http://schemas.microsoft.com/office/drawing/2014/main" id="{91FB9BF4-24B8-4334-9FF4-E53DDAD0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2862" y="7529460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55">
              <a:extLst>
                <a:ext uri="{FF2B5EF4-FFF2-40B4-BE49-F238E27FC236}">
                  <a16:creationId xmlns:a16="http://schemas.microsoft.com/office/drawing/2014/main" id="{6C411D9F-4A06-4A33-982C-E613EB2A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062" y="7410398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56">
              <a:extLst>
                <a:ext uri="{FF2B5EF4-FFF2-40B4-BE49-F238E27FC236}">
                  <a16:creationId xmlns:a16="http://schemas.microsoft.com/office/drawing/2014/main" id="{1E3EADF6-9875-4FCB-85B1-3FAB2399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7674" y="7294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57">
              <a:extLst>
                <a:ext uri="{FF2B5EF4-FFF2-40B4-BE49-F238E27FC236}">
                  <a16:creationId xmlns:a16="http://schemas.microsoft.com/office/drawing/2014/main" id="{836A7C8D-A542-46F8-A9A0-DA5086535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9287" y="717544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58">
              <a:extLst>
                <a:ext uri="{FF2B5EF4-FFF2-40B4-BE49-F238E27FC236}">
                  <a16:creationId xmlns:a16="http://schemas.microsoft.com/office/drawing/2014/main" id="{79257A84-6EFD-42FE-9F99-9D13B7AE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7199" y="8697860"/>
              <a:ext cx="433388" cy="250825"/>
            </a:xfrm>
            <a:custGeom>
              <a:avLst/>
              <a:gdLst>
                <a:gd name="T0" fmla="*/ 52 w 157"/>
                <a:gd name="T1" fmla="*/ 88 h 91"/>
                <a:gd name="T2" fmla="*/ 68 w 157"/>
                <a:gd name="T3" fmla="*/ 88 h 91"/>
                <a:gd name="T4" fmla="*/ 153 w 157"/>
                <a:gd name="T5" fmla="*/ 39 h 91"/>
                <a:gd name="T6" fmla="*/ 153 w 157"/>
                <a:gd name="T7" fmla="*/ 30 h 91"/>
                <a:gd name="T8" fmla="*/ 105 w 157"/>
                <a:gd name="T9" fmla="*/ 2 h 91"/>
                <a:gd name="T10" fmla="*/ 89 w 157"/>
                <a:gd name="T11" fmla="*/ 2 h 91"/>
                <a:gd name="T12" fmla="*/ 4 w 157"/>
                <a:gd name="T13" fmla="*/ 52 h 91"/>
                <a:gd name="T14" fmla="*/ 4 w 157"/>
                <a:gd name="T15" fmla="*/ 60 h 91"/>
                <a:gd name="T16" fmla="*/ 52 w 157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91">
                  <a:moveTo>
                    <a:pt x="52" y="88"/>
                  </a:moveTo>
                  <a:cubicBezTo>
                    <a:pt x="57" y="91"/>
                    <a:pt x="63" y="91"/>
                    <a:pt x="68" y="88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7" y="37"/>
                    <a:pt x="157" y="33"/>
                    <a:pt x="153" y="3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0" y="0"/>
                    <a:pt x="94" y="0"/>
                    <a:pt x="89" y="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4"/>
                    <a:pt x="0" y="58"/>
                    <a:pt x="4" y="60"/>
                  </a:cubicBezTo>
                  <a:lnTo>
                    <a:pt x="52" y="8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59">
              <a:extLst>
                <a:ext uri="{FF2B5EF4-FFF2-40B4-BE49-F238E27FC236}">
                  <a16:creationId xmlns:a16="http://schemas.microsoft.com/office/drawing/2014/main" id="{E202C872-D425-46FA-B8A7-AC3D9960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9224" y="7237360"/>
              <a:ext cx="331788" cy="192088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60">
              <a:extLst>
                <a:ext uri="{FF2B5EF4-FFF2-40B4-BE49-F238E27FC236}">
                  <a16:creationId xmlns:a16="http://schemas.microsoft.com/office/drawing/2014/main" id="{ED98758A-2DE2-4B86-BD98-07AD36B94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8362" y="8288285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61">
              <a:extLst>
                <a:ext uri="{FF2B5EF4-FFF2-40B4-BE49-F238E27FC236}">
                  <a16:creationId xmlns:a16="http://schemas.microsoft.com/office/drawing/2014/main" id="{80BCD5C1-C17F-47AB-836B-8A323370D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8762" y="864229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168C558A-4870-4FB5-8E23-B090267D8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3549" y="8523235"/>
              <a:ext cx="333375" cy="193675"/>
            </a:xfrm>
            <a:custGeom>
              <a:avLst/>
              <a:gdLst>
                <a:gd name="T0" fmla="*/ 52 w 121"/>
                <a:gd name="T1" fmla="*/ 68 h 70"/>
                <a:gd name="T2" fmla="*/ 68 w 121"/>
                <a:gd name="T3" fmla="*/ 68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CF5A4BB0-E133-4E55-AF93-02FC38E1A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5162" y="84073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75D1FFE-62CF-4F24-A0EA-96CFF2E1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9974" y="817239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7B019684-2727-410F-AC17-E45B5B9F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1587" y="8056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50C5B71-3E73-44C0-AED3-0C6D2C313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3199" y="794062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FC3100BD-78E4-4581-8C5B-0D29581FD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6399" y="782156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9C0928A1-E3BD-4214-8EDC-94DDD990B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9624" y="7588198"/>
              <a:ext cx="334963" cy="192088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C9F3A34A-D9AC-4E4D-A19E-9FB20300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412" y="747231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56C2CED5-C2F5-4346-A509-18F404C55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6074" y="7059560"/>
              <a:ext cx="441325" cy="257175"/>
            </a:xfrm>
            <a:custGeom>
              <a:avLst/>
              <a:gdLst>
                <a:gd name="T0" fmla="*/ 52 w 160"/>
                <a:gd name="T1" fmla="*/ 91 h 93"/>
                <a:gd name="T2" fmla="*/ 68 w 160"/>
                <a:gd name="T3" fmla="*/ 90 h 93"/>
                <a:gd name="T4" fmla="*/ 156 w 160"/>
                <a:gd name="T5" fmla="*/ 40 h 93"/>
                <a:gd name="T6" fmla="*/ 156 w 160"/>
                <a:gd name="T7" fmla="*/ 31 h 93"/>
                <a:gd name="T8" fmla="*/ 108 w 160"/>
                <a:gd name="T9" fmla="*/ 3 h 93"/>
                <a:gd name="T10" fmla="*/ 92 w 160"/>
                <a:gd name="T11" fmla="*/ 3 h 93"/>
                <a:gd name="T12" fmla="*/ 4 w 160"/>
                <a:gd name="T13" fmla="*/ 54 h 93"/>
                <a:gd name="T14" fmla="*/ 4 w 160"/>
                <a:gd name="T15" fmla="*/ 63 h 93"/>
                <a:gd name="T16" fmla="*/ 52 w 160"/>
                <a:gd name="T17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52" y="91"/>
                  </a:moveTo>
                  <a:cubicBezTo>
                    <a:pt x="57" y="93"/>
                    <a:pt x="64" y="93"/>
                    <a:pt x="68" y="90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60" y="37"/>
                    <a:pt x="160" y="33"/>
                    <a:pt x="156" y="3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4" y="0"/>
                    <a:pt x="97" y="0"/>
                    <a:pt x="92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60"/>
                    <a:pt x="4" y="63"/>
                  </a:cubicBezTo>
                  <a:lnTo>
                    <a:pt x="52" y="9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60C0A2FF-B9B4-4489-9491-EF31D3F4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6362" y="7831085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88640939-78F0-428B-B7B9-501AC5E4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9987" y="7948560"/>
              <a:ext cx="285750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6007C2E6-6073-4942-92F5-715117C68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0649" y="8556573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A2520842-E95A-4300-B208-FB063E1EB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8612" y="8435923"/>
              <a:ext cx="288925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3 h 60"/>
                <a:gd name="T14" fmla="*/ 73 w 105"/>
                <a:gd name="T15" fmla="*/ 3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1"/>
                    <a:pt x="105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7346C4E3-A7D4-44C9-9468-A5CC445D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9749" y="8313685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1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76">
              <a:extLst>
                <a:ext uri="{FF2B5EF4-FFF2-40B4-BE49-F238E27FC236}">
                  <a16:creationId xmlns:a16="http://schemas.microsoft.com/office/drawing/2014/main" id="{BF7FFD38-BBF5-4625-9749-EA70EEE5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299" y="8193035"/>
              <a:ext cx="290513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77">
              <a:extLst>
                <a:ext uri="{FF2B5EF4-FFF2-40B4-BE49-F238E27FC236}">
                  <a16:creationId xmlns:a16="http://schemas.microsoft.com/office/drawing/2014/main" id="{33216A02-9C72-4827-8731-9F753A35F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0437" y="8070798"/>
              <a:ext cx="285750" cy="168275"/>
            </a:xfrm>
            <a:custGeom>
              <a:avLst/>
              <a:gdLst>
                <a:gd name="T0" fmla="*/ 100 w 104"/>
                <a:gd name="T1" fmla="*/ 18 h 61"/>
                <a:gd name="T2" fmla="*/ 100 w 104"/>
                <a:gd name="T3" fmla="*/ 27 h 61"/>
                <a:gd name="T4" fmla="*/ 46 w 104"/>
                <a:gd name="T5" fmla="*/ 58 h 61"/>
                <a:gd name="T6" fmla="*/ 31 w 104"/>
                <a:gd name="T7" fmla="*/ 58 h 61"/>
                <a:gd name="T8" fmla="*/ 4 w 104"/>
                <a:gd name="T9" fmla="*/ 42 h 61"/>
                <a:gd name="T10" fmla="*/ 4 w 104"/>
                <a:gd name="T11" fmla="*/ 33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1"/>
                    <a:pt x="35" y="61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0"/>
                    <a:pt x="68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78">
              <a:extLst>
                <a:ext uri="{FF2B5EF4-FFF2-40B4-BE49-F238E27FC236}">
                  <a16:creationId xmlns:a16="http://schemas.microsoft.com/office/drawing/2014/main" id="{91A9559F-1B0B-4E56-83AC-C88045FD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5912" y="7708848"/>
              <a:ext cx="290513" cy="166688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7 h 60"/>
                <a:gd name="T6" fmla="*/ 32 w 105"/>
                <a:gd name="T7" fmla="*/ 57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3" y="60"/>
                    <a:pt x="36" y="60"/>
                    <a:pt x="32" y="5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9"/>
                    <a:pt x="0" y="35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79">
              <a:extLst>
                <a:ext uri="{FF2B5EF4-FFF2-40B4-BE49-F238E27FC236}">
                  <a16:creationId xmlns:a16="http://schemas.microsoft.com/office/drawing/2014/main" id="{3382E4A7-6540-4AD9-97D5-002A8B269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5012" y="7465960"/>
              <a:ext cx="290513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0"/>
                    <a:pt x="0" y="36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80">
              <a:extLst>
                <a:ext uri="{FF2B5EF4-FFF2-40B4-BE49-F238E27FC236}">
                  <a16:creationId xmlns:a16="http://schemas.microsoft.com/office/drawing/2014/main" id="{619BEEA2-3F11-4211-B7A3-9778DEA30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8637" y="7585023"/>
              <a:ext cx="287338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7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8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81">
              <a:extLst>
                <a:ext uri="{FF2B5EF4-FFF2-40B4-BE49-F238E27FC236}">
                  <a16:creationId xmlns:a16="http://schemas.microsoft.com/office/drawing/2014/main" id="{FADA7F88-60B4-4654-B704-DDE3D91A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34531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82">
              <a:extLst>
                <a:ext uri="{FF2B5EF4-FFF2-40B4-BE49-F238E27FC236}">
                  <a16:creationId xmlns:a16="http://schemas.microsoft.com/office/drawing/2014/main" id="{C0E79677-0F13-44D8-82AC-2EF23083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5699" y="7223073"/>
              <a:ext cx="285750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8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83">
              <a:extLst>
                <a:ext uri="{FF2B5EF4-FFF2-40B4-BE49-F238E27FC236}">
                  <a16:creationId xmlns:a16="http://schemas.microsoft.com/office/drawing/2014/main" id="{F1B326FE-EB6C-446D-9F03-14417ACE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2074" y="7104010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84">
              <a:extLst>
                <a:ext uri="{FF2B5EF4-FFF2-40B4-BE49-F238E27FC236}">
                  <a16:creationId xmlns:a16="http://schemas.microsoft.com/office/drawing/2014/main" id="{D3AD1659-9B28-433D-B577-629A14984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799" y="698336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85">
              <a:extLst>
                <a:ext uri="{FF2B5EF4-FFF2-40B4-BE49-F238E27FC236}">
                  <a16:creationId xmlns:a16="http://schemas.microsoft.com/office/drawing/2014/main" id="{586FE380-F27C-48FE-84B1-72E7967D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024" y="73548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86">
              <a:extLst>
                <a:ext uri="{FF2B5EF4-FFF2-40B4-BE49-F238E27FC236}">
                  <a16:creationId xmlns:a16="http://schemas.microsoft.com/office/drawing/2014/main" id="{BA0E37D2-5AED-450C-903A-6B3661F6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8012" y="770567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87">
              <a:extLst>
                <a:ext uri="{FF2B5EF4-FFF2-40B4-BE49-F238E27FC236}">
                  <a16:creationId xmlns:a16="http://schemas.microsoft.com/office/drawing/2014/main" id="{6B758840-AA68-4D25-B050-0A8E70B56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4049" y="8780410"/>
              <a:ext cx="487363" cy="282575"/>
            </a:xfrm>
            <a:custGeom>
              <a:avLst/>
              <a:gdLst>
                <a:gd name="T0" fmla="*/ 53 w 177"/>
                <a:gd name="T1" fmla="*/ 99 h 102"/>
                <a:gd name="T2" fmla="*/ 68 w 177"/>
                <a:gd name="T3" fmla="*/ 99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10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3 w 177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3" y="99"/>
                  </a:moveTo>
                  <a:cubicBezTo>
                    <a:pt x="57" y="102"/>
                    <a:pt x="64" y="102"/>
                    <a:pt x="68" y="9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6"/>
                    <a:pt x="177" y="32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1" y="0"/>
                    <a:pt x="114" y="0"/>
                    <a:pt x="110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5"/>
                    <a:pt x="0" y="69"/>
                    <a:pt x="4" y="72"/>
                  </a:cubicBezTo>
                  <a:lnTo>
                    <a:pt x="53" y="9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88">
              <a:extLst>
                <a:ext uri="{FF2B5EF4-FFF2-40B4-BE49-F238E27FC236}">
                  <a16:creationId xmlns:a16="http://schemas.microsoft.com/office/drawing/2014/main" id="{8167FD7D-1CFA-4A07-9ACB-BB974E9B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3499" y="7573910"/>
              <a:ext cx="269875" cy="153988"/>
            </a:xfrm>
            <a:custGeom>
              <a:avLst/>
              <a:gdLst>
                <a:gd name="T0" fmla="*/ 5 w 98"/>
                <a:gd name="T1" fmla="*/ 40 h 56"/>
                <a:gd name="T2" fmla="*/ 5 w 98"/>
                <a:gd name="T3" fmla="*/ 31 h 56"/>
                <a:gd name="T4" fmla="*/ 55 w 98"/>
                <a:gd name="T5" fmla="*/ 2 h 56"/>
                <a:gd name="T6" fmla="*/ 71 w 98"/>
                <a:gd name="T7" fmla="*/ 2 h 56"/>
                <a:gd name="T8" fmla="*/ 93 w 98"/>
                <a:gd name="T9" fmla="*/ 15 h 56"/>
                <a:gd name="T10" fmla="*/ 94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5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5" y="40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1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4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9" y="56"/>
                    <a:pt x="32" y="56"/>
                    <a:pt x="27" y="5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89">
              <a:extLst>
                <a:ext uri="{FF2B5EF4-FFF2-40B4-BE49-F238E27FC236}">
                  <a16:creationId xmlns:a16="http://schemas.microsoft.com/office/drawing/2014/main" id="{B3FB453A-5F15-4223-884A-ECC3C97ED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049" y="7631060"/>
              <a:ext cx="368300" cy="212725"/>
            </a:xfrm>
            <a:custGeom>
              <a:avLst/>
              <a:gdLst>
                <a:gd name="T0" fmla="*/ 4 w 133"/>
                <a:gd name="T1" fmla="*/ 41 h 77"/>
                <a:gd name="T2" fmla="*/ 4 w 133"/>
                <a:gd name="T3" fmla="*/ 32 h 77"/>
                <a:gd name="T4" fmla="*/ 55 w 133"/>
                <a:gd name="T5" fmla="*/ 3 h 77"/>
                <a:gd name="T6" fmla="*/ 70 w 133"/>
                <a:gd name="T7" fmla="*/ 3 h 77"/>
                <a:gd name="T8" fmla="*/ 129 w 133"/>
                <a:gd name="T9" fmla="*/ 36 h 77"/>
                <a:gd name="T10" fmla="*/ 129 w 133"/>
                <a:gd name="T11" fmla="*/ 45 h 77"/>
                <a:gd name="T12" fmla="*/ 78 w 133"/>
                <a:gd name="T13" fmla="*/ 74 h 77"/>
                <a:gd name="T14" fmla="*/ 62 w 133"/>
                <a:gd name="T15" fmla="*/ 74 h 77"/>
                <a:gd name="T16" fmla="*/ 4 w 133"/>
                <a:gd name="T17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77">
                  <a:moveTo>
                    <a:pt x="4" y="41"/>
                  </a:moveTo>
                  <a:cubicBezTo>
                    <a:pt x="0" y="38"/>
                    <a:pt x="0" y="34"/>
                    <a:pt x="4" y="3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9" y="0"/>
                    <a:pt x="66" y="0"/>
                    <a:pt x="70" y="3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33" y="39"/>
                    <a:pt x="133" y="43"/>
                    <a:pt x="129" y="45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77"/>
                    <a:pt x="67" y="77"/>
                    <a:pt x="62" y="74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90">
              <a:extLst>
                <a:ext uri="{FF2B5EF4-FFF2-40B4-BE49-F238E27FC236}">
                  <a16:creationId xmlns:a16="http://schemas.microsoft.com/office/drawing/2014/main" id="{97CED4ED-DD4B-4321-A255-EBE1761FC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8687" y="7808860"/>
              <a:ext cx="269875" cy="153988"/>
            </a:xfrm>
            <a:custGeom>
              <a:avLst/>
              <a:gdLst>
                <a:gd name="T0" fmla="*/ 4 w 98"/>
                <a:gd name="T1" fmla="*/ 40 h 56"/>
                <a:gd name="T2" fmla="*/ 4 w 98"/>
                <a:gd name="T3" fmla="*/ 31 h 56"/>
                <a:gd name="T4" fmla="*/ 55 w 98"/>
                <a:gd name="T5" fmla="*/ 2 h 56"/>
                <a:gd name="T6" fmla="*/ 70 w 98"/>
                <a:gd name="T7" fmla="*/ 2 h 56"/>
                <a:gd name="T8" fmla="*/ 93 w 98"/>
                <a:gd name="T9" fmla="*/ 15 h 56"/>
                <a:gd name="T10" fmla="*/ 93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4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4" y="40"/>
                  </a:moveTo>
                  <a:cubicBezTo>
                    <a:pt x="0" y="38"/>
                    <a:pt x="0" y="34"/>
                    <a:pt x="4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0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3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8" y="56"/>
                    <a:pt x="31" y="56"/>
                    <a:pt x="27" y="53"/>
                  </a:cubicBezTo>
                  <a:lnTo>
                    <a:pt x="4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91">
              <a:extLst>
                <a:ext uri="{FF2B5EF4-FFF2-40B4-BE49-F238E27FC236}">
                  <a16:creationId xmlns:a16="http://schemas.microsoft.com/office/drawing/2014/main" id="{9F433EAB-7E28-47EF-A60F-66D60152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6562" y="6770635"/>
              <a:ext cx="92075" cy="52388"/>
            </a:xfrm>
            <a:custGeom>
              <a:avLst/>
              <a:gdLst>
                <a:gd name="T0" fmla="*/ 27 w 33"/>
                <a:gd name="T1" fmla="*/ 16 h 19"/>
                <a:gd name="T2" fmla="*/ 6 w 33"/>
                <a:gd name="T3" fmla="*/ 16 h 19"/>
                <a:gd name="T4" fmla="*/ 6 w 33"/>
                <a:gd name="T5" fmla="*/ 3 h 19"/>
                <a:gd name="T6" fmla="*/ 27 w 33"/>
                <a:gd name="T7" fmla="*/ 3 h 19"/>
                <a:gd name="T8" fmla="*/ 27 w 33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1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1" y="0"/>
                    <a:pt x="27" y="3"/>
                  </a:cubicBezTo>
                  <a:cubicBezTo>
                    <a:pt x="33" y="7"/>
                    <a:pt x="33" y="12"/>
                    <a:pt x="27" y="16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92">
              <a:extLst>
                <a:ext uri="{FF2B5EF4-FFF2-40B4-BE49-F238E27FC236}">
                  <a16:creationId xmlns:a16="http://schemas.microsoft.com/office/drawing/2014/main" id="{1DA3D218-801F-4942-801B-5F5015889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7124" y="8258123"/>
              <a:ext cx="1968500" cy="715963"/>
            </a:xfrm>
            <a:custGeom>
              <a:avLst/>
              <a:gdLst>
                <a:gd name="T0" fmla="*/ 1240 w 1240"/>
                <a:gd name="T1" fmla="*/ 275 h 451"/>
                <a:gd name="T2" fmla="*/ 1220 w 1240"/>
                <a:gd name="T3" fmla="*/ 286 h 451"/>
                <a:gd name="T4" fmla="*/ 1220 w 1240"/>
                <a:gd name="T5" fmla="*/ 286 h 451"/>
                <a:gd name="T6" fmla="*/ 763 w 1240"/>
                <a:gd name="T7" fmla="*/ 23 h 451"/>
                <a:gd name="T8" fmla="*/ 19 w 1240"/>
                <a:gd name="T9" fmla="*/ 451 h 451"/>
                <a:gd name="T10" fmla="*/ 0 w 1240"/>
                <a:gd name="T11" fmla="*/ 440 h 451"/>
                <a:gd name="T12" fmla="*/ 763 w 1240"/>
                <a:gd name="T13" fmla="*/ 0 h 451"/>
                <a:gd name="T14" fmla="*/ 1240 w 1240"/>
                <a:gd name="T15" fmla="*/ 27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0" h="451">
                  <a:moveTo>
                    <a:pt x="1240" y="275"/>
                  </a:moveTo>
                  <a:lnTo>
                    <a:pt x="1220" y="286"/>
                  </a:lnTo>
                  <a:lnTo>
                    <a:pt x="1220" y="286"/>
                  </a:lnTo>
                  <a:lnTo>
                    <a:pt x="763" y="23"/>
                  </a:lnTo>
                  <a:lnTo>
                    <a:pt x="19" y="451"/>
                  </a:lnTo>
                  <a:lnTo>
                    <a:pt x="0" y="440"/>
                  </a:lnTo>
                  <a:lnTo>
                    <a:pt x="763" y="0"/>
                  </a:lnTo>
                  <a:lnTo>
                    <a:pt x="1240" y="27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93">
              <a:extLst>
                <a:ext uri="{FF2B5EF4-FFF2-40B4-BE49-F238E27FC236}">
                  <a16:creationId xmlns:a16="http://schemas.microsoft.com/office/drawing/2014/main" id="{43306C26-FB53-4FF7-92CA-A48EA4384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7287" y="8294635"/>
              <a:ext cx="1906588" cy="1098550"/>
            </a:xfrm>
            <a:custGeom>
              <a:avLst/>
              <a:gdLst>
                <a:gd name="T0" fmla="*/ 1201 w 1201"/>
                <a:gd name="T1" fmla="*/ 263 h 692"/>
                <a:gd name="T2" fmla="*/ 457 w 1201"/>
                <a:gd name="T3" fmla="*/ 692 h 692"/>
                <a:gd name="T4" fmla="*/ 0 w 1201"/>
                <a:gd name="T5" fmla="*/ 428 h 692"/>
                <a:gd name="T6" fmla="*/ 744 w 1201"/>
                <a:gd name="T7" fmla="*/ 0 h 692"/>
                <a:gd name="T8" fmla="*/ 1201 w 1201"/>
                <a:gd name="T9" fmla="*/ 263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1" h="692">
                  <a:moveTo>
                    <a:pt x="1201" y="263"/>
                  </a:moveTo>
                  <a:lnTo>
                    <a:pt x="457" y="692"/>
                  </a:lnTo>
                  <a:lnTo>
                    <a:pt x="0" y="428"/>
                  </a:lnTo>
                  <a:lnTo>
                    <a:pt x="744" y="0"/>
                  </a:lnTo>
                  <a:lnTo>
                    <a:pt x="1201" y="263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94">
              <a:extLst>
                <a:ext uri="{FF2B5EF4-FFF2-40B4-BE49-F238E27FC236}">
                  <a16:creationId xmlns:a16="http://schemas.microsoft.com/office/drawing/2014/main" id="{BC9AD0B7-0660-4F43-BE2F-0EA4CC0CC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8131123"/>
              <a:ext cx="5797550" cy="2025650"/>
            </a:xfrm>
            <a:custGeom>
              <a:avLst/>
              <a:gdLst>
                <a:gd name="T0" fmla="*/ 2101 w 2101"/>
                <a:gd name="T1" fmla="*/ 0 h 733"/>
                <a:gd name="T2" fmla="*/ 2101 w 2101"/>
                <a:gd name="T3" fmla="*/ 30 h 733"/>
                <a:gd name="T4" fmla="*/ 2065 w 2101"/>
                <a:gd name="T5" fmla="*/ 92 h 733"/>
                <a:gd name="T6" fmla="*/ 1021 w 2101"/>
                <a:gd name="T7" fmla="*/ 695 h 733"/>
                <a:gd name="T8" fmla="*/ 810 w 2101"/>
                <a:gd name="T9" fmla="*/ 695 h 733"/>
                <a:gd name="T10" fmla="*/ 0 w 2101"/>
                <a:gd name="T11" fmla="*/ 228 h 733"/>
                <a:gd name="T12" fmla="*/ 0 w 2101"/>
                <a:gd name="T13" fmla="*/ 198 h 733"/>
                <a:gd name="T14" fmla="*/ 26 w 2101"/>
                <a:gd name="T15" fmla="*/ 213 h 733"/>
                <a:gd name="T16" fmla="*/ 810 w 2101"/>
                <a:gd name="T17" fmla="*/ 665 h 733"/>
                <a:gd name="T18" fmla="*/ 1021 w 2101"/>
                <a:gd name="T19" fmla="*/ 665 h 733"/>
                <a:gd name="T20" fmla="*/ 2065 w 2101"/>
                <a:gd name="T21" fmla="*/ 62 h 733"/>
                <a:gd name="T22" fmla="*/ 2099 w 2101"/>
                <a:gd name="T23" fmla="*/ 15 h 733"/>
                <a:gd name="T24" fmla="*/ 2101 w 2101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1" h="733">
                  <a:moveTo>
                    <a:pt x="2101" y="0"/>
                  </a:moveTo>
                  <a:cubicBezTo>
                    <a:pt x="2101" y="30"/>
                    <a:pt x="2101" y="30"/>
                    <a:pt x="2101" y="30"/>
                  </a:cubicBezTo>
                  <a:cubicBezTo>
                    <a:pt x="2101" y="54"/>
                    <a:pt x="2089" y="78"/>
                    <a:pt x="2065" y="92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955" y="733"/>
                    <a:pt x="875" y="733"/>
                    <a:pt x="810" y="695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810" y="665"/>
                    <a:pt x="810" y="665"/>
                    <a:pt x="810" y="665"/>
                  </a:cubicBezTo>
                  <a:cubicBezTo>
                    <a:pt x="875" y="703"/>
                    <a:pt x="955" y="703"/>
                    <a:pt x="1021" y="665"/>
                  </a:cubicBezTo>
                  <a:cubicBezTo>
                    <a:pt x="2065" y="62"/>
                    <a:pt x="2065" y="62"/>
                    <a:pt x="2065" y="62"/>
                  </a:cubicBezTo>
                  <a:cubicBezTo>
                    <a:pt x="2084" y="51"/>
                    <a:pt x="2096" y="34"/>
                    <a:pt x="2099" y="15"/>
                  </a:cubicBezTo>
                  <a:cubicBezTo>
                    <a:pt x="2100" y="10"/>
                    <a:pt x="2101" y="5"/>
                    <a:pt x="2101" y="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B24040F7-F831-4F41-B084-D065025F7A67}"/>
              </a:ext>
            </a:extLst>
          </p:cNvPr>
          <p:cNvGrpSpPr/>
          <p:nvPr/>
        </p:nvGrpSpPr>
        <p:grpSpPr>
          <a:xfrm>
            <a:off x="8752054" y="2025396"/>
            <a:ext cx="1149200" cy="684917"/>
            <a:chOff x="17506387" y="5621285"/>
            <a:chExt cx="2298700" cy="1370013"/>
          </a:xfrm>
        </p:grpSpPr>
        <p:sp>
          <p:nvSpPr>
            <p:cNvPr id="182" name="Freeform 95">
              <a:extLst>
                <a:ext uri="{FF2B5EF4-FFF2-40B4-BE49-F238E27FC236}">
                  <a16:creationId xmlns:a16="http://schemas.microsoft.com/office/drawing/2014/main" id="{6C1A0A67-1FDA-4FFB-9C7C-23F969EF4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62560"/>
              <a:ext cx="2298700" cy="1328738"/>
            </a:xfrm>
            <a:custGeom>
              <a:avLst/>
              <a:gdLst>
                <a:gd name="T0" fmla="*/ 800 w 833"/>
                <a:gd name="T1" fmla="*/ 356 h 481"/>
                <a:gd name="T2" fmla="*/ 600 w 833"/>
                <a:gd name="T3" fmla="*/ 468 h 481"/>
                <a:gd name="T4" fmla="*/ 516 w 833"/>
                <a:gd name="T5" fmla="*/ 468 h 481"/>
                <a:gd name="T6" fmla="*/ 31 w 833"/>
                <a:gd name="T7" fmla="*/ 188 h 481"/>
                <a:gd name="T8" fmla="*/ 29 w 833"/>
                <a:gd name="T9" fmla="*/ 126 h 481"/>
                <a:gd name="T10" fmla="*/ 225 w 833"/>
                <a:gd name="T11" fmla="*/ 13 h 481"/>
                <a:gd name="T12" fmla="*/ 308 w 833"/>
                <a:gd name="T13" fmla="*/ 17 h 481"/>
                <a:gd name="T14" fmla="*/ 799 w 833"/>
                <a:gd name="T15" fmla="*/ 295 h 481"/>
                <a:gd name="T16" fmla="*/ 800 w 833"/>
                <a:gd name="T17" fmla="*/ 35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1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1"/>
                    <a:pt x="539" y="481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3"/>
                    <a:pt x="29" y="126"/>
                  </a:cubicBezTo>
                  <a:cubicBezTo>
                    <a:pt x="225" y="13"/>
                    <a:pt x="225" y="13"/>
                    <a:pt x="225" y="13"/>
                  </a:cubicBezTo>
                  <a:cubicBezTo>
                    <a:pt x="248" y="0"/>
                    <a:pt x="285" y="3"/>
                    <a:pt x="308" y="17"/>
                  </a:cubicBezTo>
                  <a:cubicBezTo>
                    <a:pt x="799" y="295"/>
                    <a:pt x="799" y="295"/>
                    <a:pt x="799" y="295"/>
                  </a:cubicBezTo>
                  <a:cubicBezTo>
                    <a:pt x="809" y="302"/>
                    <a:pt x="833" y="335"/>
                    <a:pt x="800" y="356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96">
              <a:extLst>
                <a:ext uri="{FF2B5EF4-FFF2-40B4-BE49-F238E27FC236}">
                  <a16:creationId xmlns:a16="http://schemas.microsoft.com/office/drawing/2014/main" id="{C43F0765-B4F8-4F79-87A7-E7AAD2314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26048"/>
              <a:ext cx="2298700" cy="1331913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5 w 833"/>
                <a:gd name="T11" fmla="*/ 14 h 482"/>
                <a:gd name="T12" fmla="*/ 308 w 833"/>
                <a:gd name="T13" fmla="*/ 17 h 482"/>
                <a:gd name="T14" fmla="*/ 799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4"/>
                    <a:pt x="29" y="12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48" y="0"/>
                    <a:pt x="285" y="4"/>
                    <a:pt x="308" y="17"/>
                  </a:cubicBezTo>
                  <a:cubicBezTo>
                    <a:pt x="799" y="296"/>
                    <a:pt x="799" y="296"/>
                    <a:pt x="799" y="296"/>
                  </a:cubicBezTo>
                  <a:cubicBezTo>
                    <a:pt x="809" y="302"/>
                    <a:pt x="833" y="336"/>
                    <a:pt x="800" y="357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97">
              <a:extLst>
                <a:ext uri="{FF2B5EF4-FFF2-40B4-BE49-F238E27FC236}">
                  <a16:creationId xmlns:a16="http://schemas.microsoft.com/office/drawing/2014/main" id="{FB44325D-90C7-4FA0-8327-6ABAD0F86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0999" y="5648273"/>
              <a:ext cx="2130425" cy="1228725"/>
            </a:xfrm>
            <a:custGeom>
              <a:avLst/>
              <a:gdLst>
                <a:gd name="T0" fmla="*/ 189 w 772"/>
                <a:gd name="T1" fmla="*/ 29 h 445"/>
                <a:gd name="T2" fmla="*/ 191 w 772"/>
                <a:gd name="T3" fmla="*/ 31 h 445"/>
                <a:gd name="T4" fmla="*/ 191 w 772"/>
                <a:gd name="T5" fmla="*/ 45 h 445"/>
                <a:gd name="T6" fmla="*/ 80 w 772"/>
                <a:gd name="T7" fmla="*/ 110 h 445"/>
                <a:gd name="T8" fmla="*/ 54 w 772"/>
                <a:gd name="T9" fmla="*/ 110 h 445"/>
                <a:gd name="T10" fmla="*/ 52 w 772"/>
                <a:gd name="T11" fmla="*/ 109 h 445"/>
                <a:gd name="T12" fmla="*/ 39 w 772"/>
                <a:gd name="T13" fmla="*/ 109 h 445"/>
                <a:gd name="T14" fmla="*/ 15 w 772"/>
                <a:gd name="T15" fmla="*/ 122 h 445"/>
                <a:gd name="T16" fmla="*/ 15 w 772"/>
                <a:gd name="T17" fmla="*/ 154 h 445"/>
                <a:gd name="T18" fmla="*/ 504 w 772"/>
                <a:gd name="T19" fmla="*/ 436 h 445"/>
                <a:gd name="T20" fmla="*/ 559 w 772"/>
                <a:gd name="T21" fmla="*/ 436 h 445"/>
                <a:gd name="T22" fmla="*/ 756 w 772"/>
                <a:gd name="T23" fmla="*/ 322 h 445"/>
                <a:gd name="T24" fmla="*/ 756 w 772"/>
                <a:gd name="T25" fmla="*/ 291 h 445"/>
                <a:gd name="T26" fmla="*/ 267 w 772"/>
                <a:gd name="T27" fmla="*/ 8 h 445"/>
                <a:gd name="T28" fmla="*/ 213 w 772"/>
                <a:gd name="T29" fmla="*/ 8 h 445"/>
                <a:gd name="T30" fmla="*/ 189 w 772"/>
                <a:gd name="T31" fmla="*/ 22 h 445"/>
                <a:gd name="T32" fmla="*/ 189 w 772"/>
                <a:gd name="T33" fmla="*/ 2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2" h="445">
                  <a:moveTo>
                    <a:pt x="189" y="29"/>
                  </a:moveTo>
                  <a:cubicBezTo>
                    <a:pt x="191" y="31"/>
                    <a:pt x="191" y="31"/>
                    <a:pt x="191" y="31"/>
                  </a:cubicBezTo>
                  <a:cubicBezTo>
                    <a:pt x="198" y="35"/>
                    <a:pt x="198" y="41"/>
                    <a:pt x="191" y="45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2" y="114"/>
                    <a:pt x="61" y="114"/>
                    <a:pt x="54" y="110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48" y="107"/>
                    <a:pt x="43" y="107"/>
                    <a:pt x="39" y="109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0" y="131"/>
                    <a:pt x="0" y="145"/>
                    <a:pt x="15" y="154"/>
                  </a:cubicBezTo>
                  <a:cubicBezTo>
                    <a:pt x="504" y="436"/>
                    <a:pt x="504" y="436"/>
                    <a:pt x="504" y="436"/>
                  </a:cubicBezTo>
                  <a:cubicBezTo>
                    <a:pt x="520" y="445"/>
                    <a:pt x="544" y="445"/>
                    <a:pt x="559" y="436"/>
                  </a:cubicBezTo>
                  <a:cubicBezTo>
                    <a:pt x="756" y="322"/>
                    <a:pt x="756" y="322"/>
                    <a:pt x="756" y="322"/>
                  </a:cubicBezTo>
                  <a:cubicBezTo>
                    <a:pt x="772" y="314"/>
                    <a:pt x="772" y="299"/>
                    <a:pt x="756" y="291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52" y="0"/>
                    <a:pt x="228" y="0"/>
                    <a:pt x="213" y="8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5" y="24"/>
                    <a:pt x="185" y="27"/>
                    <a:pt x="189" y="29"/>
                  </a:cubicBezTo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98">
              <a:extLst>
                <a:ext uri="{FF2B5EF4-FFF2-40B4-BE49-F238E27FC236}">
                  <a16:creationId xmlns:a16="http://schemas.microsoft.com/office/drawing/2014/main" id="{EFD4A7F8-CE4B-41EB-95C4-0943C1222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9724" y="5621285"/>
              <a:ext cx="2217738" cy="1281113"/>
            </a:xfrm>
            <a:custGeom>
              <a:avLst/>
              <a:gdLst>
                <a:gd name="T0" fmla="*/ 220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3 w 804"/>
                <a:gd name="T9" fmla="*/ 453 h 464"/>
                <a:gd name="T10" fmla="*/ 784 w 804"/>
                <a:gd name="T11" fmla="*/ 337 h 464"/>
                <a:gd name="T12" fmla="*/ 784 w 804"/>
                <a:gd name="T13" fmla="*/ 296 h 464"/>
                <a:gd name="T14" fmla="*/ 291 w 804"/>
                <a:gd name="T15" fmla="*/ 11 h 464"/>
                <a:gd name="T16" fmla="*/ 220 w 804"/>
                <a:gd name="T17" fmla="*/ 11 h 464"/>
                <a:gd name="T18" fmla="*/ 771 w 804"/>
                <a:gd name="T19" fmla="*/ 301 h 464"/>
                <a:gd name="T20" fmla="*/ 771 w 804"/>
                <a:gd name="T21" fmla="*/ 332 h 464"/>
                <a:gd name="T22" fmla="*/ 574 w 804"/>
                <a:gd name="T23" fmla="*/ 446 h 464"/>
                <a:gd name="T24" fmla="*/ 519 w 804"/>
                <a:gd name="T25" fmla="*/ 446 h 464"/>
                <a:gd name="T26" fmla="*/ 30 w 804"/>
                <a:gd name="T27" fmla="*/ 164 h 464"/>
                <a:gd name="T28" fmla="*/ 30 w 804"/>
                <a:gd name="T29" fmla="*/ 132 h 464"/>
                <a:gd name="T30" fmla="*/ 54 w 804"/>
                <a:gd name="T31" fmla="*/ 118 h 464"/>
                <a:gd name="T32" fmla="*/ 67 w 804"/>
                <a:gd name="T33" fmla="*/ 118 h 464"/>
                <a:gd name="T34" fmla="*/ 69 w 804"/>
                <a:gd name="T35" fmla="*/ 120 h 464"/>
                <a:gd name="T36" fmla="*/ 95 w 804"/>
                <a:gd name="T37" fmla="*/ 120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2 w 804"/>
                <a:gd name="T49" fmla="*/ 18 h 464"/>
                <a:gd name="T50" fmla="*/ 771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0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2" y="464"/>
                    <a:pt x="564" y="464"/>
                    <a:pt x="583" y="453"/>
                  </a:cubicBezTo>
                  <a:cubicBezTo>
                    <a:pt x="784" y="337"/>
                    <a:pt x="784" y="337"/>
                    <a:pt x="784" y="337"/>
                  </a:cubicBezTo>
                  <a:cubicBezTo>
                    <a:pt x="804" y="326"/>
                    <a:pt x="804" y="308"/>
                    <a:pt x="784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1" y="0"/>
                    <a:pt x="240" y="0"/>
                    <a:pt x="220" y="11"/>
                  </a:cubicBezTo>
                  <a:moveTo>
                    <a:pt x="771" y="301"/>
                  </a:moveTo>
                  <a:cubicBezTo>
                    <a:pt x="786" y="309"/>
                    <a:pt x="786" y="324"/>
                    <a:pt x="771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19" y="446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15" y="155"/>
                    <a:pt x="15" y="141"/>
                    <a:pt x="30" y="132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8" y="116"/>
                    <a:pt x="63" y="116"/>
                    <a:pt x="67" y="11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76" y="124"/>
                    <a:pt x="87" y="124"/>
                    <a:pt x="95" y="120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5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0" y="37"/>
                    <a:pt x="200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10"/>
                    <a:pt x="267" y="10"/>
                    <a:pt x="282" y="18"/>
                  </a:cubicBezTo>
                  <a:cubicBezTo>
                    <a:pt x="771" y="301"/>
                    <a:pt x="771" y="301"/>
                    <a:pt x="771" y="3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99">
              <a:extLst>
                <a:ext uri="{FF2B5EF4-FFF2-40B4-BE49-F238E27FC236}">
                  <a16:creationId xmlns:a16="http://schemas.microsoft.com/office/drawing/2014/main" id="{2FAAB686-D341-4F29-9EE6-A9B2E695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1987" y="5808610"/>
              <a:ext cx="114300" cy="66675"/>
            </a:xfrm>
            <a:custGeom>
              <a:avLst/>
              <a:gdLst>
                <a:gd name="T0" fmla="*/ 39 w 41"/>
                <a:gd name="T1" fmla="*/ 5 h 24"/>
                <a:gd name="T2" fmla="*/ 7 w 41"/>
                <a:gd name="T3" fmla="*/ 23 h 24"/>
                <a:gd name="T4" fmla="*/ 2 w 41"/>
                <a:gd name="T5" fmla="*/ 23 h 24"/>
                <a:gd name="T6" fmla="*/ 1 w 41"/>
                <a:gd name="T7" fmla="*/ 20 h 24"/>
                <a:gd name="T8" fmla="*/ 33 w 41"/>
                <a:gd name="T9" fmla="*/ 1 h 24"/>
                <a:gd name="T10" fmla="*/ 39 w 41"/>
                <a:gd name="T11" fmla="*/ 1 h 24"/>
                <a:gd name="T12" fmla="*/ 39 w 41"/>
                <a:gd name="T1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39" y="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3" y="24"/>
                    <a:pt x="2" y="23"/>
                  </a:cubicBezTo>
                  <a:cubicBezTo>
                    <a:pt x="0" y="22"/>
                    <a:pt x="0" y="20"/>
                    <a:pt x="1" y="2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0"/>
                    <a:pt x="37" y="1"/>
                    <a:pt x="39" y="1"/>
                  </a:cubicBezTo>
                  <a:cubicBezTo>
                    <a:pt x="40" y="2"/>
                    <a:pt x="41" y="4"/>
                    <a:pt x="39" y="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00">
              <a:extLst>
                <a:ext uri="{FF2B5EF4-FFF2-40B4-BE49-F238E27FC236}">
                  <a16:creationId xmlns:a16="http://schemas.microsoft.com/office/drawing/2014/main" id="{427725A2-0406-4733-8B03-4103BD6A4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049" y="5781623"/>
              <a:ext cx="44450" cy="23813"/>
            </a:xfrm>
            <a:custGeom>
              <a:avLst/>
              <a:gdLst>
                <a:gd name="T0" fmla="*/ 13 w 16"/>
                <a:gd name="T1" fmla="*/ 1 h 9"/>
                <a:gd name="T2" fmla="*/ 13 w 16"/>
                <a:gd name="T3" fmla="*/ 7 h 9"/>
                <a:gd name="T4" fmla="*/ 3 w 16"/>
                <a:gd name="T5" fmla="*/ 7 h 9"/>
                <a:gd name="T6" fmla="*/ 3 w 16"/>
                <a:gd name="T7" fmla="*/ 1 h 9"/>
                <a:gd name="T8" fmla="*/ 13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6" y="3"/>
                    <a:pt x="16" y="6"/>
                    <a:pt x="13" y="7"/>
                  </a:cubicBezTo>
                  <a:cubicBezTo>
                    <a:pt x="10" y="9"/>
                    <a:pt x="6" y="9"/>
                    <a:pt x="3" y="7"/>
                  </a:cubicBezTo>
                  <a:cubicBezTo>
                    <a:pt x="0" y="6"/>
                    <a:pt x="0" y="3"/>
                    <a:pt x="3" y="1"/>
                  </a:cubicBezTo>
                  <a:cubicBezTo>
                    <a:pt x="6" y="0"/>
                    <a:pt x="10" y="0"/>
                    <a:pt x="13" y="1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101">
              <a:extLst>
                <a:ext uri="{FF2B5EF4-FFF2-40B4-BE49-F238E27FC236}">
                  <a16:creationId xmlns:a16="http://schemas.microsoft.com/office/drawing/2014/main" id="{0DFB7A01-9B84-48AE-B08F-7332D8858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1487" y="6156273"/>
              <a:ext cx="36513" cy="31750"/>
            </a:xfrm>
            <a:custGeom>
              <a:avLst/>
              <a:gdLst>
                <a:gd name="T0" fmla="*/ 11 w 13"/>
                <a:gd name="T1" fmla="*/ 11 h 11"/>
                <a:gd name="T2" fmla="*/ 2 w 13"/>
                <a:gd name="T3" fmla="*/ 5 h 11"/>
                <a:gd name="T4" fmla="*/ 0 w 13"/>
                <a:gd name="T5" fmla="*/ 2 h 11"/>
                <a:gd name="T6" fmla="*/ 2 w 13"/>
                <a:gd name="T7" fmla="*/ 0 h 11"/>
                <a:gd name="T8" fmla="*/ 11 w 13"/>
                <a:gd name="T9" fmla="*/ 6 h 11"/>
                <a:gd name="T10" fmla="*/ 13 w 13"/>
                <a:gd name="T11" fmla="*/ 9 h 11"/>
                <a:gd name="T12" fmla="*/ 11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1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3" y="8"/>
                    <a:pt x="13" y="9"/>
                  </a:cubicBezTo>
                  <a:cubicBezTo>
                    <a:pt x="13" y="11"/>
                    <a:pt x="12" y="11"/>
                    <a:pt x="11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102">
              <a:extLst>
                <a:ext uri="{FF2B5EF4-FFF2-40B4-BE49-F238E27FC236}">
                  <a16:creationId xmlns:a16="http://schemas.microsoft.com/office/drawing/2014/main" id="{0DE175CE-6EC7-4637-94AF-CA96668F4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9099" y="6107060"/>
              <a:ext cx="20638" cy="66675"/>
            </a:xfrm>
            <a:custGeom>
              <a:avLst/>
              <a:gdLst>
                <a:gd name="T0" fmla="*/ 7 w 7"/>
                <a:gd name="T1" fmla="*/ 24 h 24"/>
                <a:gd name="T2" fmla="*/ 2 w 7"/>
                <a:gd name="T3" fmla="*/ 21 h 24"/>
                <a:gd name="T4" fmla="*/ 3 w 7"/>
                <a:gd name="T5" fmla="*/ 0 h 24"/>
                <a:gd name="T6" fmla="*/ 7 w 7"/>
                <a:gd name="T7" fmla="*/ 2 h 24"/>
                <a:gd name="T8" fmla="*/ 7 w 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15"/>
                    <a:pt x="1" y="5"/>
                    <a:pt x="3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8"/>
                    <a:pt x="5" y="18"/>
                    <a:pt x="7" y="24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103">
              <a:extLst>
                <a:ext uri="{FF2B5EF4-FFF2-40B4-BE49-F238E27FC236}">
                  <a16:creationId xmlns:a16="http://schemas.microsoft.com/office/drawing/2014/main" id="{0023F4B2-D07B-4A10-B13B-61922DE0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9437" y="6218185"/>
              <a:ext cx="74613" cy="60325"/>
            </a:xfrm>
            <a:custGeom>
              <a:avLst/>
              <a:gdLst>
                <a:gd name="T0" fmla="*/ 25 w 27"/>
                <a:gd name="T1" fmla="*/ 21 h 22"/>
                <a:gd name="T2" fmla="*/ 2 w 27"/>
                <a:gd name="T3" fmla="*/ 8 h 22"/>
                <a:gd name="T4" fmla="*/ 0 w 27"/>
                <a:gd name="T5" fmla="*/ 3 h 22"/>
                <a:gd name="T6" fmla="*/ 2 w 27"/>
                <a:gd name="T7" fmla="*/ 1 h 22"/>
                <a:gd name="T8" fmla="*/ 25 w 27"/>
                <a:gd name="T9" fmla="*/ 14 h 22"/>
                <a:gd name="T10" fmla="*/ 27 w 27"/>
                <a:gd name="T11" fmla="*/ 19 h 22"/>
                <a:gd name="T12" fmla="*/ 25 w 27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2">
                  <a:moveTo>
                    <a:pt x="25" y="21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7" y="17"/>
                    <a:pt x="27" y="19"/>
                  </a:cubicBezTo>
                  <a:cubicBezTo>
                    <a:pt x="27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104">
              <a:extLst>
                <a:ext uri="{FF2B5EF4-FFF2-40B4-BE49-F238E27FC236}">
                  <a16:creationId xmlns:a16="http://schemas.microsoft.com/office/drawing/2014/main" id="{32A0703F-BD3D-4522-8965-75D3E6768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1512" y="6270573"/>
              <a:ext cx="76200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0 w 28"/>
                <a:gd name="T7" fmla="*/ 3 h 22"/>
                <a:gd name="T8" fmla="*/ 3 w 28"/>
                <a:gd name="T9" fmla="*/ 1 h 22"/>
                <a:gd name="T10" fmla="*/ 25 w 28"/>
                <a:gd name="T11" fmla="*/ 14 h 22"/>
                <a:gd name="T12" fmla="*/ 28 w 28"/>
                <a:gd name="T13" fmla="*/ 19 h 22"/>
                <a:gd name="T14" fmla="*/ 25 w 28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8" y="17"/>
                    <a:pt x="28" y="19"/>
                  </a:cubicBezTo>
                  <a:cubicBezTo>
                    <a:pt x="28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105">
              <a:extLst>
                <a:ext uri="{FF2B5EF4-FFF2-40B4-BE49-F238E27FC236}">
                  <a16:creationId xmlns:a16="http://schemas.microsoft.com/office/drawing/2014/main" id="{C31D5D2E-4824-4E18-BEE1-CDCFC4BE4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9724" y="6792860"/>
              <a:ext cx="15875" cy="68263"/>
            </a:xfrm>
            <a:custGeom>
              <a:avLst/>
              <a:gdLst>
                <a:gd name="T0" fmla="*/ 6 w 6"/>
                <a:gd name="T1" fmla="*/ 25 h 25"/>
                <a:gd name="T2" fmla="*/ 2 w 6"/>
                <a:gd name="T3" fmla="*/ 22 h 25"/>
                <a:gd name="T4" fmla="*/ 2 w 6"/>
                <a:gd name="T5" fmla="*/ 0 h 25"/>
                <a:gd name="T6" fmla="*/ 6 w 6"/>
                <a:gd name="T7" fmla="*/ 3 h 25"/>
                <a:gd name="T8" fmla="*/ 6 w 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5"/>
                    <a:pt x="0" y="7"/>
                    <a:pt x="2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10"/>
                    <a:pt x="5" y="18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106">
              <a:extLst>
                <a:ext uri="{FF2B5EF4-FFF2-40B4-BE49-F238E27FC236}">
                  <a16:creationId xmlns:a16="http://schemas.microsoft.com/office/drawing/2014/main" id="{ED50E520-BA92-4CA3-BCB6-27292B83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8362" y="678333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5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107">
              <a:extLst>
                <a:ext uri="{FF2B5EF4-FFF2-40B4-BE49-F238E27FC236}">
                  <a16:creationId xmlns:a16="http://schemas.microsoft.com/office/drawing/2014/main" id="{A85F50F1-0F5A-4393-8349-4C53E6C7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4412" y="6697610"/>
              <a:ext cx="14288" cy="17463"/>
            </a:xfrm>
            <a:custGeom>
              <a:avLst/>
              <a:gdLst>
                <a:gd name="T0" fmla="*/ 5 w 5"/>
                <a:gd name="T1" fmla="*/ 2 h 6"/>
                <a:gd name="T2" fmla="*/ 2 w 5"/>
                <a:gd name="T3" fmla="*/ 6 h 6"/>
                <a:gd name="T4" fmla="*/ 0 w 5"/>
                <a:gd name="T5" fmla="*/ 4 h 6"/>
                <a:gd name="T6" fmla="*/ 2 w 5"/>
                <a:gd name="T7" fmla="*/ 0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3"/>
                    <a:pt x="4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108">
              <a:extLst>
                <a:ext uri="{FF2B5EF4-FFF2-40B4-BE49-F238E27FC236}">
                  <a16:creationId xmlns:a16="http://schemas.microsoft.com/office/drawing/2014/main" id="{F6E6AF1D-F43C-492B-B33D-EB08DDCE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0262" y="6800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6" name="Freeform 109">
              <a:extLst>
                <a:ext uri="{FF2B5EF4-FFF2-40B4-BE49-F238E27FC236}">
                  <a16:creationId xmlns:a16="http://schemas.microsoft.com/office/drawing/2014/main" id="{44C7D5F7-8B04-4CBE-B0DE-D2BFE308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3274" y="68166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110">
              <a:extLst>
                <a:ext uri="{FF2B5EF4-FFF2-40B4-BE49-F238E27FC236}">
                  <a16:creationId xmlns:a16="http://schemas.microsoft.com/office/drawing/2014/main" id="{42E75719-BC80-45F7-96E7-1DACE2CFE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4699" y="6834135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111">
              <a:extLst>
                <a:ext uri="{FF2B5EF4-FFF2-40B4-BE49-F238E27FC236}">
                  <a16:creationId xmlns:a16="http://schemas.microsoft.com/office/drawing/2014/main" id="{DFA22791-62BA-4B80-AB11-33B1C07A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7712" y="684683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112">
              <a:extLst>
                <a:ext uri="{FF2B5EF4-FFF2-40B4-BE49-F238E27FC236}">
                  <a16:creationId xmlns:a16="http://schemas.microsoft.com/office/drawing/2014/main" id="{DD2EA324-6AFC-4C91-9FD1-A6E19988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137" y="6864298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113">
              <a:extLst>
                <a:ext uri="{FF2B5EF4-FFF2-40B4-BE49-F238E27FC236}">
                  <a16:creationId xmlns:a16="http://schemas.microsoft.com/office/drawing/2014/main" id="{3F6AD13A-1DD9-4145-8023-E2459BEAD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2149" y="68801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14">
              <a:extLst>
                <a:ext uri="{FF2B5EF4-FFF2-40B4-BE49-F238E27FC236}">
                  <a16:creationId xmlns:a16="http://schemas.microsoft.com/office/drawing/2014/main" id="{4A14DFFB-CFF0-4C9E-8D50-D1F5E0762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5862" y="65928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15">
              <a:extLst>
                <a:ext uri="{FF2B5EF4-FFF2-40B4-BE49-F238E27FC236}">
                  <a16:creationId xmlns:a16="http://schemas.microsoft.com/office/drawing/2014/main" id="{15EE90D1-7D78-45F8-8A15-A44E1F20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0462" y="6610298"/>
              <a:ext cx="14288" cy="23813"/>
            </a:xfrm>
            <a:custGeom>
              <a:avLst/>
              <a:gdLst>
                <a:gd name="T0" fmla="*/ 5 w 5"/>
                <a:gd name="T1" fmla="*/ 3 h 9"/>
                <a:gd name="T2" fmla="*/ 3 w 5"/>
                <a:gd name="T3" fmla="*/ 8 h 9"/>
                <a:gd name="T4" fmla="*/ 0 w 5"/>
                <a:gd name="T5" fmla="*/ 6 h 9"/>
                <a:gd name="T6" fmla="*/ 3 w 5"/>
                <a:gd name="T7" fmla="*/ 1 h 9"/>
                <a:gd name="T8" fmla="*/ 5 w 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3"/>
                  </a:moveTo>
                  <a:cubicBezTo>
                    <a:pt x="5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16">
              <a:extLst>
                <a:ext uri="{FF2B5EF4-FFF2-40B4-BE49-F238E27FC236}">
                  <a16:creationId xmlns:a16="http://schemas.microsoft.com/office/drawing/2014/main" id="{3A0C8722-E2CC-4DC4-B2EC-9185BD4CA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3474" y="6626173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17">
              <a:extLst>
                <a:ext uri="{FF2B5EF4-FFF2-40B4-BE49-F238E27FC236}">
                  <a16:creationId xmlns:a16="http://schemas.microsoft.com/office/drawing/2014/main" id="{6CF79686-64A9-49A3-ACDF-E4A10FF4A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487" y="6643635"/>
              <a:ext cx="15875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0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4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1"/>
                    <a:pt x="3" y="0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118">
              <a:extLst>
                <a:ext uri="{FF2B5EF4-FFF2-40B4-BE49-F238E27FC236}">
                  <a16:creationId xmlns:a16="http://schemas.microsoft.com/office/drawing/2014/main" id="{EFB1B388-FBD8-43E8-A72D-8DBB9FCCE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7912" y="66563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19">
              <a:extLst>
                <a:ext uri="{FF2B5EF4-FFF2-40B4-BE49-F238E27FC236}">
                  <a16:creationId xmlns:a16="http://schemas.microsoft.com/office/drawing/2014/main" id="{4BD5EC92-8867-41BC-983C-901C347AC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0924" y="6673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20">
              <a:extLst>
                <a:ext uri="{FF2B5EF4-FFF2-40B4-BE49-F238E27FC236}">
                  <a16:creationId xmlns:a16="http://schemas.microsoft.com/office/drawing/2014/main" id="{C1870572-8286-42CF-894F-810D87DD8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2812" y="6718248"/>
              <a:ext cx="71438" cy="63500"/>
            </a:xfrm>
            <a:custGeom>
              <a:avLst/>
              <a:gdLst>
                <a:gd name="T0" fmla="*/ 22 w 26"/>
                <a:gd name="T1" fmla="*/ 10 h 23"/>
                <a:gd name="T2" fmla="*/ 3 w 26"/>
                <a:gd name="T3" fmla="*/ 21 h 23"/>
                <a:gd name="T4" fmla="*/ 0 w 26"/>
                <a:gd name="T5" fmla="*/ 19 h 23"/>
                <a:gd name="T6" fmla="*/ 3 w 26"/>
                <a:gd name="T7" fmla="*/ 12 h 23"/>
                <a:gd name="T8" fmla="*/ 22 w 26"/>
                <a:gd name="T9" fmla="*/ 1 h 23"/>
                <a:gd name="T10" fmla="*/ 26 w 26"/>
                <a:gd name="T11" fmla="*/ 4 h 23"/>
                <a:gd name="T12" fmla="*/ 22 w 26"/>
                <a:gd name="T1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2" y="1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4"/>
                    <a:pt x="3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6"/>
                    <a:pt x="24" y="9"/>
                    <a:pt x="22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21">
              <a:extLst>
                <a:ext uri="{FF2B5EF4-FFF2-40B4-BE49-F238E27FC236}">
                  <a16:creationId xmlns:a16="http://schemas.microsoft.com/office/drawing/2014/main" id="{5FDB510F-AC52-48C9-A924-B46C8E316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3599" y="6061023"/>
              <a:ext cx="155575" cy="98425"/>
            </a:xfrm>
            <a:custGeom>
              <a:avLst/>
              <a:gdLst>
                <a:gd name="T0" fmla="*/ 28 w 56"/>
                <a:gd name="T1" fmla="*/ 2 h 36"/>
                <a:gd name="T2" fmla="*/ 16 w 56"/>
                <a:gd name="T3" fmla="*/ 1 h 36"/>
                <a:gd name="T4" fmla="*/ 6 w 56"/>
                <a:gd name="T5" fmla="*/ 4 h 36"/>
                <a:gd name="T6" fmla="*/ 0 w 56"/>
                <a:gd name="T7" fmla="*/ 12 h 36"/>
                <a:gd name="T8" fmla="*/ 8 w 56"/>
                <a:gd name="T9" fmla="*/ 20 h 36"/>
                <a:gd name="T10" fmla="*/ 21 w 56"/>
                <a:gd name="T11" fmla="*/ 24 h 36"/>
                <a:gd name="T12" fmla="*/ 34 w 56"/>
                <a:gd name="T13" fmla="*/ 20 h 36"/>
                <a:gd name="T14" fmla="*/ 39 w 56"/>
                <a:gd name="T15" fmla="*/ 16 h 36"/>
                <a:gd name="T16" fmla="*/ 39 w 56"/>
                <a:gd name="T17" fmla="*/ 10 h 36"/>
                <a:gd name="T18" fmla="*/ 40 w 56"/>
                <a:gd name="T19" fmla="*/ 10 h 36"/>
                <a:gd name="T20" fmla="*/ 51 w 56"/>
                <a:gd name="T21" fmla="*/ 22 h 36"/>
                <a:gd name="T22" fmla="*/ 45 w 56"/>
                <a:gd name="T23" fmla="*/ 32 h 36"/>
                <a:gd name="T24" fmla="*/ 41 w 56"/>
                <a:gd name="T25" fmla="*/ 33 h 36"/>
                <a:gd name="T26" fmla="*/ 38 w 56"/>
                <a:gd name="T27" fmla="*/ 35 h 36"/>
                <a:gd name="T28" fmla="*/ 40 w 56"/>
                <a:gd name="T29" fmla="*/ 36 h 36"/>
                <a:gd name="T30" fmla="*/ 47 w 56"/>
                <a:gd name="T31" fmla="*/ 33 h 36"/>
                <a:gd name="T32" fmla="*/ 55 w 56"/>
                <a:gd name="T33" fmla="*/ 26 h 36"/>
                <a:gd name="T34" fmla="*/ 53 w 56"/>
                <a:gd name="T35" fmla="*/ 17 h 36"/>
                <a:gd name="T36" fmla="*/ 40 w 56"/>
                <a:gd name="T37" fmla="*/ 7 h 36"/>
                <a:gd name="T38" fmla="*/ 28 w 56"/>
                <a:gd name="T39" fmla="*/ 2 h 36"/>
                <a:gd name="T40" fmla="*/ 16 w 56"/>
                <a:gd name="T41" fmla="*/ 3 h 36"/>
                <a:gd name="T42" fmla="*/ 25 w 56"/>
                <a:gd name="T43" fmla="*/ 4 h 36"/>
                <a:gd name="T44" fmla="*/ 33 w 56"/>
                <a:gd name="T45" fmla="*/ 7 h 36"/>
                <a:gd name="T46" fmla="*/ 36 w 56"/>
                <a:gd name="T47" fmla="*/ 10 h 36"/>
                <a:gd name="T48" fmla="*/ 36 w 56"/>
                <a:gd name="T49" fmla="*/ 15 h 36"/>
                <a:gd name="T50" fmla="*/ 31 w 56"/>
                <a:gd name="T51" fmla="*/ 19 h 36"/>
                <a:gd name="T52" fmla="*/ 21 w 56"/>
                <a:gd name="T53" fmla="*/ 22 h 36"/>
                <a:gd name="T54" fmla="*/ 10 w 56"/>
                <a:gd name="T55" fmla="*/ 19 h 36"/>
                <a:gd name="T56" fmla="*/ 4 w 56"/>
                <a:gd name="T57" fmla="*/ 12 h 36"/>
                <a:gd name="T58" fmla="*/ 9 w 56"/>
                <a:gd name="T59" fmla="*/ 5 h 36"/>
                <a:gd name="T60" fmla="*/ 16 w 56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36">
                  <a:moveTo>
                    <a:pt x="28" y="2"/>
                  </a:moveTo>
                  <a:cubicBezTo>
                    <a:pt x="24" y="1"/>
                    <a:pt x="20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1" y="15"/>
                    <a:pt x="3" y="18"/>
                    <a:pt x="8" y="20"/>
                  </a:cubicBezTo>
                  <a:cubicBezTo>
                    <a:pt x="12" y="23"/>
                    <a:pt x="16" y="24"/>
                    <a:pt x="21" y="24"/>
                  </a:cubicBezTo>
                  <a:cubicBezTo>
                    <a:pt x="25" y="24"/>
                    <a:pt x="30" y="23"/>
                    <a:pt x="34" y="20"/>
                  </a:cubicBezTo>
                  <a:cubicBezTo>
                    <a:pt x="36" y="19"/>
                    <a:pt x="38" y="18"/>
                    <a:pt x="39" y="16"/>
                  </a:cubicBezTo>
                  <a:cubicBezTo>
                    <a:pt x="40" y="14"/>
                    <a:pt x="40" y="12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6" y="14"/>
                    <a:pt x="50" y="18"/>
                    <a:pt x="51" y="22"/>
                  </a:cubicBezTo>
                  <a:cubicBezTo>
                    <a:pt x="52" y="26"/>
                    <a:pt x="50" y="29"/>
                    <a:pt x="45" y="32"/>
                  </a:cubicBezTo>
                  <a:cubicBezTo>
                    <a:pt x="44" y="32"/>
                    <a:pt x="43" y="33"/>
                    <a:pt x="41" y="33"/>
                  </a:cubicBezTo>
                  <a:cubicBezTo>
                    <a:pt x="40" y="34"/>
                    <a:pt x="39" y="34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3" y="36"/>
                    <a:pt x="45" y="35"/>
                    <a:pt x="47" y="33"/>
                  </a:cubicBezTo>
                  <a:cubicBezTo>
                    <a:pt x="51" y="31"/>
                    <a:pt x="54" y="28"/>
                    <a:pt x="55" y="26"/>
                  </a:cubicBezTo>
                  <a:cubicBezTo>
                    <a:pt x="56" y="23"/>
                    <a:pt x="55" y="20"/>
                    <a:pt x="53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8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4"/>
                  </a:cubicBezTo>
                  <a:cubicBezTo>
                    <a:pt x="28" y="4"/>
                    <a:pt x="31" y="5"/>
                    <a:pt x="33" y="7"/>
                  </a:cubicBezTo>
                  <a:cubicBezTo>
                    <a:pt x="35" y="8"/>
                    <a:pt x="36" y="9"/>
                    <a:pt x="36" y="10"/>
                  </a:cubicBezTo>
                  <a:cubicBezTo>
                    <a:pt x="37" y="12"/>
                    <a:pt x="37" y="13"/>
                    <a:pt x="36" y="15"/>
                  </a:cubicBezTo>
                  <a:cubicBezTo>
                    <a:pt x="35" y="16"/>
                    <a:pt x="34" y="18"/>
                    <a:pt x="31" y="19"/>
                  </a:cubicBezTo>
                  <a:cubicBezTo>
                    <a:pt x="28" y="21"/>
                    <a:pt x="25" y="22"/>
                    <a:pt x="21" y="22"/>
                  </a:cubicBezTo>
                  <a:cubicBezTo>
                    <a:pt x="18" y="22"/>
                    <a:pt x="14" y="21"/>
                    <a:pt x="10" y="19"/>
                  </a:cubicBezTo>
                  <a:cubicBezTo>
                    <a:pt x="7" y="16"/>
                    <a:pt x="5" y="14"/>
                    <a:pt x="4" y="12"/>
                  </a:cubicBezTo>
                  <a:cubicBezTo>
                    <a:pt x="4" y="9"/>
                    <a:pt x="6" y="7"/>
                    <a:pt x="9" y="5"/>
                  </a:cubicBezTo>
                  <a:cubicBezTo>
                    <a:pt x="11" y="4"/>
                    <a:pt x="14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22">
              <a:extLst>
                <a:ext uri="{FF2B5EF4-FFF2-40B4-BE49-F238E27FC236}">
                  <a16:creationId xmlns:a16="http://schemas.microsoft.com/office/drawing/2014/main" id="{D52BA935-1569-4490-AAA6-6BB18E6C8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2662" y="6046735"/>
              <a:ext cx="101600" cy="57150"/>
            </a:xfrm>
            <a:custGeom>
              <a:avLst/>
              <a:gdLst>
                <a:gd name="T0" fmla="*/ 35 w 37"/>
                <a:gd name="T1" fmla="*/ 20 h 21"/>
                <a:gd name="T2" fmla="*/ 34 w 37"/>
                <a:gd name="T3" fmla="*/ 17 h 21"/>
                <a:gd name="T4" fmla="*/ 29 w 37"/>
                <a:gd name="T5" fmla="*/ 17 h 21"/>
                <a:gd name="T6" fmla="*/ 30 w 37"/>
                <a:gd name="T7" fmla="*/ 20 h 21"/>
                <a:gd name="T8" fmla="*/ 35 w 37"/>
                <a:gd name="T9" fmla="*/ 20 h 21"/>
                <a:gd name="T10" fmla="*/ 35 w 37"/>
                <a:gd name="T11" fmla="*/ 20 h 21"/>
                <a:gd name="T12" fmla="*/ 5 w 37"/>
                <a:gd name="T13" fmla="*/ 5 h 21"/>
                <a:gd name="T14" fmla="*/ 8 w 37"/>
                <a:gd name="T15" fmla="*/ 5 h 21"/>
                <a:gd name="T16" fmla="*/ 9 w 37"/>
                <a:gd name="T17" fmla="*/ 3 h 21"/>
                <a:gd name="T18" fmla="*/ 7 w 37"/>
                <a:gd name="T19" fmla="*/ 2 h 21"/>
                <a:gd name="T20" fmla="*/ 2 w 37"/>
                <a:gd name="T21" fmla="*/ 1 h 21"/>
                <a:gd name="T22" fmla="*/ 2 w 37"/>
                <a:gd name="T23" fmla="*/ 4 h 21"/>
                <a:gd name="T24" fmla="*/ 5 w 37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1">
                  <a:moveTo>
                    <a:pt x="35" y="20"/>
                  </a:moveTo>
                  <a:cubicBezTo>
                    <a:pt x="37" y="19"/>
                    <a:pt x="36" y="18"/>
                    <a:pt x="34" y="17"/>
                  </a:cubicBezTo>
                  <a:cubicBezTo>
                    <a:pt x="32" y="16"/>
                    <a:pt x="31" y="16"/>
                    <a:pt x="29" y="17"/>
                  </a:cubicBezTo>
                  <a:cubicBezTo>
                    <a:pt x="27" y="18"/>
                    <a:pt x="28" y="19"/>
                    <a:pt x="30" y="20"/>
                  </a:cubicBezTo>
                  <a:cubicBezTo>
                    <a:pt x="32" y="21"/>
                    <a:pt x="33" y="21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123">
              <a:extLst>
                <a:ext uri="{FF2B5EF4-FFF2-40B4-BE49-F238E27FC236}">
                  <a16:creationId xmlns:a16="http://schemas.microsoft.com/office/drawing/2014/main" id="{3EEAE30A-EE36-456B-9D1C-05C3E6586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38224" y="5975298"/>
              <a:ext cx="134938" cy="93663"/>
            </a:xfrm>
            <a:custGeom>
              <a:avLst/>
              <a:gdLst>
                <a:gd name="T0" fmla="*/ 43 w 49"/>
                <a:gd name="T1" fmla="*/ 14 h 34"/>
                <a:gd name="T2" fmla="*/ 35 w 49"/>
                <a:gd name="T3" fmla="*/ 18 h 34"/>
                <a:gd name="T4" fmla="*/ 4 w 49"/>
                <a:gd name="T5" fmla="*/ 0 h 34"/>
                <a:gd name="T6" fmla="*/ 0 w 49"/>
                <a:gd name="T7" fmla="*/ 2 h 34"/>
                <a:gd name="T8" fmla="*/ 10 w 49"/>
                <a:gd name="T9" fmla="*/ 33 h 34"/>
                <a:gd name="T10" fmla="*/ 12 w 49"/>
                <a:gd name="T11" fmla="*/ 34 h 34"/>
                <a:gd name="T12" fmla="*/ 35 w 49"/>
                <a:gd name="T13" fmla="*/ 21 h 34"/>
                <a:gd name="T14" fmla="*/ 46 w 49"/>
                <a:gd name="T15" fmla="*/ 28 h 34"/>
                <a:gd name="T16" fmla="*/ 49 w 49"/>
                <a:gd name="T17" fmla="*/ 26 h 34"/>
                <a:gd name="T18" fmla="*/ 38 w 49"/>
                <a:gd name="T19" fmla="*/ 20 h 34"/>
                <a:gd name="T20" fmla="*/ 45 w 49"/>
                <a:gd name="T21" fmla="*/ 15 h 34"/>
                <a:gd name="T22" fmla="*/ 43 w 49"/>
                <a:gd name="T23" fmla="*/ 14 h 34"/>
                <a:gd name="T24" fmla="*/ 13 w 49"/>
                <a:gd name="T25" fmla="*/ 31 h 34"/>
                <a:gd name="T26" fmla="*/ 6 w 49"/>
                <a:gd name="T27" fmla="*/ 9 h 34"/>
                <a:gd name="T28" fmla="*/ 4 w 49"/>
                <a:gd name="T29" fmla="*/ 3 h 34"/>
                <a:gd name="T30" fmla="*/ 4 w 49"/>
                <a:gd name="T31" fmla="*/ 3 h 34"/>
                <a:gd name="T32" fmla="*/ 19 w 49"/>
                <a:gd name="T33" fmla="*/ 12 h 34"/>
                <a:gd name="T34" fmla="*/ 32 w 49"/>
                <a:gd name="T35" fmla="*/ 20 h 34"/>
                <a:gd name="T36" fmla="*/ 13 w 49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34">
                  <a:moveTo>
                    <a:pt x="43" y="14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13" y="31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13" y="31"/>
                    <a:pt x="13" y="31"/>
                    <a:pt x="13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24">
              <a:extLst>
                <a:ext uri="{FF2B5EF4-FFF2-40B4-BE49-F238E27FC236}">
                  <a16:creationId xmlns:a16="http://schemas.microsoft.com/office/drawing/2014/main" id="{5E4B18F4-5C8B-46E7-BBB1-2EECFE400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4424" y="5927673"/>
              <a:ext cx="138113" cy="77788"/>
            </a:xfrm>
            <a:custGeom>
              <a:avLst/>
              <a:gdLst>
                <a:gd name="T0" fmla="*/ 6 w 50"/>
                <a:gd name="T1" fmla="*/ 0 h 28"/>
                <a:gd name="T2" fmla="*/ 3 w 50"/>
                <a:gd name="T3" fmla="*/ 2 h 28"/>
                <a:gd name="T4" fmla="*/ 0 w 50"/>
                <a:gd name="T5" fmla="*/ 14 h 28"/>
                <a:gd name="T6" fmla="*/ 4 w 50"/>
                <a:gd name="T7" fmla="*/ 14 h 28"/>
                <a:gd name="T8" fmla="*/ 6 w 50"/>
                <a:gd name="T9" fmla="*/ 5 h 28"/>
                <a:gd name="T10" fmla="*/ 6 w 50"/>
                <a:gd name="T11" fmla="*/ 4 h 28"/>
                <a:gd name="T12" fmla="*/ 15 w 50"/>
                <a:gd name="T13" fmla="*/ 9 h 28"/>
                <a:gd name="T14" fmla="*/ 47 w 50"/>
                <a:gd name="T15" fmla="*/ 28 h 28"/>
                <a:gd name="T16" fmla="*/ 50 w 50"/>
                <a:gd name="T17" fmla="*/ 26 h 28"/>
                <a:gd name="T18" fmla="*/ 6 w 50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125">
              <a:extLst>
                <a:ext uri="{FF2B5EF4-FFF2-40B4-BE49-F238E27FC236}">
                  <a16:creationId xmlns:a16="http://schemas.microsoft.com/office/drawing/2014/main" id="{7D268473-1729-40EE-B9D6-70535942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0887" y="6596010"/>
              <a:ext cx="233363" cy="134938"/>
            </a:xfrm>
            <a:custGeom>
              <a:avLst/>
              <a:gdLst>
                <a:gd name="T0" fmla="*/ 85 w 85"/>
                <a:gd name="T1" fmla="*/ 2 h 49"/>
                <a:gd name="T2" fmla="*/ 4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5 w 85"/>
                <a:gd name="T11" fmla="*/ 0 h 49"/>
                <a:gd name="T12" fmla="*/ 85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5" y="2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2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4" y="0"/>
                    <a:pt x="85" y="0"/>
                  </a:cubicBezTo>
                  <a:cubicBezTo>
                    <a:pt x="85" y="1"/>
                    <a:pt x="85" y="1"/>
                    <a:pt x="85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26">
              <a:extLst>
                <a:ext uri="{FF2B5EF4-FFF2-40B4-BE49-F238E27FC236}">
                  <a16:creationId xmlns:a16="http://schemas.microsoft.com/office/drawing/2014/main" id="{3743262C-7B5A-4173-BE61-58F1AA0D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7887" y="5941960"/>
              <a:ext cx="101600" cy="57150"/>
            </a:xfrm>
            <a:custGeom>
              <a:avLst/>
              <a:gdLst>
                <a:gd name="T0" fmla="*/ 36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1 h 21"/>
                <a:gd name="T10" fmla="*/ 18 w 37"/>
                <a:gd name="T11" fmla="*/ 0 h 21"/>
                <a:gd name="T12" fmla="*/ 21 w 37"/>
                <a:gd name="T13" fmla="*/ 0 h 21"/>
                <a:gd name="T14" fmla="*/ 36 w 37"/>
                <a:gd name="T15" fmla="*/ 9 h 21"/>
                <a:gd name="T16" fmla="*/ 36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6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6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6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127">
              <a:extLst>
                <a:ext uri="{FF2B5EF4-FFF2-40B4-BE49-F238E27FC236}">
                  <a16:creationId xmlns:a16="http://schemas.microsoft.com/office/drawing/2014/main" id="{157A45E6-B4D6-42C8-91E9-B288C5F03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174" y="5908623"/>
              <a:ext cx="65088" cy="46038"/>
            </a:xfrm>
            <a:custGeom>
              <a:avLst/>
              <a:gdLst>
                <a:gd name="T0" fmla="*/ 18 w 24"/>
                <a:gd name="T1" fmla="*/ 15 h 17"/>
                <a:gd name="T2" fmla="*/ 12 w 24"/>
                <a:gd name="T3" fmla="*/ 14 h 17"/>
                <a:gd name="T4" fmla="*/ 7 w 24"/>
                <a:gd name="T5" fmla="*/ 11 h 17"/>
                <a:gd name="T6" fmla="*/ 7 w 24"/>
                <a:gd name="T7" fmla="*/ 4 h 17"/>
                <a:gd name="T8" fmla="*/ 20 w 24"/>
                <a:gd name="T9" fmla="*/ 4 h 17"/>
                <a:gd name="T10" fmla="*/ 22 w 24"/>
                <a:gd name="T11" fmla="*/ 5 h 17"/>
                <a:gd name="T12" fmla="*/ 24 w 24"/>
                <a:gd name="T13" fmla="*/ 4 h 17"/>
                <a:gd name="T14" fmla="*/ 22 w 24"/>
                <a:gd name="T15" fmla="*/ 2 h 17"/>
                <a:gd name="T16" fmla="*/ 5 w 24"/>
                <a:gd name="T17" fmla="*/ 2 h 17"/>
                <a:gd name="T18" fmla="*/ 5 w 24"/>
                <a:gd name="T19" fmla="*/ 12 h 17"/>
                <a:gd name="T20" fmla="*/ 10 w 24"/>
                <a:gd name="T21" fmla="*/ 15 h 17"/>
                <a:gd name="T22" fmla="*/ 21 w 24"/>
                <a:gd name="T23" fmla="*/ 17 h 17"/>
                <a:gd name="T24" fmla="*/ 18 w 24"/>
                <a:gd name="T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7">
                  <a:moveTo>
                    <a:pt x="18" y="15"/>
                  </a:moveTo>
                  <a:cubicBezTo>
                    <a:pt x="16" y="15"/>
                    <a:pt x="14" y="15"/>
                    <a:pt x="12" y="1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9"/>
                    <a:pt x="4" y="6"/>
                    <a:pt x="7" y="4"/>
                  </a:cubicBezTo>
                  <a:cubicBezTo>
                    <a:pt x="11" y="2"/>
                    <a:pt x="16" y="2"/>
                    <a:pt x="20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7" y="0"/>
                    <a:pt x="10" y="0"/>
                    <a:pt x="5" y="2"/>
                  </a:cubicBezTo>
                  <a:cubicBezTo>
                    <a:pt x="0" y="5"/>
                    <a:pt x="0" y="9"/>
                    <a:pt x="5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7"/>
                    <a:pt x="17" y="17"/>
                    <a:pt x="21" y="17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28">
              <a:extLst>
                <a:ext uri="{FF2B5EF4-FFF2-40B4-BE49-F238E27FC236}">
                  <a16:creationId xmlns:a16="http://schemas.microsoft.com/office/drawing/2014/main" id="{4070C225-9A90-4E28-AF7B-565E139D4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7262" y="6234060"/>
              <a:ext cx="44450" cy="30163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5 h 11"/>
                <a:gd name="T8" fmla="*/ 4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1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4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129">
              <a:extLst>
                <a:ext uri="{FF2B5EF4-FFF2-40B4-BE49-F238E27FC236}">
                  <a16:creationId xmlns:a16="http://schemas.microsoft.com/office/drawing/2014/main" id="{39F6D525-9105-40E6-9419-A6219BB8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7424" y="6222948"/>
              <a:ext cx="47625" cy="25400"/>
            </a:xfrm>
            <a:custGeom>
              <a:avLst/>
              <a:gdLst>
                <a:gd name="T0" fmla="*/ 0 w 17"/>
                <a:gd name="T1" fmla="*/ 4 h 9"/>
                <a:gd name="T2" fmla="*/ 6 w 17"/>
                <a:gd name="T3" fmla="*/ 7 h 9"/>
                <a:gd name="T4" fmla="*/ 13 w 17"/>
                <a:gd name="T5" fmla="*/ 8 h 9"/>
                <a:gd name="T6" fmla="*/ 14 w 17"/>
                <a:gd name="T7" fmla="*/ 5 h 9"/>
                <a:gd name="T8" fmla="*/ 15 w 17"/>
                <a:gd name="T9" fmla="*/ 5 h 9"/>
                <a:gd name="T10" fmla="*/ 16 w 17"/>
                <a:gd name="T11" fmla="*/ 6 h 9"/>
                <a:gd name="T12" fmla="*/ 17 w 17"/>
                <a:gd name="T13" fmla="*/ 5 h 9"/>
                <a:gd name="T14" fmla="*/ 7 w 17"/>
                <a:gd name="T15" fmla="*/ 0 h 9"/>
                <a:gd name="T16" fmla="*/ 7 w 17"/>
                <a:gd name="T17" fmla="*/ 0 h 9"/>
                <a:gd name="T18" fmla="*/ 12 w 17"/>
                <a:gd name="T19" fmla="*/ 3 h 9"/>
                <a:gd name="T20" fmla="*/ 14 w 17"/>
                <a:gd name="T21" fmla="*/ 5 h 9"/>
                <a:gd name="T22" fmla="*/ 12 w 17"/>
                <a:gd name="T23" fmla="*/ 7 h 9"/>
                <a:gd name="T24" fmla="*/ 10 w 17"/>
                <a:gd name="T25" fmla="*/ 8 h 9"/>
                <a:gd name="T26" fmla="*/ 7 w 17"/>
                <a:gd name="T27" fmla="*/ 7 h 9"/>
                <a:gd name="T28" fmla="*/ 1 w 17"/>
                <a:gd name="T29" fmla="*/ 4 h 9"/>
                <a:gd name="T30" fmla="*/ 0 w 17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1" y="9"/>
                    <a:pt x="13" y="8"/>
                  </a:cubicBezTo>
                  <a:cubicBezTo>
                    <a:pt x="14" y="7"/>
                    <a:pt x="15" y="6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4" y="5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8" y="7"/>
                    <a:pt x="7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130">
              <a:extLst>
                <a:ext uri="{FF2B5EF4-FFF2-40B4-BE49-F238E27FC236}">
                  <a16:creationId xmlns:a16="http://schemas.microsoft.com/office/drawing/2014/main" id="{30F5B619-C1B3-433C-96E8-71E3E088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9174" y="6207073"/>
              <a:ext cx="42863" cy="23813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3 w 16"/>
                <a:gd name="T5" fmla="*/ 2 h 9"/>
                <a:gd name="T6" fmla="*/ 2 w 16"/>
                <a:gd name="T7" fmla="*/ 4 h 9"/>
                <a:gd name="T8" fmla="*/ 2 w 16"/>
                <a:gd name="T9" fmla="*/ 4 h 9"/>
                <a:gd name="T10" fmla="*/ 0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4 w 16"/>
                <a:gd name="T23" fmla="*/ 2 h 9"/>
                <a:gd name="T24" fmla="*/ 7 w 16"/>
                <a:gd name="T25" fmla="*/ 1 h 9"/>
                <a:gd name="T26" fmla="*/ 9 w 16"/>
                <a:gd name="T27" fmla="*/ 2 h 9"/>
                <a:gd name="T28" fmla="*/ 15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3" y="2"/>
                  </a:cubicBezTo>
                  <a:cubicBezTo>
                    <a:pt x="2" y="2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7" y="1"/>
                    <a:pt x="8" y="2"/>
                    <a:pt x="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131">
              <a:extLst>
                <a:ext uri="{FF2B5EF4-FFF2-40B4-BE49-F238E27FC236}">
                  <a16:creationId xmlns:a16="http://schemas.microsoft.com/office/drawing/2014/main" id="{EAA5E70B-645C-4DA7-A5B4-5EC758A99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9337" y="6184848"/>
              <a:ext cx="41275" cy="30163"/>
            </a:xfrm>
            <a:custGeom>
              <a:avLst/>
              <a:gdLst>
                <a:gd name="T0" fmla="*/ 0 w 15"/>
                <a:gd name="T1" fmla="*/ 7 h 11"/>
                <a:gd name="T2" fmla="*/ 3 w 15"/>
                <a:gd name="T3" fmla="*/ 9 h 11"/>
                <a:gd name="T4" fmla="*/ 7 w 15"/>
                <a:gd name="T5" fmla="*/ 11 h 11"/>
                <a:gd name="T6" fmla="*/ 12 w 15"/>
                <a:gd name="T7" fmla="*/ 10 h 11"/>
                <a:gd name="T8" fmla="*/ 13 w 15"/>
                <a:gd name="T9" fmla="*/ 7 h 11"/>
                <a:gd name="T10" fmla="*/ 13 w 15"/>
                <a:gd name="T11" fmla="*/ 7 h 11"/>
                <a:gd name="T12" fmla="*/ 15 w 15"/>
                <a:gd name="T13" fmla="*/ 8 h 11"/>
                <a:gd name="T14" fmla="*/ 15 w 15"/>
                <a:gd name="T15" fmla="*/ 7 h 11"/>
                <a:gd name="T16" fmla="*/ 2 w 15"/>
                <a:gd name="T17" fmla="*/ 0 h 11"/>
                <a:gd name="T18" fmla="*/ 1 w 15"/>
                <a:gd name="T19" fmla="*/ 0 h 11"/>
                <a:gd name="T20" fmla="*/ 5 w 15"/>
                <a:gd name="T21" fmla="*/ 2 h 11"/>
                <a:gd name="T22" fmla="*/ 7 w 15"/>
                <a:gd name="T23" fmla="*/ 3 h 11"/>
                <a:gd name="T24" fmla="*/ 7 w 15"/>
                <a:gd name="T25" fmla="*/ 3 h 11"/>
                <a:gd name="T26" fmla="*/ 4 w 15"/>
                <a:gd name="T27" fmla="*/ 3 h 11"/>
                <a:gd name="T28" fmla="*/ 2 w 15"/>
                <a:gd name="T29" fmla="*/ 4 h 11"/>
                <a:gd name="T30" fmla="*/ 0 w 15"/>
                <a:gd name="T31" fmla="*/ 7 h 11"/>
                <a:gd name="T32" fmla="*/ 6 w 15"/>
                <a:gd name="T33" fmla="*/ 4 h 11"/>
                <a:gd name="T34" fmla="*/ 10 w 15"/>
                <a:gd name="T35" fmla="*/ 5 h 11"/>
                <a:gd name="T36" fmla="*/ 10 w 15"/>
                <a:gd name="T37" fmla="*/ 5 h 11"/>
                <a:gd name="T38" fmla="*/ 12 w 15"/>
                <a:gd name="T39" fmla="*/ 7 h 11"/>
                <a:gd name="T40" fmla="*/ 11 w 15"/>
                <a:gd name="T41" fmla="*/ 9 h 11"/>
                <a:gd name="T42" fmla="*/ 4 w 15"/>
                <a:gd name="T43" fmla="*/ 9 h 11"/>
                <a:gd name="T44" fmla="*/ 2 w 15"/>
                <a:gd name="T45" fmla="*/ 6 h 11"/>
                <a:gd name="T46" fmla="*/ 3 w 15"/>
                <a:gd name="T47" fmla="*/ 5 h 11"/>
                <a:gd name="T48" fmla="*/ 6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7"/>
                  </a:moveTo>
                  <a:cubicBezTo>
                    <a:pt x="0" y="7"/>
                    <a:pt x="1" y="8"/>
                    <a:pt x="3" y="9"/>
                  </a:cubicBezTo>
                  <a:cubicBezTo>
                    <a:pt x="4" y="10"/>
                    <a:pt x="6" y="11"/>
                    <a:pt x="7" y="11"/>
                  </a:cubicBezTo>
                  <a:cubicBezTo>
                    <a:pt x="9" y="11"/>
                    <a:pt x="10" y="10"/>
                    <a:pt x="12" y="10"/>
                  </a:cubicBezTo>
                  <a:cubicBezTo>
                    <a:pt x="13" y="9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lose/>
                  <a:moveTo>
                    <a:pt x="6" y="4"/>
                  </a:moveTo>
                  <a:cubicBezTo>
                    <a:pt x="7" y="4"/>
                    <a:pt x="8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9" y="10"/>
                    <a:pt x="6" y="10"/>
                    <a:pt x="4" y="9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6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132">
              <a:extLst>
                <a:ext uri="{FF2B5EF4-FFF2-40B4-BE49-F238E27FC236}">
                  <a16:creationId xmlns:a16="http://schemas.microsoft.com/office/drawing/2014/main" id="{A4052E2F-ECB7-4D2A-BC27-94D875855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6324" y="6176910"/>
              <a:ext cx="38100" cy="22225"/>
            </a:xfrm>
            <a:custGeom>
              <a:avLst/>
              <a:gdLst>
                <a:gd name="T0" fmla="*/ 14 w 14"/>
                <a:gd name="T1" fmla="*/ 5 h 8"/>
                <a:gd name="T2" fmla="*/ 8 w 14"/>
                <a:gd name="T3" fmla="*/ 1 h 8"/>
                <a:gd name="T4" fmla="*/ 5 w 14"/>
                <a:gd name="T5" fmla="*/ 0 h 8"/>
                <a:gd name="T6" fmla="*/ 2 w 14"/>
                <a:gd name="T7" fmla="*/ 1 h 8"/>
                <a:gd name="T8" fmla="*/ 0 w 14"/>
                <a:gd name="T9" fmla="*/ 3 h 8"/>
                <a:gd name="T10" fmla="*/ 1 w 14"/>
                <a:gd name="T11" fmla="*/ 4 h 8"/>
                <a:gd name="T12" fmla="*/ 3 w 14"/>
                <a:gd name="T13" fmla="*/ 2 h 8"/>
                <a:gd name="T14" fmla="*/ 5 w 14"/>
                <a:gd name="T15" fmla="*/ 1 h 8"/>
                <a:gd name="T16" fmla="*/ 8 w 14"/>
                <a:gd name="T17" fmla="*/ 2 h 8"/>
                <a:gd name="T18" fmla="*/ 8 w 14"/>
                <a:gd name="T19" fmla="*/ 2 h 8"/>
                <a:gd name="T20" fmla="*/ 7 w 14"/>
                <a:gd name="T21" fmla="*/ 3 h 8"/>
                <a:gd name="T22" fmla="*/ 4 w 14"/>
                <a:gd name="T23" fmla="*/ 6 h 8"/>
                <a:gd name="T24" fmla="*/ 5 w 14"/>
                <a:gd name="T25" fmla="*/ 7 h 8"/>
                <a:gd name="T26" fmla="*/ 8 w 14"/>
                <a:gd name="T27" fmla="*/ 8 h 8"/>
                <a:gd name="T28" fmla="*/ 11 w 14"/>
                <a:gd name="T29" fmla="*/ 7 h 8"/>
                <a:gd name="T30" fmla="*/ 12 w 14"/>
                <a:gd name="T31" fmla="*/ 6 h 8"/>
                <a:gd name="T32" fmla="*/ 12 w 14"/>
                <a:gd name="T33" fmla="*/ 5 h 8"/>
                <a:gd name="T34" fmla="*/ 12 w 14"/>
                <a:gd name="T35" fmla="*/ 5 h 8"/>
                <a:gd name="T36" fmla="*/ 14 w 14"/>
                <a:gd name="T37" fmla="*/ 5 h 8"/>
                <a:gd name="T38" fmla="*/ 14 w 14"/>
                <a:gd name="T39" fmla="*/ 5 h 8"/>
                <a:gd name="T40" fmla="*/ 8 w 14"/>
                <a:gd name="T41" fmla="*/ 7 h 8"/>
                <a:gd name="T42" fmla="*/ 6 w 14"/>
                <a:gd name="T43" fmla="*/ 7 h 8"/>
                <a:gd name="T44" fmla="*/ 5 w 14"/>
                <a:gd name="T45" fmla="*/ 6 h 8"/>
                <a:gd name="T46" fmla="*/ 7 w 14"/>
                <a:gd name="T47" fmla="*/ 4 h 8"/>
                <a:gd name="T48" fmla="*/ 9 w 14"/>
                <a:gd name="T49" fmla="*/ 3 h 8"/>
                <a:gd name="T50" fmla="*/ 10 w 14"/>
                <a:gd name="T51" fmla="*/ 3 h 8"/>
                <a:gd name="T52" fmla="*/ 11 w 14"/>
                <a:gd name="T53" fmla="*/ 5 h 8"/>
                <a:gd name="T54" fmla="*/ 10 w 14"/>
                <a:gd name="T55" fmla="*/ 7 h 8"/>
                <a:gd name="T56" fmla="*/ 8 w 14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8">
                  <a:moveTo>
                    <a:pt x="14" y="5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8" y="7"/>
                  </a:move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6"/>
                    <a:pt x="11" y="6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133">
              <a:extLst>
                <a:ext uri="{FF2B5EF4-FFF2-40B4-BE49-F238E27FC236}">
                  <a16:creationId xmlns:a16="http://schemas.microsoft.com/office/drawing/2014/main" id="{A09024FA-B396-4E85-99CD-2597B614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374" y="6159448"/>
              <a:ext cx="41275" cy="33338"/>
            </a:xfrm>
            <a:custGeom>
              <a:avLst/>
              <a:gdLst>
                <a:gd name="T0" fmla="*/ 12 w 15"/>
                <a:gd name="T1" fmla="*/ 8 h 12"/>
                <a:gd name="T2" fmla="*/ 13 w 15"/>
                <a:gd name="T3" fmla="*/ 9 h 12"/>
                <a:gd name="T4" fmla="*/ 14 w 15"/>
                <a:gd name="T5" fmla="*/ 10 h 12"/>
                <a:gd name="T6" fmla="*/ 14 w 15"/>
                <a:gd name="T7" fmla="*/ 11 h 12"/>
                <a:gd name="T8" fmla="*/ 13 w 15"/>
                <a:gd name="T9" fmla="*/ 11 h 12"/>
                <a:gd name="T10" fmla="*/ 12 w 15"/>
                <a:gd name="T11" fmla="*/ 12 h 12"/>
                <a:gd name="T12" fmla="*/ 13 w 15"/>
                <a:gd name="T13" fmla="*/ 12 h 12"/>
                <a:gd name="T14" fmla="*/ 14 w 15"/>
                <a:gd name="T15" fmla="*/ 12 h 12"/>
                <a:gd name="T16" fmla="*/ 15 w 15"/>
                <a:gd name="T17" fmla="*/ 11 h 12"/>
                <a:gd name="T18" fmla="*/ 15 w 15"/>
                <a:gd name="T19" fmla="*/ 10 h 12"/>
                <a:gd name="T20" fmla="*/ 14 w 15"/>
                <a:gd name="T21" fmla="*/ 9 h 12"/>
                <a:gd name="T22" fmla="*/ 8 w 15"/>
                <a:gd name="T23" fmla="*/ 0 h 12"/>
                <a:gd name="T24" fmla="*/ 7 w 15"/>
                <a:gd name="T25" fmla="*/ 1 h 12"/>
                <a:gd name="T26" fmla="*/ 10 w 15"/>
                <a:gd name="T27" fmla="*/ 5 h 12"/>
                <a:gd name="T28" fmla="*/ 12 w 15"/>
                <a:gd name="T29" fmla="*/ 7 h 12"/>
                <a:gd name="T30" fmla="*/ 12 w 15"/>
                <a:gd name="T31" fmla="*/ 7 h 12"/>
                <a:gd name="T32" fmla="*/ 8 w 15"/>
                <a:gd name="T33" fmla="*/ 6 h 12"/>
                <a:gd name="T34" fmla="*/ 1 w 15"/>
                <a:gd name="T35" fmla="*/ 4 h 12"/>
                <a:gd name="T36" fmla="*/ 0 w 15"/>
                <a:gd name="T37" fmla="*/ 5 h 12"/>
                <a:gd name="T38" fmla="*/ 12 w 15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2">
                  <a:moveTo>
                    <a:pt x="12" y="8"/>
                  </a:moveTo>
                  <a:cubicBezTo>
                    <a:pt x="13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3" y="11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5" y="11"/>
                    <a:pt x="15" y="11"/>
                    <a:pt x="15" y="10"/>
                  </a:cubicBezTo>
                  <a:cubicBezTo>
                    <a:pt x="15" y="10"/>
                    <a:pt x="15" y="9"/>
                    <a:pt x="14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2" y="8"/>
                    <a:pt x="12" y="8"/>
                    <a:pt x="12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134">
              <a:extLst>
                <a:ext uri="{FF2B5EF4-FFF2-40B4-BE49-F238E27FC236}">
                  <a16:creationId xmlns:a16="http://schemas.microsoft.com/office/drawing/2014/main" id="{AB973B8B-0127-48BF-A844-405F81E74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167385"/>
              <a:ext cx="11113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4 w 4"/>
                <a:gd name="T5" fmla="*/ 3 h 3"/>
                <a:gd name="T6" fmla="*/ 2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135">
              <a:extLst>
                <a:ext uri="{FF2B5EF4-FFF2-40B4-BE49-F238E27FC236}">
                  <a16:creationId xmlns:a16="http://schemas.microsoft.com/office/drawing/2014/main" id="{DDD742BE-5E4B-481C-B1B3-3F347CE0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6649" y="612928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2 w 17"/>
                <a:gd name="T3" fmla="*/ 4 h 11"/>
                <a:gd name="T4" fmla="*/ 8 w 17"/>
                <a:gd name="T5" fmla="*/ 5 h 11"/>
                <a:gd name="T6" fmla="*/ 6 w 17"/>
                <a:gd name="T7" fmla="*/ 6 h 11"/>
                <a:gd name="T8" fmla="*/ 4 w 17"/>
                <a:gd name="T9" fmla="*/ 6 h 11"/>
                <a:gd name="T10" fmla="*/ 3 w 17"/>
                <a:gd name="T11" fmla="*/ 5 h 11"/>
                <a:gd name="T12" fmla="*/ 2 w 17"/>
                <a:gd name="T13" fmla="*/ 4 h 11"/>
                <a:gd name="T14" fmla="*/ 3 w 17"/>
                <a:gd name="T15" fmla="*/ 2 h 11"/>
                <a:gd name="T16" fmla="*/ 7 w 17"/>
                <a:gd name="T17" fmla="*/ 1 h 11"/>
                <a:gd name="T18" fmla="*/ 6 w 17"/>
                <a:gd name="T19" fmla="*/ 0 h 11"/>
                <a:gd name="T20" fmla="*/ 3 w 17"/>
                <a:gd name="T21" fmla="*/ 2 h 11"/>
                <a:gd name="T22" fmla="*/ 1 w 17"/>
                <a:gd name="T23" fmla="*/ 4 h 11"/>
                <a:gd name="T24" fmla="*/ 2 w 17"/>
                <a:gd name="T25" fmla="*/ 6 h 11"/>
                <a:gd name="T26" fmla="*/ 5 w 17"/>
                <a:gd name="T27" fmla="*/ 6 h 11"/>
                <a:gd name="T28" fmla="*/ 9 w 17"/>
                <a:gd name="T29" fmla="*/ 6 h 11"/>
                <a:gd name="T30" fmla="*/ 11 w 17"/>
                <a:gd name="T31" fmla="*/ 5 h 11"/>
                <a:gd name="T32" fmla="*/ 13 w 17"/>
                <a:gd name="T33" fmla="*/ 5 h 11"/>
                <a:gd name="T34" fmla="*/ 15 w 17"/>
                <a:gd name="T35" fmla="*/ 6 h 11"/>
                <a:gd name="T36" fmla="*/ 16 w 17"/>
                <a:gd name="T37" fmla="*/ 7 h 11"/>
                <a:gd name="T38" fmla="*/ 14 w 17"/>
                <a:gd name="T39" fmla="*/ 9 h 11"/>
                <a:gd name="T40" fmla="*/ 10 w 17"/>
                <a:gd name="T41" fmla="*/ 11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2" y="4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1" y="5"/>
                    <a:pt x="2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6"/>
                    <a:pt x="7" y="6"/>
                    <a:pt x="9" y="6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5" y="6"/>
                  </a:cubicBezTo>
                  <a:cubicBezTo>
                    <a:pt x="15" y="6"/>
                    <a:pt x="16" y="6"/>
                    <a:pt x="16" y="7"/>
                  </a:cubicBezTo>
                  <a:cubicBezTo>
                    <a:pt x="15" y="8"/>
                    <a:pt x="15" y="8"/>
                    <a:pt x="14" y="9"/>
                  </a:cubicBezTo>
                  <a:cubicBezTo>
                    <a:pt x="12" y="10"/>
                    <a:pt x="11" y="10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3" y="10"/>
                    <a:pt x="15" y="9"/>
                  </a:cubicBezTo>
                  <a:cubicBezTo>
                    <a:pt x="16" y="9"/>
                    <a:pt x="17" y="8"/>
                    <a:pt x="17" y="7"/>
                  </a:cubicBezTo>
                  <a:cubicBezTo>
                    <a:pt x="17" y="6"/>
                    <a:pt x="16" y="6"/>
                    <a:pt x="15" y="5"/>
                  </a:cubicBezTo>
                  <a:cubicBezTo>
                    <a:pt x="15" y="5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136">
              <a:extLst>
                <a:ext uri="{FF2B5EF4-FFF2-40B4-BE49-F238E27FC236}">
                  <a16:creationId xmlns:a16="http://schemas.microsoft.com/office/drawing/2014/main" id="{D6558061-6AD3-4407-A236-72A71CF60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3162" y="6121348"/>
              <a:ext cx="38100" cy="22225"/>
            </a:xfrm>
            <a:custGeom>
              <a:avLst/>
              <a:gdLst>
                <a:gd name="T0" fmla="*/ 13 w 14"/>
                <a:gd name="T1" fmla="*/ 5 h 8"/>
                <a:gd name="T2" fmla="*/ 14 w 14"/>
                <a:gd name="T3" fmla="*/ 4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1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3 h 8"/>
                <a:gd name="T24" fmla="*/ 3 w 14"/>
                <a:gd name="T25" fmla="*/ 6 h 8"/>
                <a:gd name="T26" fmla="*/ 8 w 14"/>
                <a:gd name="T27" fmla="*/ 7 h 8"/>
                <a:gd name="T28" fmla="*/ 12 w 14"/>
                <a:gd name="T29" fmla="*/ 6 h 8"/>
                <a:gd name="T30" fmla="*/ 13 w 14"/>
                <a:gd name="T31" fmla="*/ 5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1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5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137">
              <a:extLst>
                <a:ext uri="{FF2B5EF4-FFF2-40B4-BE49-F238E27FC236}">
                  <a16:creationId xmlns:a16="http://schemas.microsoft.com/office/drawing/2014/main" id="{B99F913E-5A38-4154-8AFE-34D7F8199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5387" y="6103885"/>
              <a:ext cx="41275" cy="31750"/>
            </a:xfrm>
            <a:custGeom>
              <a:avLst/>
              <a:gdLst>
                <a:gd name="T0" fmla="*/ 15 w 15"/>
                <a:gd name="T1" fmla="*/ 4 h 11"/>
                <a:gd name="T2" fmla="*/ 13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3 w 15"/>
                <a:gd name="T9" fmla="*/ 4 h 11"/>
                <a:gd name="T10" fmla="*/ 3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4 w 15"/>
                <a:gd name="T17" fmla="*/ 11 h 11"/>
                <a:gd name="T18" fmla="*/ 15 w 15"/>
                <a:gd name="T19" fmla="*/ 11 h 11"/>
                <a:gd name="T20" fmla="*/ 11 w 15"/>
                <a:gd name="T21" fmla="*/ 9 h 11"/>
                <a:gd name="T22" fmla="*/ 10 w 15"/>
                <a:gd name="T23" fmla="*/ 8 h 11"/>
                <a:gd name="T24" fmla="*/ 9 w 15"/>
                <a:gd name="T25" fmla="*/ 8 h 11"/>
                <a:gd name="T26" fmla="*/ 9 w 15"/>
                <a:gd name="T27" fmla="*/ 8 h 11"/>
                <a:gd name="T28" fmla="*/ 14 w 15"/>
                <a:gd name="T29" fmla="*/ 7 h 11"/>
                <a:gd name="T30" fmla="*/ 15 w 15"/>
                <a:gd name="T31" fmla="*/ 4 h 11"/>
                <a:gd name="T32" fmla="*/ 10 w 15"/>
                <a:gd name="T33" fmla="*/ 7 h 11"/>
                <a:gd name="T34" fmla="*/ 6 w 15"/>
                <a:gd name="T35" fmla="*/ 6 h 11"/>
                <a:gd name="T36" fmla="*/ 6 w 15"/>
                <a:gd name="T37" fmla="*/ 6 h 11"/>
                <a:gd name="T38" fmla="*/ 3 w 15"/>
                <a:gd name="T39" fmla="*/ 4 h 11"/>
                <a:gd name="T40" fmla="*/ 5 w 15"/>
                <a:gd name="T41" fmla="*/ 2 h 11"/>
                <a:gd name="T42" fmla="*/ 12 w 15"/>
                <a:gd name="T43" fmla="*/ 2 h 11"/>
                <a:gd name="T44" fmla="*/ 14 w 15"/>
                <a:gd name="T45" fmla="*/ 4 h 11"/>
                <a:gd name="T46" fmla="*/ 13 w 15"/>
                <a:gd name="T47" fmla="*/ 6 h 11"/>
                <a:gd name="T48" fmla="*/ 10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4"/>
                    <a:pt x="14" y="3"/>
                    <a:pt x="13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7" y="0"/>
                    <a:pt x="5" y="1"/>
                    <a:pt x="4" y="1"/>
                  </a:cubicBezTo>
                  <a:cubicBezTo>
                    <a:pt x="3" y="2"/>
                    <a:pt x="2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8"/>
                    <a:pt x="14" y="7"/>
                  </a:cubicBezTo>
                  <a:cubicBezTo>
                    <a:pt x="15" y="6"/>
                    <a:pt x="15" y="5"/>
                    <a:pt x="15" y="4"/>
                  </a:cubicBezTo>
                  <a:close/>
                  <a:moveTo>
                    <a:pt x="10" y="7"/>
                  </a:moveTo>
                  <a:cubicBezTo>
                    <a:pt x="9" y="7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7" y="1"/>
                    <a:pt x="9" y="1"/>
                    <a:pt x="12" y="2"/>
                  </a:cubicBezTo>
                  <a:cubicBezTo>
                    <a:pt x="13" y="3"/>
                    <a:pt x="14" y="4"/>
                    <a:pt x="14" y="4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5" name="Freeform 138">
              <a:extLst>
                <a:ext uri="{FF2B5EF4-FFF2-40B4-BE49-F238E27FC236}">
                  <a16:creationId xmlns:a16="http://schemas.microsoft.com/office/drawing/2014/main" id="{F2E6E738-7A05-43E8-AED8-B33168638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9199" y="6092773"/>
              <a:ext cx="41275" cy="17463"/>
            </a:xfrm>
            <a:custGeom>
              <a:avLst/>
              <a:gdLst>
                <a:gd name="T0" fmla="*/ 11 w 15"/>
                <a:gd name="T1" fmla="*/ 6 h 6"/>
                <a:gd name="T2" fmla="*/ 9 w 15"/>
                <a:gd name="T3" fmla="*/ 5 h 6"/>
                <a:gd name="T4" fmla="*/ 3 w 15"/>
                <a:gd name="T5" fmla="*/ 2 h 6"/>
                <a:gd name="T6" fmla="*/ 6 w 15"/>
                <a:gd name="T7" fmla="*/ 0 h 6"/>
                <a:gd name="T8" fmla="*/ 5 w 15"/>
                <a:gd name="T9" fmla="*/ 0 h 6"/>
                <a:gd name="T10" fmla="*/ 3 w 15"/>
                <a:gd name="T11" fmla="*/ 1 h 6"/>
                <a:gd name="T12" fmla="*/ 0 w 15"/>
                <a:gd name="T13" fmla="*/ 0 h 6"/>
                <a:gd name="T14" fmla="*/ 0 w 15"/>
                <a:gd name="T15" fmla="*/ 0 h 6"/>
                <a:gd name="T16" fmla="*/ 2 w 15"/>
                <a:gd name="T17" fmla="*/ 2 h 6"/>
                <a:gd name="T18" fmla="*/ 1 w 15"/>
                <a:gd name="T19" fmla="*/ 3 h 6"/>
                <a:gd name="T20" fmla="*/ 1 w 15"/>
                <a:gd name="T21" fmla="*/ 3 h 6"/>
                <a:gd name="T22" fmla="*/ 2 w 15"/>
                <a:gd name="T23" fmla="*/ 2 h 6"/>
                <a:gd name="T24" fmla="*/ 8 w 15"/>
                <a:gd name="T25" fmla="*/ 5 h 6"/>
                <a:gd name="T26" fmla="*/ 11 w 15"/>
                <a:gd name="T27" fmla="*/ 6 h 6"/>
                <a:gd name="T28" fmla="*/ 13 w 15"/>
                <a:gd name="T29" fmla="*/ 6 h 6"/>
                <a:gd name="T30" fmla="*/ 15 w 15"/>
                <a:gd name="T31" fmla="*/ 5 h 6"/>
                <a:gd name="T32" fmla="*/ 14 w 15"/>
                <a:gd name="T33" fmla="*/ 4 h 6"/>
                <a:gd name="T34" fmla="*/ 13 w 15"/>
                <a:gd name="T35" fmla="*/ 5 h 6"/>
                <a:gd name="T36" fmla="*/ 11 w 15"/>
                <a:gd name="T3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6">
                  <a:moveTo>
                    <a:pt x="11" y="6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6"/>
                    <a:pt x="12" y="6"/>
                    <a:pt x="11" y="6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139">
              <a:extLst>
                <a:ext uri="{FF2B5EF4-FFF2-40B4-BE49-F238E27FC236}">
                  <a16:creationId xmlns:a16="http://schemas.microsoft.com/office/drawing/2014/main" id="{5E6DAEA7-AE37-474D-AA39-1BBD41860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4599" y="6080073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5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7 w 14"/>
                <a:gd name="T11" fmla="*/ 7 h 8"/>
                <a:gd name="T12" fmla="*/ 4 w 14"/>
                <a:gd name="T13" fmla="*/ 6 h 8"/>
                <a:gd name="T14" fmla="*/ 10 w 14"/>
                <a:gd name="T15" fmla="*/ 2 h 8"/>
                <a:gd name="T16" fmla="*/ 9 w 14"/>
                <a:gd name="T17" fmla="*/ 2 h 8"/>
                <a:gd name="T18" fmla="*/ 5 w 14"/>
                <a:gd name="T19" fmla="*/ 0 h 8"/>
                <a:gd name="T20" fmla="*/ 2 w 14"/>
                <a:gd name="T21" fmla="*/ 1 h 8"/>
                <a:gd name="T22" fmla="*/ 0 w 14"/>
                <a:gd name="T23" fmla="*/ 4 h 8"/>
                <a:gd name="T24" fmla="*/ 3 w 14"/>
                <a:gd name="T25" fmla="*/ 6 h 8"/>
                <a:gd name="T26" fmla="*/ 7 w 14"/>
                <a:gd name="T27" fmla="*/ 8 h 8"/>
                <a:gd name="T28" fmla="*/ 12 w 14"/>
                <a:gd name="T29" fmla="*/ 7 h 8"/>
                <a:gd name="T30" fmla="*/ 13 w 14"/>
                <a:gd name="T31" fmla="*/ 6 h 8"/>
                <a:gd name="T32" fmla="*/ 5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1 w 14"/>
                <a:gd name="T39" fmla="*/ 3 h 8"/>
                <a:gd name="T40" fmla="*/ 3 w 14"/>
                <a:gd name="T41" fmla="*/ 2 h 8"/>
                <a:gd name="T42" fmla="*/ 5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3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7"/>
                    <a:pt x="9" y="7"/>
                    <a:pt x="7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3" y="6"/>
                  </a:cubicBezTo>
                  <a:cubicBezTo>
                    <a:pt x="4" y="7"/>
                    <a:pt x="6" y="8"/>
                    <a:pt x="7" y="8"/>
                  </a:cubicBezTo>
                  <a:cubicBezTo>
                    <a:pt x="9" y="8"/>
                    <a:pt x="10" y="7"/>
                    <a:pt x="12" y="7"/>
                  </a:cubicBezTo>
                  <a:cubicBezTo>
                    <a:pt x="12" y="6"/>
                    <a:pt x="13" y="6"/>
                    <a:pt x="13" y="6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140">
              <a:extLst>
                <a:ext uri="{FF2B5EF4-FFF2-40B4-BE49-F238E27FC236}">
                  <a16:creationId xmlns:a16="http://schemas.microsoft.com/office/drawing/2014/main" id="{37778E2F-5284-4580-B4B7-736A0B6D9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6824" y="6054673"/>
              <a:ext cx="57150" cy="33338"/>
            </a:xfrm>
            <a:custGeom>
              <a:avLst/>
              <a:gdLst>
                <a:gd name="T0" fmla="*/ 21 w 21"/>
                <a:gd name="T1" fmla="*/ 5 h 12"/>
                <a:gd name="T2" fmla="*/ 15 w 21"/>
                <a:gd name="T3" fmla="*/ 2 h 12"/>
                <a:gd name="T4" fmla="*/ 12 w 21"/>
                <a:gd name="T5" fmla="*/ 1 h 12"/>
                <a:gd name="T6" fmla="*/ 9 w 21"/>
                <a:gd name="T7" fmla="*/ 1 h 12"/>
                <a:gd name="T8" fmla="*/ 8 w 21"/>
                <a:gd name="T9" fmla="*/ 3 h 12"/>
                <a:gd name="T10" fmla="*/ 8 w 21"/>
                <a:gd name="T11" fmla="*/ 4 h 12"/>
                <a:gd name="T12" fmla="*/ 8 w 21"/>
                <a:gd name="T13" fmla="*/ 4 h 12"/>
                <a:gd name="T14" fmla="*/ 3 w 21"/>
                <a:gd name="T15" fmla="*/ 5 h 12"/>
                <a:gd name="T16" fmla="*/ 2 w 21"/>
                <a:gd name="T17" fmla="*/ 6 h 12"/>
                <a:gd name="T18" fmla="*/ 2 w 21"/>
                <a:gd name="T19" fmla="*/ 7 h 12"/>
                <a:gd name="T20" fmla="*/ 2 w 21"/>
                <a:gd name="T21" fmla="*/ 7 h 12"/>
                <a:gd name="T22" fmla="*/ 1 w 21"/>
                <a:gd name="T23" fmla="*/ 6 h 12"/>
                <a:gd name="T24" fmla="*/ 0 w 21"/>
                <a:gd name="T25" fmla="*/ 7 h 12"/>
                <a:gd name="T26" fmla="*/ 9 w 21"/>
                <a:gd name="T27" fmla="*/ 12 h 12"/>
                <a:gd name="T28" fmla="*/ 10 w 21"/>
                <a:gd name="T29" fmla="*/ 12 h 12"/>
                <a:gd name="T30" fmla="*/ 5 w 21"/>
                <a:gd name="T31" fmla="*/ 9 h 12"/>
                <a:gd name="T32" fmla="*/ 3 w 21"/>
                <a:gd name="T33" fmla="*/ 7 h 12"/>
                <a:gd name="T34" fmla="*/ 4 w 21"/>
                <a:gd name="T35" fmla="*/ 5 h 12"/>
                <a:gd name="T36" fmla="*/ 9 w 21"/>
                <a:gd name="T37" fmla="*/ 5 h 12"/>
                <a:gd name="T38" fmla="*/ 15 w 21"/>
                <a:gd name="T39" fmla="*/ 9 h 12"/>
                <a:gd name="T40" fmla="*/ 16 w 21"/>
                <a:gd name="T41" fmla="*/ 8 h 12"/>
                <a:gd name="T42" fmla="*/ 10 w 21"/>
                <a:gd name="T43" fmla="*/ 5 h 12"/>
                <a:gd name="T44" fmla="*/ 9 w 21"/>
                <a:gd name="T45" fmla="*/ 3 h 12"/>
                <a:gd name="T46" fmla="*/ 10 w 21"/>
                <a:gd name="T47" fmla="*/ 2 h 12"/>
                <a:gd name="T48" fmla="*/ 12 w 21"/>
                <a:gd name="T49" fmla="*/ 1 h 12"/>
                <a:gd name="T50" fmla="*/ 15 w 21"/>
                <a:gd name="T51" fmla="*/ 2 h 12"/>
                <a:gd name="T52" fmla="*/ 21 w 21"/>
                <a:gd name="T53" fmla="*/ 6 h 12"/>
                <a:gd name="T54" fmla="*/ 21 w 21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12">
                  <a:moveTo>
                    <a:pt x="21" y="5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5" y="4"/>
                    <a:pt x="3" y="5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6" y="4"/>
                    <a:pt x="7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141">
              <a:extLst>
                <a:ext uri="{FF2B5EF4-FFF2-40B4-BE49-F238E27FC236}">
                  <a16:creationId xmlns:a16="http://schemas.microsoft.com/office/drawing/2014/main" id="{B195BC14-4BBB-4681-9720-92D2E5FFF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6987" y="6040385"/>
              <a:ext cx="52388" cy="22225"/>
            </a:xfrm>
            <a:custGeom>
              <a:avLst/>
              <a:gdLst>
                <a:gd name="T0" fmla="*/ 7 w 19"/>
                <a:gd name="T1" fmla="*/ 2 h 8"/>
                <a:gd name="T2" fmla="*/ 7 w 19"/>
                <a:gd name="T3" fmla="*/ 3 h 8"/>
                <a:gd name="T4" fmla="*/ 6 w 19"/>
                <a:gd name="T5" fmla="*/ 3 h 8"/>
                <a:gd name="T6" fmla="*/ 6 w 19"/>
                <a:gd name="T7" fmla="*/ 3 h 8"/>
                <a:gd name="T8" fmla="*/ 4 w 19"/>
                <a:gd name="T9" fmla="*/ 2 h 8"/>
                <a:gd name="T10" fmla="*/ 1 w 19"/>
                <a:gd name="T11" fmla="*/ 0 h 8"/>
                <a:gd name="T12" fmla="*/ 0 w 19"/>
                <a:gd name="T13" fmla="*/ 1 h 8"/>
                <a:gd name="T14" fmla="*/ 13 w 19"/>
                <a:gd name="T15" fmla="*/ 8 h 8"/>
                <a:gd name="T16" fmla="*/ 14 w 19"/>
                <a:gd name="T17" fmla="*/ 8 h 8"/>
                <a:gd name="T18" fmla="*/ 13 w 19"/>
                <a:gd name="T19" fmla="*/ 7 h 8"/>
                <a:gd name="T20" fmla="*/ 13 w 19"/>
                <a:gd name="T21" fmla="*/ 7 h 8"/>
                <a:gd name="T22" fmla="*/ 15 w 19"/>
                <a:gd name="T23" fmla="*/ 7 h 8"/>
                <a:gd name="T24" fmla="*/ 17 w 19"/>
                <a:gd name="T25" fmla="*/ 6 h 8"/>
                <a:gd name="T26" fmla="*/ 19 w 19"/>
                <a:gd name="T27" fmla="*/ 4 h 8"/>
                <a:gd name="T28" fmla="*/ 17 w 19"/>
                <a:gd name="T29" fmla="*/ 1 h 8"/>
                <a:gd name="T30" fmla="*/ 12 w 19"/>
                <a:gd name="T31" fmla="*/ 0 h 8"/>
                <a:gd name="T32" fmla="*/ 8 w 19"/>
                <a:gd name="T33" fmla="*/ 1 h 8"/>
                <a:gd name="T34" fmla="*/ 7 w 19"/>
                <a:gd name="T35" fmla="*/ 2 h 8"/>
                <a:gd name="T36" fmla="*/ 16 w 19"/>
                <a:gd name="T37" fmla="*/ 2 h 8"/>
                <a:gd name="T38" fmla="*/ 18 w 19"/>
                <a:gd name="T39" fmla="*/ 4 h 8"/>
                <a:gd name="T40" fmla="*/ 17 w 19"/>
                <a:gd name="T41" fmla="*/ 6 h 8"/>
                <a:gd name="T42" fmla="*/ 14 w 19"/>
                <a:gd name="T43" fmla="*/ 7 h 8"/>
                <a:gd name="T44" fmla="*/ 10 w 19"/>
                <a:gd name="T45" fmla="*/ 5 h 8"/>
                <a:gd name="T46" fmla="*/ 10 w 19"/>
                <a:gd name="T47" fmla="*/ 5 h 8"/>
                <a:gd name="T48" fmla="*/ 7 w 19"/>
                <a:gd name="T49" fmla="*/ 3 h 8"/>
                <a:gd name="T50" fmla="*/ 9 w 19"/>
                <a:gd name="T51" fmla="*/ 1 h 8"/>
                <a:gd name="T52" fmla="*/ 16 w 19"/>
                <a:gd name="T53" fmla="*/ 2 h 8"/>
                <a:gd name="T54" fmla="*/ 16 w 19"/>
                <a:gd name="T5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8">
                  <a:moveTo>
                    <a:pt x="7" y="2"/>
                  </a:moveTo>
                  <a:cubicBezTo>
                    <a:pt x="6" y="2"/>
                    <a:pt x="6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6" y="7"/>
                    <a:pt x="17" y="7"/>
                    <a:pt x="17" y="6"/>
                  </a:cubicBezTo>
                  <a:cubicBezTo>
                    <a:pt x="19" y="5"/>
                    <a:pt x="19" y="5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7" y="1"/>
                    <a:pt x="7" y="1"/>
                    <a:pt x="7" y="2"/>
                  </a:cubicBezTo>
                  <a:close/>
                  <a:moveTo>
                    <a:pt x="16" y="2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8" y="5"/>
                    <a:pt x="18" y="5"/>
                    <a:pt x="17" y="6"/>
                  </a:cubicBezTo>
                  <a:cubicBezTo>
                    <a:pt x="16" y="6"/>
                    <a:pt x="15" y="7"/>
                    <a:pt x="14" y="7"/>
                  </a:cubicBezTo>
                  <a:cubicBezTo>
                    <a:pt x="12" y="6"/>
                    <a:pt x="11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7" y="4"/>
                    <a:pt x="7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1" y="0"/>
                    <a:pt x="13" y="0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142">
              <a:extLst>
                <a:ext uri="{FF2B5EF4-FFF2-40B4-BE49-F238E27FC236}">
                  <a16:creationId xmlns:a16="http://schemas.microsoft.com/office/drawing/2014/main" id="{75432A19-38D0-4C64-9282-71D8204C4D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41437" y="6024510"/>
              <a:ext cx="38100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4 w 14"/>
                <a:gd name="T13" fmla="*/ 6 h 7"/>
                <a:gd name="T14" fmla="*/ 10 w 14"/>
                <a:gd name="T15" fmla="*/ 2 h 7"/>
                <a:gd name="T16" fmla="*/ 10 w 14"/>
                <a:gd name="T17" fmla="*/ 1 h 7"/>
                <a:gd name="T18" fmla="*/ 6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3 w 14"/>
                <a:gd name="T25" fmla="*/ 6 h 7"/>
                <a:gd name="T26" fmla="*/ 7 w 14"/>
                <a:gd name="T27" fmla="*/ 7 h 7"/>
                <a:gd name="T28" fmla="*/ 12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9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3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1" y="5"/>
                    <a:pt x="3" y="6"/>
                  </a:cubicBezTo>
                  <a:cubicBezTo>
                    <a:pt x="4" y="7"/>
                    <a:pt x="6" y="7"/>
                    <a:pt x="7" y="7"/>
                  </a:cubicBezTo>
                  <a:cubicBezTo>
                    <a:pt x="9" y="7"/>
                    <a:pt x="10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5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143">
              <a:extLst>
                <a:ext uri="{FF2B5EF4-FFF2-40B4-BE49-F238E27FC236}">
                  <a16:creationId xmlns:a16="http://schemas.microsoft.com/office/drawing/2014/main" id="{A9705377-FE03-40FA-89A9-A9AC2A125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6010223"/>
              <a:ext cx="26988" cy="22225"/>
            </a:xfrm>
            <a:custGeom>
              <a:avLst/>
              <a:gdLst>
                <a:gd name="T0" fmla="*/ 2 w 10"/>
                <a:gd name="T1" fmla="*/ 2 h 8"/>
                <a:gd name="T2" fmla="*/ 3 w 10"/>
                <a:gd name="T3" fmla="*/ 3 h 8"/>
                <a:gd name="T4" fmla="*/ 3 w 10"/>
                <a:gd name="T5" fmla="*/ 3 h 8"/>
                <a:gd name="T6" fmla="*/ 1 w 10"/>
                <a:gd name="T7" fmla="*/ 2 h 8"/>
                <a:gd name="T8" fmla="*/ 0 w 10"/>
                <a:gd name="T9" fmla="*/ 3 h 8"/>
                <a:gd name="T10" fmla="*/ 9 w 10"/>
                <a:gd name="T11" fmla="*/ 8 h 8"/>
                <a:gd name="T12" fmla="*/ 10 w 10"/>
                <a:gd name="T13" fmla="*/ 7 h 8"/>
                <a:gd name="T14" fmla="*/ 5 w 10"/>
                <a:gd name="T15" fmla="*/ 4 h 8"/>
                <a:gd name="T16" fmla="*/ 3 w 10"/>
                <a:gd name="T17" fmla="*/ 3 h 8"/>
                <a:gd name="T18" fmla="*/ 4 w 10"/>
                <a:gd name="T19" fmla="*/ 1 h 8"/>
                <a:gd name="T20" fmla="*/ 6 w 10"/>
                <a:gd name="T21" fmla="*/ 0 h 8"/>
                <a:gd name="T22" fmla="*/ 5 w 10"/>
                <a:gd name="T23" fmla="*/ 0 h 8"/>
                <a:gd name="T24" fmla="*/ 4 w 10"/>
                <a:gd name="T25" fmla="*/ 0 h 8"/>
                <a:gd name="T26" fmla="*/ 2 w 10"/>
                <a:gd name="T2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144">
              <a:extLst>
                <a:ext uri="{FF2B5EF4-FFF2-40B4-BE49-F238E27FC236}">
                  <a16:creationId xmlns:a16="http://schemas.microsoft.com/office/drawing/2014/main" id="{A778012C-2F4C-4377-BF47-A3C7DA8A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3824" y="5987998"/>
              <a:ext cx="38100" cy="19050"/>
            </a:xfrm>
            <a:custGeom>
              <a:avLst/>
              <a:gdLst>
                <a:gd name="T0" fmla="*/ 1 w 14"/>
                <a:gd name="T1" fmla="*/ 0 h 7"/>
                <a:gd name="T2" fmla="*/ 1 w 14"/>
                <a:gd name="T3" fmla="*/ 0 h 7"/>
                <a:gd name="T4" fmla="*/ 0 w 14"/>
                <a:gd name="T5" fmla="*/ 4 h 7"/>
                <a:gd name="T6" fmla="*/ 1 w 14"/>
                <a:gd name="T7" fmla="*/ 4 h 7"/>
                <a:gd name="T8" fmla="*/ 1 w 14"/>
                <a:gd name="T9" fmla="*/ 1 h 7"/>
                <a:gd name="T10" fmla="*/ 1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1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145">
              <a:extLst>
                <a:ext uri="{FF2B5EF4-FFF2-40B4-BE49-F238E27FC236}">
                  <a16:creationId xmlns:a16="http://schemas.microsoft.com/office/drawing/2014/main" id="{0B94B0C5-C79B-4B42-AF9B-56033204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6049" y="5972123"/>
              <a:ext cx="52388" cy="26988"/>
            </a:xfrm>
            <a:custGeom>
              <a:avLst/>
              <a:gdLst>
                <a:gd name="T0" fmla="*/ 18 w 19"/>
                <a:gd name="T1" fmla="*/ 5 h 10"/>
                <a:gd name="T2" fmla="*/ 11 w 19"/>
                <a:gd name="T3" fmla="*/ 9 h 10"/>
                <a:gd name="T4" fmla="*/ 11 w 19"/>
                <a:gd name="T5" fmla="*/ 9 h 10"/>
                <a:gd name="T6" fmla="*/ 11 w 19"/>
                <a:gd name="T7" fmla="*/ 5 h 10"/>
                <a:gd name="T8" fmla="*/ 10 w 19"/>
                <a:gd name="T9" fmla="*/ 2 h 10"/>
                <a:gd name="T10" fmla="*/ 9 w 19"/>
                <a:gd name="T11" fmla="*/ 0 h 10"/>
                <a:gd name="T12" fmla="*/ 5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5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0 w 19"/>
                <a:gd name="T33" fmla="*/ 10 h 10"/>
                <a:gd name="T34" fmla="*/ 11 w 19"/>
                <a:gd name="T35" fmla="*/ 10 h 10"/>
                <a:gd name="T36" fmla="*/ 19 w 19"/>
                <a:gd name="T37" fmla="*/ 6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0" y="2"/>
                  </a:cubicBezTo>
                  <a:cubicBezTo>
                    <a:pt x="10" y="2"/>
                    <a:pt x="10" y="1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8" y="1"/>
                    <a:pt x="9" y="2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146">
              <a:extLst>
                <a:ext uri="{FF2B5EF4-FFF2-40B4-BE49-F238E27FC236}">
                  <a16:creationId xmlns:a16="http://schemas.microsoft.com/office/drawing/2014/main" id="{AA0712FD-5F6F-4744-AFEB-A8B3C47CD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8474" y="664839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4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10"/>
                    <a:pt x="0" y="18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2" y="28"/>
                    <a:pt x="39" y="27"/>
                    <a:pt x="43" y="24"/>
                  </a:cubicBezTo>
                  <a:cubicBezTo>
                    <a:pt x="53" y="18"/>
                    <a:pt x="53" y="10"/>
                    <a:pt x="43" y="4"/>
                  </a:cubicBezTo>
                  <a:cubicBezTo>
                    <a:pt x="39" y="1"/>
                    <a:pt x="32" y="0"/>
                    <a:pt x="26" y="0"/>
                  </a:cubicBezTo>
                </a:path>
              </a:pathLst>
            </a:custGeom>
            <a:solidFill>
              <a:srgbClr val="140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147">
              <a:extLst>
                <a:ext uri="{FF2B5EF4-FFF2-40B4-BE49-F238E27FC236}">
                  <a16:creationId xmlns:a16="http://schemas.microsoft.com/office/drawing/2014/main" id="{69A050E5-9B67-4CCC-8F30-277B95B0B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3087" y="6689673"/>
              <a:ext cx="6350" cy="3175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148">
              <a:extLst>
                <a:ext uri="{FF2B5EF4-FFF2-40B4-BE49-F238E27FC236}">
                  <a16:creationId xmlns:a16="http://schemas.microsoft.com/office/drawing/2014/main" id="{5245567C-6BEF-412B-8508-F0586C208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812" y="6665860"/>
              <a:ext cx="69850" cy="38100"/>
            </a:xfrm>
            <a:custGeom>
              <a:avLst/>
              <a:gdLst>
                <a:gd name="T0" fmla="*/ 0 w 25"/>
                <a:gd name="T1" fmla="*/ 5 h 14"/>
                <a:gd name="T2" fmla="*/ 2 w 25"/>
                <a:gd name="T3" fmla="*/ 6 h 14"/>
                <a:gd name="T4" fmla="*/ 2 w 25"/>
                <a:gd name="T5" fmla="*/ 6 h 14"/>
                <a:gd name="T6" fmla="*/ 9 w 25"/>
                <a:gd name="T7" fmla="*/ 7 h 14"/>
                <a:gd name="T8" fmla="*/ 9 w 25"/>
                <a:gd name="T9" fmla="*/ 7 h 14"/>
                <a:gd name="T10" fmla="*/ 20 w 25"/>
                <a:gd name="T11" fmla="*/ 14 h 14"/>
                <a:gd name="T12" fmla="*/ 23 w 25"/>
                <a:gd name="T13" fmla="*/ 14 h 14"/>
                <a:gd name="T14" fmla="*/ 24 w 25"/>
                <a:gd name="T15" fmla="*/ 13 h 14"/>
                <a:gd name="T16" fmla="*/ 24 w 25"/>
                <a:gd name="T17" fmla="*/ 12 h 14"/>
                <a:gd name="T18" fmla="*/ 13 w 25"/>
                <a:gd name="T19" fmla="*/ 5 h 14"/>
                <a:gd name="T20" fmla="*/ 13 w 25"/>
                <a:gd name="T21" fmla="*/ 5 h 14"/>
                <a:gd name="T22" fmla="*/ 11 w 25"/>
                <a:gd name="T23" fmla="*/ 1 h 14"/>
                <a:gd name="T24" fmla="*/ 10 w 25"/>
                <a:gd name="T25" fmla="*/ 1 h 14"/>
                <a:gd name="T26" fmla="*/ 11 w 25"/>
                <a:gd name="T27" fmla="*/ 1 h 14"/>
                <a:gd name="T28" fmla="*/ 9 w 25"/>
                <a:gd name="T29" fmla="*/ 0 h 14"/>
                <a:gd name="T30" fmla="*/ 0 w 25"/>
                <a:gd name="T31" fmla="*/ 5 h 14"/>
                <a:gd name="T32" fmla="*/ 17 w 25"/>
                <a:gd name="T33" fmla="*/ 9 h 14"/>
                <a:gd name="T34" fmla="*/ 17 w 25"/>
                <a:gd name="T35" fmla="*/ 10 h 14"/>
                <a:gd name="T36" fmla="*/ 15 w 25"/>
                <a:gd name="T37" fmla="*/ 10 h 14"/>
                <a:gd name="T38" fmla="*/ 13 w 25"/>
                <a:gd name="T39" fmla="*/ 8 h 14"/>
                <a:gd name="T40" fmla="*/ 13 w 25"/>
                <a:gd name="T41" fmla="*/ 7 h 14"/>
                <a:gd name="T42" fmla="*/ 15 w 25"/>
                <a:gd name="T43" fmla="*/ 7 h 14"/>
                <a:gd name="T44" fmla="*/ 17 w 25"/>
                <a:gd name="T4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4">
                  <a:moveTo>
                    <a:pt x="0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6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2"/>
                    <a:pt x="24" y="1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5"/>
                  </a:lnTo>
                  <a:close/>
                  <a:moveTo>
                    <a:pt x="17" y="9"/>
                  </a:moveTo>
                  <a:cubicBezTo>
                    <a:pt x="18" y="9"/>
                    <a:pt x="18" y="9"/>
                    <a:pt x="17" y="10"/>
                  </a:cubicBezTo>
                  <a:cubicBezTo>
                    <a:pt x="17" y="10"/>
                    <a:pt x="16" y="10"/>
                    <a:pt x="15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3" y="7"/>
                    <a:pt x="14" y="7"/>
                    <a:pt x="15" y="7"/>
                  </a:cubicBez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149">
              <a:extLst>
                <a:ext uri="{FF2B5EF4-FFF2-40B4-BE49-F238E27FC236}">
                  <a16:creationId xmlns:a16="http://schemas.microsoft.com/office/drawing/2014/main" id="{A6A8F99C-36EF-44AD-B766-77E1C87C6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1374" y="6453135"/>
              <a:ext cx="146050" cy="74613"/>
            </a:xfrm>
            <a:custGeom>
              <a:avLst/>
              <a:gdLst>
                <a:gd name="T0" fmla="*/ 27 w 53"/>
                <a:gd name="T1" fmla="*/ 0 h 27"/>
                <a:gd name="T2" fmla="*/ 10 w 53"/>
                <a:gd name="T3" fmla="*/ 4 h 27"/>
                <a:gd name="T4" fmla="*/ 10 w 53"/>
                <a:gd name="T5" fmla="*/ 23 h 27"/>
                <a:gd name="T6" fmla="*/ 27 w 53"/>
                <a:gd name="T7" fmla="*/ 27 h 27"/>
                <a:gd name="T8" fmla="*/ 44 w 53"/>
                <a:gd name="T9" fmla="*/ 23 h 27"/>
                <a:gd name="T10" fmla="*/ 44 w 53"/>
                <a:gd name="T11" fmla="*/ 4 h 27"/>
                <a:gd name="T12" fmla="*/ 27 w 5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7">
                  <a:moveTo>
                    <a:pt x="27" y="0"/>
                  </a:moveTo>
                  <a:cubicBezTo>
                    <a:pt x="21" y="0"/>
                    <a:pt x="14" y="1"/>
                    <a:pt x="10" y="4"/>
                  </a:cubicBezTo>
                  <a:cubicBezTo>
                    <a:pt x="0" y="9"/>
                    <a:pt x="0" y="18"/>
                    <a:pt x="10" y="23"/>
                  </a:cubicBezTo>
                  <a:cubicBezTo>
                    <a:pt x="14" y="26"/>
                    <a:pt x="21" y="27"/>
                    <a:pt x="27" y="27"/>
                  </a:cubicBezTo>
                  <a:cubicBezTo>
                    <a:pt x="33" y="27"/>
                    <a:pt x="39" y="26"/>
                    <a:pt x="44" y="23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261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150">
              <a:extLst>
                <a:ext uri="{FF2B5EF4-FFF2-40B4-BE49-F238E27FC236}">
                  <a16:creationId xmlns:a16="http://schemas.microsoft.com/office/drawing/2014/main" id="{23F117D1-E52D-4AEB-9837-0A315032A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55824" y="6472185"/>
              <a:ext cx="65088" cy="38100"/>
            </a:xfrm>
            <a:custGeom>
              <a:avLst/>
              <a:gdLst>
                <a:gd name="T0" fmla="*/ 9 w 24"/>
                <a:gd name="T1" fmla="*/ 6 h 14"/>
                <a:gd name="T2" fmla="*/ 9 w 24"/>
                <a:gd name="T3" fmla="*/ 8 h 14"/>
                <a:gd name="T4" fmla="*/ 14 w 24"/>
                <a:gd name="T5" fmla="*/ 8 h 14"/>
                <a:gd name="T6" fmla="*/ 14 w 24"/>
                <a:gd name="T7" fmla="*/ 6 h 14"/>
                <a:gd name="T8" fmla="*/ 9 w 24"/>
                <a:gd name="T9" fmla="*/ 6 h 14"/>
                <a:gd name="T10" fmla="*/ 13 w 24"/>
                <a:gd name="T11" fmla="*/ 1 h 14"/>
                <a:gd name="T12" fmla="*/ 11 w 24"/>
                <a:gd name="T13" fmla="*/ 2 h 14"/>
                <a:gd name="T14" fmla="*/ 10 w 24"/>
                <a:gd name="T15" fmla="*/ 2 h 14"/>
                <a:gd name="T16" fmla="*/ 8 w 24"/>
                <a:gd name="T17" fmla="*/ 1 h 14"/>
                <a:gd name="T18" fmla="*/ 7 w 24"/>
                <a:gd name="T19" fmla="*/ 1 h 14"/>
                <a:gd name="T20" fmla="*/ 2 w 24"/>
                <a:gd name="T21" fmla="*/ 4 h 14"/>
                <a:gd name="T22" fmla="*/ 2 w 24"/>
                <a:gd name="T23" fmla="*/ 5 h 14"/>
                <a:gd name="T24" fmla="*/ 3 w 24"/>
                <a:gd name="T25" fmla="*/ 6 h 14"/>
                <a:gd name="T26" fmla="*/ 3 w 24"/>
                <a:gd name="T27" fmla="*/ 7 h 14"/>
                <a:gd name="T28" fmla="*/ 1 w 24"/>
                <a:gd name="T29" fmla="*/ 8 h 14"/>
                <a:gd name="T30" fmla="*/ 1 w 24"/>
                <a:gd name="T31" fmla="*/ 10 h 14"/>
                <a:gd name="T32" fmla="*/ 8 w 24"/>
                <a:gd name="T33" fmla="*/ 14 h 14"/>
                <a:gd name="T34" fmla="*/ 11 w 24"/>
                <a:gd name="T35" fmla="*/ 14 h 14"/>
                <a:gd name="T36" fmla="*/ 23 w 24"/>
                <a:gd name="T37" fmla="*/ 7 h 14"/>
                <a:gd name="T38" fmla="*/ 23 w 24"/>
                <a:gd name="T39" fmla="*/ 5 h 14"/>
                <a:gd name="T40" fmla="*/ 16 w 24"/>
                <a:gd name="T41" fmla="*/ 1 h 14"/>
                <a:gd name="T42" fmla="*/ 13 w 24"/>
                <a:gd name="T43" fmla="*/ 1 h 14"/>
                <a:gd name="T44" fmla="*/ 16 w 24"/>
                <a:gd name="T45" fmla="*/ 9 h 14"/>
                <a:gd name="T46" fmla="*/ 8 w 24"/>
                <a:gd name="T47" fmla="*/ 9 h 14"/>
                <a:gd name="T48" fmla="*/ 8 w 24"/>
                <a:gd name="T49" fmla="*/ 5 h 14"/>
                <a:gd name="T50" fmla="*/ 16 w 24"/>
                <a:gd name="T51" fmla="*/ 5 h 14"/>
                <a:gd name="T52" fmla="*/ 16 w 24"/>
                <a:gd name="T53" fmla="*/ 9 h 14"/>
                <a:gd name="T54" fmla="*/ 15 w 24"/>
                <a:gd name="T55" fmla="*/ 3 h 14"/>
                <a:gd name="T56" fmla="*/ 14 w 24"/>
                <a:gd name="T57" fmla="*/ 3 h 14"/>
                <a:gd name="T58" fmla="*/ 14 w 24"/>
                <a:gd name="T59" fmla="*/ 2 h 14"/>
                <a:gd name="T60" fmla="*/ 15 w 24"/>
                <a:gd name="T61" fmla="*/ 2 h 14"/>
                <a:gd name="T62" fmla="*/ 15 w 24"/>
                <a:gd name="T6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4">
                  <a:moveTo>
                    <a:pt x="9" y="6"/>
                  </a:moveTo>
                  <a:cubicBezTo>
                    <a:pt x="8" y="6"/>
                    <a:pt x="8" y="8"/>
                    <a:pt x="9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5" y="8"/>
                    <a:pt x="15" y="6"/>
                    <a:pt x="14" y="6"/>
                  </a:cubicBezTo>
                  <a:cubicBezTo>
                    <a:pt x="13" y="5"/>
                    <a:pt x="11" y="5"/>
                    <a:pt x="9" y="6"/>
                  </a:cubicBezTo>
                  <a:close/>
                  <a:moveTo>
                    <a:pt x="13" y="1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6"/>
                    <a:pt x="24" y="5"/>
                    <a:pt x="23" y="5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lose/>
                  <a:moveTo>
                    <a:pt x="16" y="9"/>
                  </a:moveTo>
                  <a:cubicBezTo>
                    <a:pt x="13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4"/>
                    <a:pt x="13" y="4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151">
              <a:extLst>
                <a:ext uri="{FF2B5EF4-FFF2-40B4-BE49-F238E27FC236}">
                  <a16:creationId xmlns:a16="http://schemas.microsoft.com/office/drawing/2014/main" id="{1E75F9E6-03EC-4041-B139-B24807158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9324" y="5707010"/>
              <a:ext cx="19050" cy="11113"/>
            </a:xfrm>
            <a:custGeom>
              <a:avLst/>
              <a:gdLst>
                <a:gd name="T0" fmla="*/ 12 w 12"/>
                <a:gd name="T1" fmla="*/ 5 h 7"/>
                <a:gd name="T2" fmla="*/ 12 w 12"/>
                <a:gd name="T3" fmla="*/ 5 h 7"/>
                <a:gd name="T4" fmla="*/ 11 w 12"/>
                <a:gd name="T5" fmla="*/ 7 h 7"/>
                <a:gd name="T6" fmla="*/ 11 w 12"/>
                <a:gd name="T7" fmla="*/ 7 h 7"/>
                <a:gd name="T8" fmla="*/ 0 w 12"/>
                <a:gd name="T9" fmla="*/ 2 h 7"/>
                <a:gd name="T10" fmla="*/ 0 w 12"/>
                <a:gd name="T11" fmla="*/ 2 h 7"/>
                <a:gd name="T12" fmla="*/ 2 w 12"/>
                <a:gd name="T13" fmla="*/ 0 h 7"/>
                <a:gd name="T14" fmla="*/ 4 w 12"/>
                <a:gd name="T15" fmla="*/ 0 h 7"/>
                <a:gd name="T16" fmla="*/ 12 w 12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7">
                  <a:moveTo>
                    <a:pt x="12" y="5"/>
                  </a:moveTo>
                  <a:lnTo>
                    <a:pt x="12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152">
              <a:extLst>
                <a:ext uri="{FF2B5EF4-FFF2-40B4-BE49-F238E27FC236}">
                  <a16:creationId xmlns:a16="http://schemas.microsoft.com/office/drawing/2014/main" id="{D8E4EB22-BE46-419C-A829-28AF000B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6149" y="5711773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9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4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153">
              <a:extLst>
                <a:ext uri="{FF2B5EF4-FFF2-40B4-BE49-F238E27FC236}">
                  <a16:creationId xmlns:a16="http://schemas.microsoft.com/office/drawing/2014/main" id="{4D14EC8B-63F0-45D0-B6A3-2A7E4166C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562" y="5718123"/>
              <a:ext cx="11113" cy="7938"/>
            </a:xfrm>
            <a:custGeom>
              <a:avLst/>
              <a:gdLst>
                <a:gd name="T0" fmla="*/ 7 w 7"/>
                <a:gd name="T1" fmla="*/ 3 h 5"/>
                <a:gd name="T2" fmla="*/ 7 w 7"/>
                <a:gd name="T3" fmla="*/ 3 h 5"/>
                <a:gd name="T4" fmla="*/ 5 w 7"/>
                <a:gd name="T5" fmla="*/ 5 h 5"/>
                <a:gd name="T6" fmla="*/ 5 w 7"/>
                <a:gd name="T7" fmla="*/ 5 h 5"/>
                <a:gd name="T8" fmla="*/ 0 w 7"/>
                <a:gd name="T9" fmla="*/ 2 h 5"/>
                <a:gd name="T10" fmla="*/ 0 w 7"/>
                <a:gd name="T11" fmla="*/ 2 h 5"/>
                <a:gd name="T12" fmla="*/ 1 w 7"/>
                <a:gd name="T13" fmla="*/ 0 h 5"/>
                <a:gd name="T14" fmla="*/ 3 w 7"/>
                <a:gd name="T15" fmla="*/ 0 h 5"/>
                <a:gd name="T16" fmla="*/ 7 w 7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lnTo>
                    <a:pt x="7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154">
              <a:extLst>
                <a:ext uri="{FF2B5EF4-FFF2-40B4-BE49-F238E27FC236}">
                  <a16:creationId xmlns:a16="http://schemas.microsoft.com/office/drawing/2014/main" id="{DF9CA23C-1592-4FA8-B524-7DC4FDE3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1387" y="5722885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3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2 h 4"/>
                <a:gd name="T12" fmla="*/ 2 w 5"/>
                <a:gd name="T13" fmla="*/ 0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155">
              <a:extLst>
                <a:ext uri="{FF2B5EF4-FFF2-40B4-BE49-F238E27FC236}">
                  <a16:creationId xmlns:a16="http://schemas.microsoft.com/office/drawing/2014/main" id="{0440352E-8FAE-4F54-94BF-83D98B46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6787" y="5692723"/>
              <a:ext cx="20638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156">
              <a:extLst>
                <a:ext uri="{FF2B5EF4-FFF2-40B4-BE49-F238E27FC236}">
                  <a16:creationId xmlns:a16="http://schemas.microsoft.com/office/drawing/2014/main" id="{BD7570D4-F35A-4125-9C95-FE3D9DF2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4724" y="5695898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2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157">
              <a:extLst>
                <a:ext uri="{FF2B5EF4-FFF2-40B4-BE49-F238E27FC236}">
                  <a16:creationId xmlns:a16="http://schemas.microsoft.com/office/drawing/2014/main" id="{BCE30CA7-C539-4D30-87FC-A6C631258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2662" y="5700660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158">
              <a:extLst>
                <a:ext uri="{FF2B5EF4-FFF2-40B4-BE49-F238E27FC236}">
                  <a16:creationId xmlns:a16="http://schemas.microsoft.com/office/drawing/2014/main" id="{0E4D4747-2EB8-4554-A25B-60AA7D02F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90599" y="5668910"/>
              <a:ext cx="44450" cy="23813"/>
            </a:xfrm>
            <a:custGeom>
              <a:avLst/>
              <a:gdLst>
                <a:gd name="T0" fmla="*/ 6 w 16"/>
                <a:gd name="T1" fmla="*/ 9 h 9"/>
                <a:gd name="T2" fmla="*/ 5 w 16"/>
                <a:gd name="T3" fmla="*/ 9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1 w 16"/>
                <a:gd name="T11" fmla="*/ 1 h 9"/>
                <a:gd name="T12" fmla="*/ 12 w 16"/>
                <a:gd name="T13" fmla="*/ 1 h 9"/>
                <a:gd name="T14" fmla="*/ 15 w 16"/>
                <a:gd name="T15" fmla="*/ 3 h 9"/>
                <a:gd name="T16" fmla="*/ 15 w 16"/>
                <a:gd name="T17" fmla="*/ 4 h 9"/>
                <a:gd name="T18" fmla="*/ 6 w 16"/>
                <a:gd name="T19" fmla="*/ 9 h 9"/>
                <a:gd name="T20" fmla="*/ 6 w 16"/>
                <a:gd name="T21" fmla="*/ 9 h 9"/>
                <a:gd name="T22" fmla="*/ 11 w 16"/>
                <a:gd name="T23" fmla="*/ 0 h 9"/>
                <a:gd name="T24" fmla="*/ 10 w 16"/>
                <a:gd name="T25" fmla="*/ 0 h 9"/>
                <a:gd name="T26" fmla="*/ 1 w 16"/>
                <a:gd name="T27" fmla="*/ 5 h 9"/>
                <a:gd name="T28" fmla="*/ 1 w 16"/>
                <a:gd name="T29" fmla="*/ 7 h 9"/>
                <a:gd name="T30" fmla="*/ 4 w 16"/>
                <a:gd name="T31" fmla="*/ 9 h 9"/>
                <a:gd name="T32" fmla="*/ 6 w 16"/>
                <a:gd name="T33" fmla="*/ 9 h 9"/>
                <a:gd name="T34" fmla="*/ 7 w 16"/>
                <a:gd name="T35" fmla="*/ 9 h 9"/>
                <a:gd name="T36" fmla="*/ 16 w 16"/>
                <a:gd name="T37" fmla="*/ 4 h 9"/>
                <a:gd name="T38" fmla="*/ 16 w 16"/>
                <a:gd name="T39" fmla="*/ 2 h 9"/>
                <a:gd name="T40" fmla="*/ 12 w 16"/>
                <a:gd name="T41" fmla="*/ 0 h 9"/>
                <a:gd name="T42" fmla="*/ 11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solidFill>
              <a:srgbClr val="7571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6" name="Freeform 159">
              <a:extLst>
                <a:ext uri="{FF2B5EF4-FFF2-40B4-BE49-F238E27FC236}">
                  <a16:creationId xmlns:a16="http://schemas.microsoft.com/office/drawing/2014/main" id="{D39BB519-6CD4-44A7-9B4B-9E5AEAE8C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6949" y="5670498"/>
              <a:ext cx="34925" cy="19050"/>
            </a:xfrm>
            <a:custGeom>
              <a:avLst/>
              <a:gdLst>
                <a:gd name="T0" fmla="*/ 22 w 22"/>
                <a:gd name="T1" fmla="*/ 4 h 12"/>
                <a:gd name="T2" fmla="*/ 22 w 22"/>
                <a:gd name="T3" fmla="*/ 4 h 12"/>
                <a:gd name="T4" fmla="*/ 7 w 22"/>
                <a:gd name="T5" fmla="*/ 12 h 12"/>
                <a:gd name="T6" fmla="*/ 5 w 22"/>
                <a:gd name="T7" fmla="*/ 12 h 12"/>
                <a:gd name="T8" fmla="*/ 0 w 22"/>
                <a:gd name="T9" fmla="*/ 9 h 12"/>
                <a:gd name="T10" fmla="*/ 0 w 22"/>
                <a:gd name="T11" fmla="*/ 9 h 12"/>
                <a:gd name="T12" fmla="*/ 15 w 22"/>
                <a:gd name="T13" fmla="*/ 0 h 12"/>
                <a:gd name="T14" fmla="*/ 15 w 22"/>
                <a:gd name="T15" fmla="*/ 0 h 12"/>
                <a:gd name="T16" fmla="*/ 22 w 22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2">
                  <a:moveTo>
                    <a:pt x="22" y="4"/>
                  </a:moveTo>
                  <a:lnTo>
                    <a:pt x="22" y="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7" name="Freeform 160">
              <a:extLst>
                <a:ext uri="{FF2B5EF4-FFF2-40B4-BE49-F238E27FC236}">
                  <a16:creationId xmlns:a16="http://schemas.microsoft.com/office/drawing/2014/main" id="{B313DAF4-4079-46FF-B256-9721D95EC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8699" y="567049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0FF6687-935F-4EAD-8C1D-987638A48D85}"/>
              </a:ext>
            </a:extLst>
          </p:cNvPr>
          <p:cNvGrpSpPr/>
          <p:nvPr/>
        </p:nvGrpSpPr>
        <p:grpSpPr>
          <a:xfrm>
            <a:off x="9936968" y="1336510"/>
            <a:ext cx="524601" cy="813488"/>
            <a:chOff x="19876524" y="4243335"/>
            <a:chExt cx="1049338" cy="1627188"/>
          </a:xfrm>
        </p:grpSpPr>
        <p:sp>
          <p:nvSpPr>
            <p:cNvPr id="248" name="Freeform 161">
              <a:extLst>
                <a:ext uri="{FF2B5EF4-FFF2-40B4-BE49-F238E27FC236}">
                  <a16:creationId xmlns:a16="http://schemas.microsoft.com/office/drawing/2014/main" id="{A8690FA8-2251-46E9-8E4D-7E344DC6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62510"/>
              <a:ext cx="1049338" cy="608013"/>
            </a:xfrm>
            <a:custGeom>
              <a:avLst/>
              <a:gdLst>
                <a:gd name="T0" fmla="*/ 313 w 380"/>
                <a:gd name="T1" fmla="*/ 39 h 220"/>
                <a:gd name="T2" fmla="*/ 313 w 380"/>
                <a:gd name="T3" fmla="*/ 181 h 220"/>
                <a:gd name="T4" fmla="*/ 68 w 380"/>
                <a:gd name="T5" fmla="*/ 181 h 220"/>
                <a:gd name="T6" fmla="*/ 68 w 380"/>
                <a:gd name="T7" fmla="*/ 39 h 220"/>
                <a:gd name="T8" fmla="*/ 313 w 380"/>
                <a:gd name="T9" fmla="*/ 3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20">
                  <a:moveTo>
                    <a:pt x="313" y="39"/>
                  </a:moveTo>
                  <a:cubicBezTo>
                    <a:pt x="380" y="78"/>
                    <a:pt x="380" y="142"/>
                    <a:pt x="313" y="181"/>
                  </a:cubicBezTo>
                  <a:cubicBezTo>
                    <a:pt x="245" y="220"/>
                    <a:pt x="135" y="220"/>
                    <a:pt x="68" y="181"/>
                  </a:cubicBezTo>
                  <a:cubicBezTo>
                    <a:pt x="0" y="142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162">
              <a:extLst>
                <a:ext uri="{FF2B5EF4-FFF2-40B4-BE49-F238E27FC236}">
                  <a16:creationId xmlns:a16="http://schemas.microsoft.com/office/drawing/2014/main" id="{7D28A0CD-19CA-4776-8CAE-139746A6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45048"/>
              <a:ext cx="1049338" cy="604838"/>
            </a:xfrm>
            <a:custGeom>
              <a:avLst/>
              <a:gdLst>
                <a:gd name="T0" fmla="*/ 313 w 380"/>
                <a:gd name="T1" fmla="*/ 39 h 219"/>
                <a:gd name="T2" fmla="*/ 313 w 380"/>
                <a:gd name="T3" fmla="*/ 180 h 219"/>
                <a:gd name="T4" fmla="*/ 68 w 380"/>
                <a:gd name="T5" fmla="*/ 180 h 219"/>
                <a:gd name="T6" fmla="*/ 68 w 380"/>
                <a:gd name="T7" fmla="*/ 39 h 219"/>
                <a:gd name="T8" fmla="*/ 313 w 380"/>
                <a:gd name="T9" fmla="*/ 3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19">
                  <a:moveTo>
                    <a:pt x="313" y="39"/>
                  </a:moveTo>
                  <a:cubicBezTo>
                    <a:pt x="380" y="78"/>
                    <a:pt x="380" y="141"/>
                    <a:pt x="313" y="180"/>
                  </a:cubicBezTo>
                  <a:cubicBezTo>
                    <a:pt x="245" y="219"/>
                    <a:pt x="135" y="219"/>
                    <a:pt x="68" y="180"/>
                  </a:cubicBezTo>
                  <a:cubicBezTo>
                    <a:pt x="0" y="141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163">
              <a:extLst>
                <a:ext uri="{FF2B5EF4-FFF2-40B4-BE49-F238E27FC236}">
                  <a16:creationId xmlns:a16="http://schemas.microsoft.com/office/drawing/2014/main" id="{F4A2CEA1-E501-4994-97D8-99B6582AE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46374" y="4243335"/>
              <a:ext cx="908050" cy="571500"/>
            </a:xfrm>
            <a:custGeom>
              <a:avLst/>
              <a:gdLst>
                <a:gd name="T0" fmla="*/ 281 w 329"/>
                <a:gd name="T1" fmla="*/ 37 h 207"/>
                <a:gd name="T2" fmla="*/ 50 w 329"/>
                <a:gd name="T3" fmla="*/ 37 h 207"/>
                <a:gd name="T4" fmla="*/ 2 w 329"/>
                <a:gd name="T5" fmla="*/ 108 h 207"/>
                <a:gd name="T6" fmla="*/ 50 w 329"/>
                <a:gd name="T7" fmla="*/ 170 h 207"/>
                <a:gd name="T8" fmla="*/ 281 w 329"/>
                <a:gd name="T9" fmla="*/ 170 h 207"/>
                <a:gd name="T10" fmla="*/ 328 w 329"/>
                <a:gd name="T11" fmla="*/ 112 h 207"/>
                <a:gd name="T12" fmla="*/ 329 w 329"/>
                <a:gd name="T13" fmla="*/ 104 h 207"/>
                <a:gd name="T14" fmla="*/ 281 w 329"/>
                <a:gd name="T15" fmla="*/ 37 h 207"/>
                <a:gd name="T16" fmla="*/ 295 w 329"/>
                <a:gd name="T17" fmla="*/ 136 h 207"/>
                <a:gd name="T18" fmla="*/ 265 w 329"/>
                <a:gd name="T19" fmla="*/ 161 h 207"/>
                <a:gd name="T20" fmla="*/ 66 w 329"/>
                <a:gd name="T21" fmla="*/ 161 h 207"/>
                <a:gd name="T22" fmla="*/ 36 w 329"/>
                <a:gd name="T23" fmla="*/ 136 h 207"/>
                <a:gd name="T24" fmla="*/ 66 w 329"/>
                <a:gd name="T25" fmla="*/ 46 h 207"/>
                <a:gd name="T26" fmla="*/ 265 w 329"/>
                <a:gd name="T27" fmla="*/ 46 h 207"/>
                <a:gd name="T28" fmla="*/ 295 w 329"/>
                <a:gd name="T29" fmla="*/ 13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207">
                  <a:moveTo>
                    <a:pt x="281" y="37"/>
                  </a:moveTo>
                  <a:cubicBezTo>
                    <a:pt x="217" y="0"/>
                    <a:pt x="114" y="0"/>
                    <a:pt x="50" y="37"/>
                  </a:cubicBezTo>
                  <a:cubicBezTo>
                    <a:pt x="16" y="57"/>
                    <a:pt x="0" y="83"/>
                    <a:pt x="2" y="108"/>
                  </a:cubicBezTo>
                  <a:cubicBezTo>
                    <a:pt x="4" y="131"/>
                    <a:pt x="20" y="153"/>
                    <a:pt x="50" y="170"/>
                  </a:cubicBezTo>
                  <a:cubicBezTo>
                    <a:pt x="114" y="207"/>
                    <a:pt x="217" y="207"/>
                    <a:pt x="281" y="170"/>
                  </a:cubicBezTo>
                  <a:cubicBezTo>
                    <a:pt x="309" y="154"/>
                    <a:pt x="325" y="133"/>
                    <a:pt x="328" y="112"/>
                  </a:cubicBezTo>
                  <a:cubicBezTo>
                    <a:pt x="329" y="104"/>
                    <a:pt x="329" y="104"/>
                    <a:pt x="329" y="104"/>
                  </a:cubicBezTo>
                  <a:cubicBezTo>
                    <a:pt x="329" y="80"/>
                    <a:pt x="313" y="55"/>
                    <a:pt x="281" y="37"/>
                  </a:cubicBezTo>
                  <a:close/>
                  <a:moveTo>
                    <a:pt x="295" y="136"/>
                  </a:moveTo>
                  <a:cubicBezTo>
                    <a:pt x="288" y="145"/>
                    <a:pt x="278" y="154"/>
                    <a:pt x="265" y="161"/>
                  </a:cubicBezTo>
                  <a:cubicBezTo>
                    <a:pt x="210" y="193"/>
                    <a:pt x="121" y="193"/>
                    <a:pt x="66" y="161"/>
                  </a:cubicBezTo>
                  <a:cubicBezTo>
                    <a:pt x="53" y="154"/>
                    <a:pt x="43" y="145"/>
                    <a:pt x="36" y="136"/>
                  </a:cubicBezTo>
                  <a:cubicBezTo>
                    <a:pt x="14" y="106"/>
                    <a:pt x="24" y="70"/>
                    <a:pt x="66" y="46"/>
                  </a:cubicBezTo>
                  <a:cubicBezTo>
                    <a:pt x="121" y="14"/>
                    <a:pt x="210" y="14"/>
                    <a:pt x="265" y="46"/>
                  </a:cubicBezTo>
                  <a:cubicBezTo>
                    <a:pt x="307" y="70"/>
                    <a:pt x="317" y="106"/>
                    <a:pt x="295" y="136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164">
              <a:extLst>
                <a:ext uri="{FF2B5EF4-FFF2-40B4-BE49-F238E27FC236}">
                  <a16:creationId xmlns:a16="http://schemas.microsoft.com/office/drawing/2014/main" id="{677BCAC5-D598-48A2-9555-3C37666A9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4799" y="4459235"/>
              <a:ext cx="714375" cy="317500"/>
            </a:xfrm>
            <a:custGeom>
              <a:avLst/>
              <a:gdLst>
                <a:gd name="T0" fmla="*/ 259 w 259"/>
                <a:gd name="T1" fmla="*/ 58 h 115"/>
                <a:gd name="T2" fmla="*/ 229 w 259"/>
                <a:gd name="T3" fmla="*/ 83 h 115"/>
                <a:gd name="T4" fmla="*/ 30 w 259"/>
                <a:gd name="T5" fmla="*/ 83 h 115"/>
                <a:gd name="T6" fmla="*/ 0 w 259"/>
                <a:gd name="T7" fmla="*/ 58 h 115"/>
                <a:gd name="T8" fmla="*/ 30 w 259"/>
                <a:gd name="T9" fmla="*/ 32 h 115"/>
                <a:gd name="T10" fmla="*/ 229 w 259"/>
                <a:gd name="T11" fmla="*/ 32 h 115"/>
                <a:gd name="T12" fmla="*/ 259 w 259"/>
                <a:gd name="T1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115">
                  <a:moveTo>
                    <a:pt x="259" y="58"/>
                  </a:moveTo>
                  <a:cubicBezTo>
                    <a:pt x="252" y="67"/>
                    <a:pt x="242" y="76"/>
                    <a:pt x="229" y="83"/>
                  </a:cubicBezTo>
                  <a:cubicBezTo>
                    <a:pt x="174" y="115"/>
                    <a:pt x="85" y="115"/>
                    <a:pt x="30" y="83"/>
                  </a:cubicBezTo>
                  <a:cubicBezTo>
                    <a:pt x="17" y="76"/>
                    <a:pt x="7" y="67"/>
                    <a:pt x="0" y="58"/>
                  </a:cubicBezTo>
                  <a:cubicBezTo>
                    <a:pt x="7" y="48"/>
                    <a:pt x="17" y="40"/>
                    <a:pt x="30" y="32"/>
                  </a:cubicBezTo>
                  <a:cubicBezTo>
                    <a:pt x="85" y="0"/>
                    <a:pt x="174" y="0"/>
                    <a:pt x="229" y="32"/>
                  </a:cubicBezTo>
                  <a:cubicBezTo>
                    <a:pt x="242" y="40"/>
                    <a:pt x="252" y="48"/>
                    <a:pt x="259" y="58"/>
                  </a:cubicBezTo>
                  <a:close/>
                </a:path>
              </a:pathLst>
            </a:custGeom>
            <a:solidFill>
              <a:srgbClr val="352A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165">
              <a:extLst>
                <a:ext uri="{FF2B5EF4-FFF2-40B4-BE49-F238E27FC236}">
                  <a16:creationId xmlns:a16="http://schemas.microsoft.com/office/drawing/2014/main" id="{1C4B33FB-3D09-40D9-85CE-FB8BE844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7649" y="5010098"/>
              <a:ext cx="830263" cy="533400"/>
            </a:xfrm>
            <a:custGeom>
              <a:avLst/>
              <a:gdLst>
                <a:gd name="T0" fmla="*/ 301 w 301"/>
                <a:gd name="T1" fmla="*/ 3 h 193"/>
                <a:gd name="T2" fmla="*/ 298 w 301"/>
                <a:gd name="T3" fmla="*/ 31 h 193"/>
                <a:gd name="T4" fmla="*/ 298 w 301"/>
                <a:gd name="T5" fmla="*/ 32 h 193"/>
                <a:gd name="T6" fmla="*/ 293 w 301"/>
                <a:gd name="T7" fmla="*/ 106 h 193"/>
                <a:gd name="T8" fmla="*/ 292 w 301"/>
                <a:gd name="T9" fmla="*/ 113 h 193"/>
                <a:gd name="T10" fmla="*/ 292 w 301"/>
                <a:gd name="T11" fmla="*/ 113 h 193"/>
                <a:gd name="T12" fmla="*/ 281 w 301"/>
                <a:gd name="T13" fmla="*/ 138 h 193"/>
                <a:gd name="T14" fmla="*/ 251 w 301"/>
                <a:gd name="T15" fmla="*/ 164 h 193"/>
                <a:gd name="T16" fmla="*/ 193 w 301"/>
                <a:gd name="T17" fmla="*/ 185 h 193"/>
                <a:gd name="T18" fmla="*/ 50 w 301"/>
                <a:gd name="T19" fmla="*/ 164 h 193"/>
                <a:gd name="T20" fmla="*/ 19 w 301"/>
                <a:gd name="T21" fmla="*/ 138 h 193"/>
                <a:gd name="T22" fmla="*/ 9 w 301"/>
                <a:gd name="T23" fmla="*/ 113 h 193"/>
                <a:gd name="T24" fmla="*/ 8 w 301"/>
                <a:gd name="T25" fmla="*/ 113 h 193"/>
                <a:gd name="T26" fmla="*/ 8 w 301"/>
                <a:gd name="T27" fmla="*/ 106 h 193"/>
                <a:gd name="T28" fmla="*/ 8 w 301"/>
                <a:gd name="T29" fmla="*/ 106 h 193"/>
                <a:gd name="T30" fmla="*/ 0 w 301"/>
                <a:gd name="T31" fmla="*/ 0 h 193"/>
                <a:gd name="T32" fmla="*/ 12 w 301"/>
                <a:gd name="T33" fmla="*/ 30 h 193"/>
                <a:gd name="T34" fmla="*/ 39 w 301"/>
                <a:gd name="T35" fmla="*/ 55 h 193"/>
                <a:gd name="T36" fmla="*/ 44 w 301"/>
                <a:gd name="T37" fmla="*/ 58 h 193"/>
                <a:gd name="T38" fmla="*/ 257 w 301"/>
                <a:gd name="T39" fmla="*/ 58 h 193"/>
                <a:gd name="T40" fmla="*/ 262 w 301"/>
                <a:gd name="T41" fmla="*/ 55 h 193"/>
                <a:gd name="T42" fmla="*/ 289 w 301"/>
                <a:gd name="T43" fmla="*/ 30 h 193"/>
                <a:gd name="T44" fmla="*/ 301 w 301"/>
                <a:gd name="T45" fmla="*/ 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" h="193">
                  <a:moveTo>
                    <a:pt x="301" y="3"/>
                  </a:moveTo>
                  <a:cubicBezTo>
                    <a:pt x="298" y="31"/>
                    <a:pt x="298" y="31"/>
                    <a:pt x="298" y="31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3" y="106"/>
                    <a:pt x="293" y="106"/>
                    <a:pt x="293" y="106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1" y="122"/>
                    <a:pt x="287" y="130"/>
                    <a:pt x="281" y="138"/>
                  </a:cubicBezTo>
                  <a:cubicBezTo>
                    <a:pt x="275" y="148"/>
                    <a:pt x="264" y="156"/>
                    <a:pt x="251" y="164"/>
                  </a:cubicBezTo>
                  <a:cubicBezTo>
                    <a:pt x="234" y="174"/>
                    <a:pt x="214" y="181"/>
                    <a:pt x="193" y="185"/>
                  </a:cubicBezTo>
                  <a:cubicBezTo>
                    <a:pt x="144" y="193"/>
                    <a:pt x="89" y="187"/>
                    <a:pt x="50" y="164"/>
                  </a:cubicBezTo>
                  <a:cubicBezTo>
                    <a:pt x="36" y="156"/>
                    <a:pt x="26" y="148"/>
                    <a:pt x="19" y="138"/>
                  </a:cubicBezTo>
                  <a:cubicBezTo>
                    <a:pt x="13" y="130"/>
                    <a:pt x="10" y="122"/>
                    <a:pt x="9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5" y="21"/>
                    <a:pt x="12" y="30"/>
                  </a:cubicBezTo>
                  <a:cubicBezTo>
                    <a:pt x="18" y="39"/>
                    <a:pt x="27" y="47"/>
                    <a:pt x="39" y="55"/>
                  </a:cubicBezTo>
                  <a:cubicBezTo>
                    <a:pt x="41" y="56"/>
                    <a:pt x="42" y="57"/>
                    <a:pt x="44" y="58"/>
                  </a:cubicBezTo>
                  <a:cubicBezTo>
                    <a:pt x="103" y="92"/>
                    <a:pt x="198" y="92"/>
                    <a:pt x="257" y="58"/>
                  </a:cubicBezTo>
                  <a:cubicBezTo>
                    <a:pt x="259" y="57"/>
                    <a:pt x="260" y="56"/>
                    <a:pt x="262" y="55"/>
                  </a:cubicBezTo>
                  <a:cubicBezTo>
                    <a:pt x="273" y="47"/>
                    <a:pt x="282" y="39"/>
                    <a:pt x="289" y="30"/>
                  </a:cubicBezTo>
                  <a:cubicBezTo>
                    <a:pt x="295" y="22"/>
                    <a:pt x="299" y="12"/>
                    <a:pt x="301" y="3"/>
                  </a:cubicBezTo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3" name="Freeform 166">
              <a:extLst>
                <a:ext uri="{FF2B5EF4-FFF2-40B4-BE49-F238E27FC236}">
                  <a16:creationId xmlns:a16="http://schemas.microsoft.com/office/drawing/2014/main" id="{62DA5132-D301-48C4-BA3B-7A9CA471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1462" y="5322835"/>
              <a:ext cx="781050" cy="425450"/>
            </a:xfrm>
            <a:custGeom>
              <a:avLst/>
              <a:gdLst>
                <a:gd name="T0" fmla="*/ 283 w 283"/>
                <a:gd name="T1" fmla="*/ 0 h 154"/>
                <a:gd name="T2" fmla="*/ 278 w 283"/>
                <a:gd name="T3" fmla="*/ 70 h 154"/>
                <a:gd name="T4" fmla="*/ 278 w 283"/>
                <a:gd name="T5" fmla="*/ 70 h 154"/>
                <a:gd name="T6" fmla="*/ 238 w 283"/>
                <a:gd name="T7" fmla="*/ 124 h 154"/>
                <a:gd name="T8" fmla="*/ 45 w 283"/>
                <a:gd name="T9" fmla="*/ 124 h 154"/>
                <a:gd name="T10" fmla="*/ 5 w 283"/>
                <a:gd name="T11" fmla="*/ 70 h 154"/>
                <a:gd name="T12" fmla="*/ 5 w 283"/>
                <a:gd name="T13" fmla="*/ 70 h 154"/>
                <a:gd name="T14" fmla="*/ 0 w 283"/>
                <a:gd name="T15" fmla="*/ 0 h 154"/>
                <a:gd name="T16" fmla="*/ 10 w 283"/>
                <a:gd name="T17" fmla="*/ 25 h 154"/>
                <a:gd name="T18" fmla="*/ 41 w 283"/>
                <a:gd name="T19" fmla="*/ 51 h 154"/>
                <a:gd name="T20" fmla="*/ 184 w 283"/>
                <a:gd name="T21" fmla="*/ 72 h 154"/>
                <a:gd name="T22" fmla="*/ 242 w 283"/>
                <a:gd name="T23" fmla="*/ 51 h 154"/>
                <a:gd name="T24" fmla="*/ 272 w 283"/>
                <a:gd name="T25" fmla="*/ 25 h 154"/>
                <a:gd name="T26" fmla="*/ 283 w 283"/>
                <a:gd name="T2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" h="154">
                  <a:moveTo>
                    <a:pt x="283" y="0"/>
                  </a:moveTo>
                  <a:cubicBezTo>
                    <a:pt x="278" y="70"/>
                    <a:pt x="278" y="70"/>
                    <a:pt x="278" y="70"/>
                  </a:cubicBezTo>
                  <a:cubicBezTo>
                    <a:pt x="278" y="70"/>
                    <a:pt x="278" y="70"/>
                    <a:pt x="278" y="70"/>
                  </a:cubicBezTo>
                  <a:cubicBezTo>
                    <a:pt x="277" y="89"/>
                    <a:pt x="264" y="109"/>
                    <a:pt x="238" y="124"/>
                  </a:cubicBezTo>
                  <a:cubicBezTo>
                    <a:pt x="185" y="154"/>
                    <a:pt x="98" y="154"/>
                    <a:pt x="45" y="124"/>
                  </a:cubicBezTo>
                  <a:cubicBezTo>
                    <a:pt x="19" y="109"/>
                    <a:pt x="6" y="89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"/>
                    <a:pt x="4" y="17"/>
                    <a:pt x="10" y="25"/>
                  </a:cubicBezTo>
                  <a:cubicBezTo>
                    <a:pt x="17" y="35"/>
                    <a:pt x="27" y="43"/>
                    <a:pt x="41" y="51"/>
                  </a:cubicBezTo>
                  <a:cubicBezTo>
                    <a:pt x="80" y="74"/>
                    <a:pt x="135" y="80"/>
                    <a:pt x="184" y="72"/>
                  </a:cubicBezTo>
                  <a:cubicBezTo>
                    <a:pt x="205" y="68"/>
                    <a:pt x="225" y="61"/>
                    <a:pt x="242" y="51"/>
                  </a:cubicBezTo>
                  <a:cubicBezTo>
                    <a:pt x="255" y="43"/>
                    <a:pt x="266" y="35"/>
                    <a:pt x="272" y="25"/>
                  </a:cubicBezTo>
                  <a:cubicBezTo>
                    <a:pt x="278" y="17"/>
                    <a:pt x="282" y="9"/>
                    <a:pt x="283" y="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167">
              <a:extLst>
                <a:ext uri="{FF2B5EF4-FFF2-40B4-BE49-F238E27FC236}">
                  <a16:creationId xmlns:a16="http://schemas.microsoft.com/office/drawing/2014/main" id="{6BE85BAF-04B1-43EA-9101-6EE8357F7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1137" y="4541785"/>
              <a:ext cx="900113" cy="723900"/>
            </a:xfrm>
            <a:custGeom>
              <a:avLst/>
              <a:gdLst>
                <a:gd name="T0" fmla="*/ 326 w 326"/>
                <a:gd name="T1" fmla="*/ 4 h 262"/>
                <a:gd name="T2" fmla="*/ 314 w 326"/>
                <a:gd name="T3" fmla="*/ 167 h 262"/>
                <a:gd name="T4" fmla="*/ 314 w 326"/>
                <a:gd name="T5" fmla="*/ 167 h 262"/>
                <a:gd name="T6" fmla="*/ 314 w 326"/>
                <a:gd name="T7" fmla="*/ 173 h 262"/>
                <a:gd name="T8" fmla="*/ 314 w 326"/>
                <a:gd name="T9" fmla="*/ 173 h 262"/>
                <a:gd name="T10" fmla="*/ 302 w 326"/>
                <a:gd name="T11" fmla="*/ 200 h 262"/>
                <a:gd name="T12" fmla="*/ 275 w 326"/>
                <a:gd name="T13" fmla="*/ 225 h 262"/>
                <a:gd name="T14" fmla="*/ 270 w 326"/>
                <a:gd name="T15" fmla="*/ 228 h 262"/>
                <a:gd name="T16" fmla="*/ 57 w 326"/>
                <a:gd name="T17" fmla="*/ 228 h 262"/>
                <a:gd name="T18" fmla="*/ 52 w 326"/>
                <a:gd name="T19" fmla="*/ 225 h 262"/>
                <a:gd name="T20" fmla="*/ 25 w 326"/>
                <a:gd name="T21" fmla="*/ 200 h 262"/>
                <a:gd name="T22" fmla="*/ 13 w 326"/>
                <a:gd name="T23" fmla="*/ 170 h 262"/>
                <a:gd name="T24" fmla="*/ 0 w 326"/>
                <a:gd name="T25" fmla="*/ 0 h 262"/>
                <a:gd name="T26" fmla="*/ 0 w 326"/>
                <a:gd name="T27" fmla="*/ 0 h 262"/>
                <a:gd name="T28" fmla="*/ 48 w 326"/>
                <a:gd name="T29" fmla="*/ 62 h 262"/>
                <a:gd name="T30" fmla="*/ 110 w 326"/>
                <a:gd name="T31" fmla="*/ 85 h 262"/>
                <a:gd name="T32" fmla="*/ 110 w 326"/>
                <a:gd name="T33" fmla="*/ 85 h 262"/>
                <a:gd name="T34" fmla="*/ 279 w 326"/>
                <a:gd name="T35" fmla="*/ 62 h 262"/>
                <a:gd name="T36" fmla="*/ 326 w 326"/>
                <a:gd name="T37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262">
                  <a:moveTo>
                    <a:pt x="326" y="4"/>
                  </a:moveTo>
                  <a:cubicBezTo>
                    <a:pt x="314" y="167"/>
                    <a:pt x="314" y="167"/>
                    <a:pt x="314" y="167"/>
                  </a:cubicBezTo>
                  <a:cubicBezTo>
                    <a:pt x="314" y="167"/>
                    <a:pt x="314" y="167"/>
                    <a:pt x="314" y="167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2" y="182"/>
                    <a:pt x="308" y="191"/>
                    <a:pt x="302" y="200"/>
                  </a:cubicBezTo>
                  <a:cubicBezTo>
                    <a:pt x="295" y="209"/>
                    <a:pt x="286" y="217"/>
                    <a:pt x="275" y="225"/>
                  </a:cubicBezTo>
                  <a:cubicBezTo>
                    <a:pt x="273" y="226"/>
                    <a:pt x="271" y="227"/>
                    <a:pt x="270" y="228"/>
                  </a:cubicBezTo>
                  <a:cubicBezTo>
                    <a:pt x="211" y="262"/>
                    <a:pt x="116" y="262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40" y="217"/>
                    <a:pt x="31" y="209"/>
                    <a:pt x="25" y="200"/>
                  </a:cubicBezTo>
                  <a:cubicBezTo>
                    <a:pt x="18" y="191"/>
                    <a:pt x="14" y="181"/>
                    <a:pt x="13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3"/>
                    <a:pt x="18" y="45"/>
                    <a:pt x="48" y="62"/>
                  </a:cubicBezTo>
                  <a:cubicBezTo>
                    <a:pt x="66" y="73"/>
                    <a:pt x="87" y="80"/>
                    <a:pt x="110" y="85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67" y="96"/>
                    <a:pt x="233" y="89"/>
                    <a:pt x="279" y="62"/>
                  </a:cubicBezTo>
                  <a:cubicBezTo>
                    <a:pt x="307" y="46"/>
                    <a:pt x="323" y="25"/>
                    <a:pt x="326" y="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168">
              <a:extLst>
                <a:ext uri="{FF2B5EF4-FFF2-40B4-BE49-F238E27FC236}">
                  <a16:creationId xmlns:a16="http://schemas.microsoft.com/office/drawing/2014/main" id="{64A76D63-CF53-43D6-A0EA-B01782804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4474" y="4281435"/>
              <a:ext cx="836613" cy="336550"/>
            </a:xfrm>
            <a:custGeom>
              <a:avLst/>
              <a:gdLst>
                <a:gd name="T0" fmla="*/ 281 w 303"/>
                <a:gd name="T1" fmla="*/ 122 h 122"/>
                <a:gd name="T2" fmla="*/ 251 w 303"/>
                <a:gd name="T3" fmla="*/ 96 h 122"/>
                <a:gd name="T4" fmla="*/ 52 w 303"/>
                <a:gd name="T5" fmla="*/ 96 h 122"/>
                <a:gd name="T6" fmla="*/ 22 w 303"/>
                <a:gd name="T7" fmla="*/ 122 h 122"/>
                <a:gd name="T8" fmla="*/ 52 w 303"/>
                <a:gd name="T9" fmla="*/ 32 h 122"/>
                <a:gd name="T10" fmla="*/ 251 w 303"/>
                <a:gd name="T11" fmla="*/ 32 h 122"/>
                <a:gd name="T12" fmla="*/ 281 w 303"/>
                <a:gd name="T1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122">
                  <a:moveTo>
                    <a:pt x="281" y="122"/>
                  </a:moveTo>
                  <a:cubicBezTo>
                    <a:pt x="274" y="112"/>
                    <a:pt x="264" y="104"/>
                    <a:pt x="251" y="96"/>
                  </a:cubicBezTo>
                  <a:cubicBezTo>
                    <a:pt x="196" y="64"/>
                    <a:pt x="107" y="64"/>
                    <a:pt x="52" y="96"/>
                  </a:cubicBezTo>
                  <a:cubicBezTo>
                    <a:pt x="39" y="104"/>
                    <a:pt x="29" y="112"/>
                    <a:pt x="22" y="122"/>
                  </a:cubicBezTo>
                  <a:cubicBezTo>
                    <a:pt x="0" y="92"/>
                    <a:pt x="10" y="56"/>
                    <a:pt x="52" y="32"/>
                  </a:cubicBezTo>
                  <a:cubicBezTo>
                    <a:pt x="107" y="0"/>
                    <a:pt x="196" y="0"/>
                    <a:pt x="251" y="32"/>
                  </a:cubicBezTo>
                  <a:cubicBezTo>
                    <a:pt x="293" y="56"/>
                    <a:pt x="303" y="92"/>
                    <a:pt x="281" y="122"/>
                  </a:cubicBezTo>
                  <a:close/>
                </a:path>
              </a:pathLst>
            </a:custGeom>
            <a:solidFill>
              <a:srgbClr val="9D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169">
              <a:extLst>
                <a:ext uri="{FF2B5EF4-FFF2-40B4-BE49-F238E27FC236}">
                  <a16:creationId xmlns:a16="http://schemas.microsoft.com/office/drawing/2014/main" id="{F98AA1B3-4032-49EC-A765-89A3EB739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0374" y="4564010"/>
              <a:ext cx="407988" cy="63500"/>
            </a:xfrm>
            <a:custGeom>
              <a:avLst/>
              <a:gdLst>
                <a:gd name="T0" fmla="*/ 0 w 148"/>
                <a:gd name="T1" fmla="*/ 23 h 23"/>
                <a:gd name="T2" fmla="*/ 5 w 148"/>
                <a:gd name="T3" fmla="*/ 19 h 23"/>
                <a:gd name="T4" fmla="*/ 21 w 148"/>
                <a:gd name="T5" fmla="*/ 11 h 23"/>
                <a:gd name="T6" fmla="*/ 32 w 148"/>
                <a:gd name="T7" fmla="*/ 7 h 23"/>
                <a:gd name="T8" fmla="*/ 45 w 148"/>
                <a:gd name="T9" fmla="*/ 3 h 23"/>
                <a:gd name="T10" fmla="*/ 59 w 148"/>
                <a:gd name="T11" fmla="*/ 1 h 23"/>
                <a:gd name="T12" fmla="*/ 74 w 148"/>
                <a:gd name="T13" fmla="*/ 0 h 23"/>
                <a:gd name="T14" fmla="*/ 78 w 148"/>
                <a:gd name="T15" fmla="*/ 0 h 23"/>
                <a:gd name="T16" fmla="*/ 81 w 148"/>
                <a:gd name="T17" fmla="*/ 1 h 23"/>
                <a:gd name="T18" fmla="*/ 89 w 148"/>
                <a:gd name="T19" fmla="*/ 1 h 23"/>
                <a:gd name="T20" fmla="*/ 103 w 148"/>
                <a:gd name="T21" fmla="*/ 4 h 23"/>
                <a:gd name="T22" fmla="*/ 115 w 148"/>
                <a:gd name="T23" fmla="*/ 7 h 23"/>
                <a:gd name="T24" fmla="*/ 126 w 148"/>
                <a:gd name="T25" fmla="*/ 11 h 23"/>
                <a:gd name="T26" fmla="*/ 136 w 148"/>
                <a:gd name="T27" fmla="*/ 16 h 23"/>
                <a:gd name="T28" fmla="*/ 142 w 148"/>
                <a:gd name="T29" fmla="*/ 19 h 23"/>
                <a:gd name="T30" fmla="*/ 148 w 148"/>
                <a:gd name="T31" fmla="*/ 23 h 23"/>
                <a:gd name="T32" fmla="*/ 142 w 148"/>
                <a:gd name="T33" fmla="*/ 20 h 23"/>
                <a:gd name="T34" fmla="*/ 135 w 148"/>
                <a:gd name="T35" fmla="*/ 16 h 23"/>
                <a:gd name="T36" fmla="*/ 126 w 148"/>
                <a:gd name="T37" fmla="*/ 13 h 23"/>
                <a:gd name="T38" fmla="*/ 115 w 148"/>
                <a:gd name="T39" fmla="*/ 9 h 23"/>
                <a:gd name="T40" fmla="*/ 109 w 148"/>
                <a:gd name="T41" fmla="*/ 7 h 23"/>
                <a:gd name="T42" fmla="*/ 102 w 148"/>
                <a:gd name="T43" fmla="*/ 6 h 23"/>
                <a:gd name="T44" fmla="*/ 88 w 148"/>
                <a:gd name="T45" fmla="*/ 3 h 23"/>
                <a:gd name="T46" fmla="*/ 81 w 148"/>
                <a:gd name="T47" fmla="*/ 3 h 23"/>
                <a:gd name="T48" fmla="*/ 78 w 148"/>
                <a:gd name="T49" fmla="*/ 3 h 23"/>
                <a:gd name="T50" fmla="*/ 74 w 148"/>
                <a:gd name="T51" fmla="*/ 3 h 23"/>
                <a:gd name="T52" fmla="*/ 59 w 148"/>
                <a:gd name="T53" fmla="*/ 3 h 23"/>
                <a:gd name="T54" fmla="*/ 46 w 148"/>
                <a:gd name="T55" fmla="*/ 5 h 23"/>
                <a:gd name="T56" fmla="*/ 33 w 148"/>
                <a:gd name="T57" fmla="*/ 9 h 23"/>
                <a:gd name="T58" fmla="*/ 22 w 148"/>
                <a:gd name="T59" fmla="*/ 12 h 23"/>
                <a:gd name="T60" fmla="*/ 13 w 148"/>
                <a:gd name="T61" fmla="*/ 16 h 23"/>
                <a:gd name="T62" fmla="*/ 6 w 148"/>
                <a:gd name="T63" fmla="*/ 19 h 23"/>
                <a:gd name="T64" fmla="*/ 0 w 148"/>
                <a:gd name="T6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3">
                  <a:moveTo>
                    <a:pt x="0" y="23"/>
                  </a:moveTo>
                  <a:cubicBezTo>
                    <a:pt x="0" y="23"/>
                    <a:pt x="2" y="21"/>
                    <a:pt x="5" y="19"/>
                  </a:cubicBezTo>
                  <a:cubicBezTo>
                    <a:pt x="9" y="17"/>
                    <a:pt x="14" y="14"/>
                    <a:pt x="21" y="11"/>
                  </a:cubicBezTo>
                  <a:cubicBezTo>
                    <a:pt x="25" y="10"/>
                    <a:pt x="28" y="8"/>
                    <a:pt x="32" y="7"/>
                  </a:cubicBezTo>
                  <a:cubicBezTo>
                    <a:pt x="36" y="6"/>
                    <a:pt x="41" y="4"/>
                    <a:pt x="45" y="3"/>
                  </a:cubicBezTo>
                  <a:cubicBezTo>
                    <a:pt x="50" y="2"/>
                    <a:pt x="54" y="2"/>
                    <a:pt x="59" y="1"/>
                  </a:cubicBezTo>
                  <a:cubicBezTo>
                    <a:pt x="64" y="1"/>
                    <a:pt x="69" y="0"/>
                    <a:pt x="7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4" y="1"/>
                    <a:pt x="86" y="1"/>
                    <a:pt x="89" y="1"/>
                  </a:cubicBezTo>
                  <a:cubicBezTo>
                    <a:pt x="93" y="2"/>
                    <a:pt x="98" y="3"/>
                    <a:pt x="103" y="4"/>
                  </a:cubicBezTo>
                  <a:cubicBezTo>
                    <a:pt x="107" y="5"/>
                    <a:pt x="111" y="6"/>
                    <a:pt x="115" y="7"/>
                  </a:cubicBezTo>
                  <a:cubicBezTo>
                    <a:pt x="119" y="8"/>
                    <a:pt x="123" y="10"/>
                    <a:pt x="126" y="11"/>
                  </a:cubicBezTo>
                  <a:cubicBezTo>
                    <a:pt x="130" y="13"/>
                    <a:pt x="133" y="14"/>
                    <a:pt x="136" y="16"/>
                  </a:cubicBezTo>
                  <a:cubicBezTo>
                    <a:pt x="138" y="17"/>
                    <a:pt x="141" y="18"/>
                    <a:pt x="142" y="19"/>
                  </a:cubicBezTo>
                  <a:cubicBezTo>
                    <a:pt x="146" y="22"/>
                    <a:pt x="148" y="23"/>
                    <a:pt x="148" y="23"/>
                  </a:cubicBezTo>
                  <a:cubicBezTo>
                    <a:pt x="148" y="23"/>
                    <a:pt x="146" y="22"/>
                    <a:pt x="142" y="20"/>
                  </a:cubicBezTo>
                  <a:cubicBezTo>
                    <a:pt x="140" y="19"/>
                    <a:pt x="138" y="18"/>
                    <a:pt x="135" y="16"/>
                  </a:cubicBezTo>
                  <a:cubicBezTo>
                    <a:pt x="133" y="15"/>
                    <a:pt x="129" y="14"/>
                    <a:pt x="126" y="13"/>
                  </a:cubicBezTo>
                  <a:cubicBezTo>
                    <a:pt x="123" y="11"/>
                    <a:pt x="119" y="10"/>
                    <a:pt x="115" y="9"/>
                  </a:cubicBezTo>
                  <a:cubicBezTo>
                    <a:pt x="113" y="8"/>
                    <a:pt x="111" y="8"/>
                    <a:pt x="109" y="7"/>
                  </a:cubicBezTo>
                  <a:cubicBezTo>
                    <a:pt x="107" y="7"/>
                    <a:pt x="104" y="6"/>
                    <a:pt x="102" y="6"/>
                  </a:cubicBezTo>
                  <a:cubicBezTo>
                    <a:pt x="98" y="5"/>
                    <a:pt x="93" y="4"/>
                    <a:pt x="88" y="3"/>
                  </a:cubicBezTo>
                  <a:cubicBezTo>
                    <a:pt x="86" y="3"/>
                    <a:pt x="84" y="3"/>
                    <a:pt x="81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69" y="3"/>
                    <a:pt x="64" y="3"/>
                    <a:pt x="59" y="3"/>
                  </a:cubicBezTo>
                  <a:cubicBezTo>
                    <a:pt x="55" y="4"/>
                    <a:pt x="50" y="4"/>
                    <a:pt x="46" y="5"/>
                  </a:cubicBezTo>
                  <a:cubicBezTo>
                    <a:pt x="41" y="6"/>
                    <a:pt x="37" y="7"/>
                    <a:pt x="33" y="9"/>
                  </a:cubicBezTo>
                  <a:cubicBezTo>
                    <a:pt x="29" y="10"/>
                    <a:pt x="25" y="11"/>
                    <a:pt x="22" y="12"/>
                  </a:cubicBezTo>
                  <a:cubicBezTo>
                    <a:pt x="18" y="14"/>
                    <a:pt x="15" y="15"/>
                    <a:pt x="13" y="16"/>
                  </a:cubicBezTo>
                  <a:cubicBezTo>
                    <a:pt x="10" y="17"/>
                    <a:pt x="8" y="18"/>
                    <a:pt x="6" y="19"/>
                  </a:cubicBezTo>
                  <a:cubicBezTo>
                    <a:pt x="2" y="21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170">
              <a:extLst>
                <a:ext uri="{FF2B5EF4-FFF2-40B4-BE49-F238E27FC236}">
                  <a16:creationId xmlns:a16="http://schemas.microsoft.com/office/drawing/2014/main" id="{5ADD4702-FFC3-400A-A0E7-3D5F329D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9412" y="4508448"/>
              <a:ext cx="568325" cy="82550"/>
            </a:xfrm>
            <a:custGeom>
              <a:avLst/>
              <a:gdLst>
                <a:gd name="T0" fmla="*/ 0 w 206"/>
                <a:gd name="T1" fmla="*/ 30 h 30"/>
                <a:gd name="T2" fmla="*/ 8 w 206"/>
                <a:gd name="T3" fmla="*/ 25 h 30"/>
                <a:gd name="T4" fmla="*/ 30 w 206"/>
                <a:gd name="T5" fmla="*/ 14 h 30"/>
                <a:gd name="T6" fmla="*/ 45 w 206"/>
                <a:gd name="T7" fmla="*/ 9 h 30"/>
                <a:gd name="T8" fmla="*/ 63 w 206"/>
                <a:gd name="T9" fmla="*/ 4 h 30"/>
                <a:gd name="T10" fmla="*/ 83 w 206"/>
                <a:gd name="T11" fmla="*/ 1 h 30"/>
                <a:gd name="T12" fmla="*/ 103 w 206"/>
                <a:gd name="T13" fmla="*/ 0 h 30"/>
                <a:gd name="T14" fmla="*/ 108 w 206"/>
                <a:gd name="T15" fmla="*/ 0 h 30"/>
                <a:gd name="T16" fmla="*/ 113 w 206"/>
                <a:gd name="T17" fmla="*/ 0 h 30"/>
                <a:gd name="T18" fmla="*/ 123 w 206"/>
                <a:gd name="T19" fmla="*/ 1 h 30"/>
                <a:gd name="T20" fmla="*/ 143 w 206"/>
                <a:gd name="T21" fmla="*/ 4 h 30"/>
                <a:gd name="T22" fmla="*/ 152 w 206"/>
                <a:gd name="T23" fmla="*/ 6 h 30"/>
                <a:gd name="T24" fmla="*/ 160 w 206"/>
                <a:gd name="T25" fmla="*/ 9 h 30"/>
                <a:gd name="T26" fmla="*/ 164 w 206"/>
                <a:gd name="T27" fmla="*/ 10 h 30"/>
                <a:gd name="T28" fmla="*/ 168 w 206"/>
                <a:gd name="T29" fmla="*/ 12 h 30"/>
                <a:gd name="T30" fmla="*/ 176 w 206"/>
                <a:gd name="T31" fmla="*/ 15 h 30"/>
                <a:gd name="T32" fmla="*/ 188 w 206"/>
                <a:gd name="T33" fmla="*/ 20 h 30"/>
                <a:gd name="T34" fmla="*/ 198 w 206"/>
                <a:gd name="T35" fmla="*/ 25 h 30"/>
                <a:gd name="T36" fmla="*/ 206 w 206"/>
                <a:gd name="T37" fmla="*/ 30 h 30"/>
                <a:gd name="T38" fmla="*/ 197 w 206"/>
                <a:gd name="T39" fmla="*/ 26 h 30"/>
                <a:gd name="T40" fmla="*/ 188 w 206"/>
                <a:gd name="T41" fmla="*/ 21 h 30"/>
                <a:gd name="T42" fmla="*/ 175 w 206"/>
                <a:gd name="T43" fmla="*/ 16 h 30"/>
                <a:gd name="T44" fmla="*/ 168 w 206"/>
                <a:gd name="T45" fmla="*/ 13 h 30"/>
                <a:gd name="T46" fmla="*/ 164 w 206"/>
                <a:gd name="T47" fmla="*/ 12 h 30"/>
                <a:gd name="T48" fmla="*/ 160 w 206"/>
                <a:gd name="T49" fmla="*/ 11 h 30"/>
                <a:gd name="T50" fmla="*/ 151 w 206"/>
                <a:gd name="T51" fmla="*/ 8 h 30"/>
                <a:gd name="T52" fmla="*/ 142 w 206"/>
                <a:gd name="T53" fmla="*/ 6 h 30"/>
                <a:gd name="T54" fmla="*/ 123 w 206"/>
                <a:gd name="T55" fmla="*/ 3 h 30"/>
                <a:gd name="T56" fmla="*/ 113 w 206"/>
                <a:gd name="T57" fmla="*/ 2 h 30"/>
                <a:gd name="T58" fmla="*/ 108 w 206"/>
                <a:gd name="T59" fmla="*/ 2 h 30"/>
                <a:gd name="T60" fmla="*/ 103 w 206"/>
                <a:gd name="T61" fmla="*/ 2 h 30"/>
                <a:gd name="T62" fmla="*/ 83 w 206"/>
                <a:gd name="T63" fmla="*/ 3 h 30"/>
                <a:gd name="T64" fmla="*/ 64 w 206"/>
                <a:gd name="T65" fmla="*/ 6 h 30"/>
                <a:gd name="T66" fmla="*/ 46 w 206"/>
                <a:gd name="T67" fmla="*/ 10 h 30"/>
                <a:gd name="T68" fmla="*/ 31 w 206"/>
                <a:gd name="T69" fmla="*/ 15 h 30"/>
                <a:gd name="T70" fmla="*/ 18 w 206"/>
                <a:gd name="T71" fmla="*/ 21 h 30"/>
                <a:gd name="T72" fmla="*/ 8 w 206"/>
                <a:gd name="T73" fmla="*/ 26 h 30"/>
                <a:gd name="T74" fmla="*/ 0 w 206"/>
                <a:gd name="T7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6" h="30">
                  <a:moveTo>
                    <a:pt x="0" y="30"/>
                  </a:moveTo>
                  <a:cubicBezTo>
                    <a:pt x="0" y="30"/>
                    <a:pt x="3" y="28"/>
                    <a:pt x="8" y="25"/>
                  </a:cubicBezTo>
                  <a:cubicBezTo>
                    <a:pt x="13" y="22"/>
                    <a:pt x="21" y="18"/>
                    <a:pt x="30" y="14"/>
                  </a:cubicBezTo>
                  <a:cubicBezTo>
                    <a:pt x="35" y="12"/>
                    <a:pt x="40" y="10"/>
                    <a:pt x="45" y="9"/>
                  </a:cubicBezTo>
                  <a:cubicBezTo>
                    <a:pt x="51" y="7"/>
                    <a:pt x="57" y="5"/>
                    <a:pt x="63" y="4"/>
                  </a:cubicBezTo>
                  <a:cubicBezTo>
                    <a:pt x="69" y="2"/>
                    <a:pt x="76" y="2"/>
                    <a:pt x="83" y="1"/>
                  </a:cubicBezTo>
                  <a:cubicBezTo>
                    <a:pt x="89" y="0"/>
                    <a:pt x="96" y="0"/>
                    <a:pt x="103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6" y="0"/>
                    <a:pt x="120" y="0"/>
                    <a:pt x="123" y="1"/>
                  </a:cubicBezTo>
                  <a:cubicBezTo>
                    <a:pt x="130" y="2"/>
                    <a:pt x="136" y="3"/>
                    <a:pt x="143" y="4"/>
                  </a:cubicBezTo>
                  <a:cubicBezTo>
                    <a:pt x="146" y="5"/>
                    <a:pt x="149" y="6"/>
                    <a:pt x="152" y="6"/>
                  </a:cubicBezTo>
                  <a:cubicBezTo>
                    <a:pt x="155" y="7"/>
                    <a:pt x="157" y="8"/>
                    <a:pt x="160" y="9"/>
                  </a:cubicBezTo>
                  <a:cubicBezTo>
                    <a:pt x="162" y="9"/>
                    <a:pt x="163" y="10"/>
                    <a:pt x="164" y="10"/>
                  </a:cubicBezTo>
                  <a:cubicBezTo>
                    <a:pt x="166" y="11"/>
                    <a:pt x="167" y="11"/>
                    <a:pt x="168" y="12"/>
                  </a:cubicBezTo>
                  <a:cubicBezTo>
                    <a:pt x="171" y="13"/>
                    <a:pt x="173" y="14"/>
                    <a:pt x="176" y="15"/>
                  </a:cubicBezTo>
                  <a:cubicBezTo>
                    <a:pt x="180" y="17"/>
                    <a:pt x="185" y="18"/>
                    <a:pt x="188" y="20"/>
                  </a:cubicBezTo>
                  <a:cubicBezTo>
                    <a:pt x="192" y="22"/>
                    <a:pt x="195" y="24"/>
                    <a:pt x="198" y="25"/>
                  </a:cubicBezTo>
                  <a:cubicBezTo>
                    <a:pt x="203" y="28"/>
                    <a:pt x="206" y="30"/>
                    <a:pt x="206" y="30"/>
                  </a:cubicBezTo>
                  <a:cubicBezTo>
                    <a:pt x="206" y="30"/>
                    <a:pt x="203" y="29"/>
                    <a:pt x="197" y="26"/>
                  </a:cubicBezTo>
                  <a:cubicBezTo>
                    <a:pt x="195" y="24"/>
                    <a:pt x="192" y="23"/>
                    <a:pt x="188" y="21"/>
                  </a:cubicBezTo>
                  <a:cubicBezTo>
                    <a:pt x="184" y="19"/>
                    <a:pt x="180" y="18"/>
                    <a:pt x="175" y="16"/>
                  </a:cubicBezTo>
                  <a:cubicBezTo>
                    <a:pt x="173" y="15"/>
                    <a:pt x="170" y="14"/>
                    <a:pt x="168" y="13"/>
                  </a:cubicBezTo>
                  <a:cubicBezTo>
                    <a:pt x="166" y="13"/>
                    <a:pt x="165" y="12"/>
                    <a:pt x="164" y="12"/>
                  </a:cubicBezTo>
                  <a:cubicBezTo>
                    <a:pt x="162" y="11"/>
                    <a:pt x="161" y="11"/>
                    <a:pt x="160" y="11"/>
                  </a:cubicBezTo>
                  <a:cubicBezTo>
                    <a:pt x="157" y="10"/>
                    <a:pt x="154" y="9"/>
                    <a:pt x="151" y="8"/>
                  </a:cubicBezTo>
                  <a:cubicBezTo>
                    <a:pt x="148" y="7"/>
                    <a:pt x="145" y="7"/>
                    <a:pt x="142" y="6"/>
                  </a:cubicBezTo>
                  <a:cubicBezTo>
                    <a:pt x="136" y="5"/>
                    <a:pt x="129" y="4"/>
                    <a:pt x="123" y="3"/>
                  </a:cubicBezTo>
                  <a:cubicBezTo>
                    <a:pt x="120" y="3"/>
                    <a:pt x="116" y="2"/>
                    <a:pt x="113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96" y="2"/>
                    <a:pt x="89" y="2"/>
                    <a:pt x="83" y="3"/>
                  </a:cubicBezTo>
                  <a:cubicBezTo>
                    <a:pt x="76" y="4"/>
                    <a:pt x="70" y="4"/>
                    <a:pt x="64" y="6"/>
                  </a:cubicBezTo>
                  <a:cubicBezTo>
                    <a:pt x="57" y="7"/>
                    <a:pt x="52" y="9"/>
                    <a:pt x="46" y="10"/>
                  </a:cubicBezTo>
                  <a:cubicBezTo>
                    <a:pt x="40" y="12"/>
                    <a:pt x="35" y="14"/>
                    <a:pt x="31" y="15"/>
                  </a:cubicBezTo>
                  <a:cubicBezTo>
                    <a:pt x="26" y="17"/>
                    <a:pt x="22" y="19"/>
                    <a:pt x="18" y="21"/>
                  </a:cubicBezTo>
                  <a:cubicBezTo>
                    <a:pt x="14" y="22"/>
                    <a:pt x="11" y="24"/>
                    <a:pt x="8" y="26"/>
                  </a:cubicBezTo>
                  <a:cubicBezTo>
                    <a:pt x="3" y="28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171">
              <a:extLst>
                <a:ext uri="{FF2B5EF4-FFF2-40B4-BE49-F238E27FC236}">
                  <a16:creationId xmlns:a16="http://schemas.microsoft.com/office/drawing/2014/main" id="{8B76D7F3-864A-4F32-881C-67EFCB208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2924" y="4621160"/>
              <a:ext cx="242888" cy="36513"/>
            </a:xfrm>
            <a:custGeom>
              <a:avLst/>
              <a:gdLst>
                <a:gd name="T0" fmla="*/ 0 w 88"/>
                <a:gd name="T1" fmla="*/ 13 h 13"/>
                <a:gd name="T2" fmla="*/ 4 w 88"/>
                <a:gd name="T3" fmla="*/ 11 h 13"/>
                <a:gd name="T4" fmla="*/ 8 w 88"/>
                <a:gd name="T5" fmla="*/ 9 h 13"/>
                <a:gd name="T6" fmla="*/ 13 w 88"/>
                <a:gd name="T7" fmla="*/ 6 h 13"/>
                <a:gd name="T8" fmla="*/ 19 w 88"/>
                <a:gd name="T9" fmla="*/ 4 h 13"/>
                <a:gd name="T10" fmla="*/ 27 w 88"/>
                <a:gd name="T11" fmla="*/ 2 h 13"/>
                <a:gd name="T12" fmla="*/ 35 w 88"/>
                <a:gd name="T13" fmla="*/ 0 h 13"/>
                <a:gd name="T14" fmla="*/ 40 w 88"/>
                <a:gd name="T15" fmla="*/ 0 h 13"/>
                <a:gd name="T16" fmla="*/ 44 w 88"/>
                <a:gd name="T17" fmla="*/ 0 h 13"/>
                <a:gd name="T18" fmla="*/ 46 w 88"/>
                <a:gd name="T19" fmla="*/ 0 h 13"/>
                <a:gd name="T20" fmla="*/ 48 w 88"/>
                <a:gd name="T21" fmla="*/ 0 h 13"/>
                <a:gd name="T22" fmla="*/ 53 w 88"/>
                <a:gd name="T23" fmla="*/ 0 h 13"/>
                <a:gd name="T24" fmla="*/ 57 w 88"/>
                <a:gd name="T25" fmla="*/ 1 h 13"/>
                <a:gd name="T26" fmla="*/ 61 w 88"/>
                <a:gd name="T27" fmla="*/ 2 h 13"/>
                <a:gd name="T28" fmla="*/ 68 w 88"/>
                <a:gd name="T29" fmla="*/ 4 h 13"/>
                <a:gd name="T30" fmla="*/ 75 w 88"/>
                <a:gd name="T31" fmla="*/ 7 h 13"/>
                <a:gd name="T32" fmla="*/ 80 w 88"/>
                <a:gd name="T33" fmla="*/ 9 h 13"/>
                <a:gd name="T34" fmla="*/ 84 w 88"/>
                <a:gd name="T35" fmla="*/ 11 h 13"/>
                <a:gd name="T36" fmla="*/ 88 w 88"/>
                <a:gd name="T37" fmla="*/ 13 h 13"/>
                <a:gd name="T38" fmla="*/ 84 w 88"/>
                <a:gd name="T39" fmla="*/ 12 h 13"/>
                <a:gd name="T40" fmla="*/ 80 w 88"/>
                <a:gd name="T41" fmla="*/ 10 h 13"/>
                <a:gd name="T42" fmla="*/ 74 w 88"/>
                <a:gd name="T43" fmla="*/ 8 h 13"/>
                <a:gd name="T44" fmla="*/ 68 w 88"/>
                <a:gd name="T45" fmla="*/ 6 h 13"/>
                <a:gd name="T46" fmla="*/ 60 w 88"/>
                <a:gd name="T47" fmla="*/ 4 h 13"/>
                <a:gd name="T48" fmla="*/ 52 w 88"/>
                <a:gd name="T49" fmla="*/ 3 h 13"/>
                <a:gd name="T50" fmla="*/ 48 w 88"/>
                <a:gd name="T51" fmla="*/ 2 h 13"/>
                <a:gd name="T52" fmla="*/ 46 w 88"/>
                <a:gd name="T53" fmla="*/ 2 h 13"/>
                <a:gd name="T54" fmla="*/ 44 w 88"/>
                <a:gd name="T55" fmla="*/ 2 h 13"/>
                <a:gd name="T56" fmla="*/ 40 w 88"/>
                <a:gd name="T57" fmla="*/ 2 h 13"/>
                <a:gd name="T58" fmla="*/ 35 w 88"/>
                <a:gd name="T59" fmla="*/ 3 h 13"/>
                <a:gd name="T60" fmla="*/ 27 w 88"/>
                <a:gd name="T61" fmla="*/ 4 h 13"/>
                <a:gd name="T62" fmla="*/ 24 w 88"/>
                <a:gd name="T63" fmla="*/ 4 h 13"/>
                <a:gd name="T64" fmla="*/ 20 w 88"/>
                <a:gd name="T65" fmla="*/ 5 h 13"/>
                <a:gd name="T66" fmla="*/ 13 w 88"/>
                <a:gd name="T67" fmla="*/ 7 h 13"/>
                <a:gd name="T68" fmla="*/ 4 w 88"/>
                <a:gd name="T69" fmla="*/ 12 h 13"/>
                <a:gd name="T70" fmla="*/ 0 w 88"/>
                <a:gd name="T7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3">
                  <a:moveTo>
                    <a:pt x="0" y="13"/>
                  </a:moveTo>
                  <a:cubicBezTo>
                    <a:pt x="0" y="13"/>
                    <a:pt x="1" y="12"/>
                    <a:pt x="4" y="11"/>
                  </a:cubicBezTo>
                  <a:cubicBezTo>
                    <a:pt x="5" y="10"/>
                    <a:pt x="6" y="10"/>
                    <a:pt x="8" y="9"/>
                  </a:cubicBezTo>
                  <a:cubicBezTo>
                    <a:pt x="9" y="8"/>
                    <a:pt x="11" y="7"/>
                    <a:pt x="13" y="6"/>
                  </a:cubicBezTo>
                  <a:cubicBezTo>
                    <a:pt x="15" y="5"/>
                    <a:pt x="17" y="5"/>
                    <a:pt x="19" y="4"/>
                  </a:cubicBezTo>
                  <a:cubicBezTo>
                    <a:pt x="22" y="3"/>
                    <a:pt x="24" y="2"/>
                    <a:pt x="27" y="2"/>
                  </a:cubicBezTo>
                  <a:cubicBezTo>
                    <a:pt x="30" y="1"/>
                    <a:pt x="32" y="0"/>
                    <a:pt x="35" y="0"/>
                  </a:cubicBezTo>
                  <a:cubicBezTo>
                    <a:pt x="37" y="0"/>
                    <a:pt x="38" y="0"/>
                    <a:pt x="4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0"/>
                    <a:pt x="53" y="0"/>
                  </a:cubicBezTo>
                  <a:cubicBezTo>
                    <a:pt x="54" y="0"/>
                    <a:pt x="55" y="1"/>
                    <a:pt x="57" y="1"/>
                  </a:cubicBezTo>
                  <a:cubicBezTo>
                    <a:pt x="58" y="1"/>
                    <a:pt x="60" y="1"/>
                    <a:pt x="61" y="2"/>
                  </a:cubicBezTo>
                  <a:cubicBezTo>
                    <a:pt x="64" y="2"/>
                    <a:pt x="66" y="3"/>
                    <a:pt x="68" y="4"/>
                  </a:cubicBezTo>
                  <a:cubicBezTo>
                    <a:pt x="71" y="5"/>
                    <a:pt x="73" y="6"/>
                    <a:pt x="75" y="7"/>
                  </a:cubicBezTo>
                  <a:cubicBezTo>
                    <a:pt x="77" y="7"/>
                    <a:pt x="79" y="8"/>
                    <a:pt x="80" y="9"/>
                  </a:cubicBezTo>
                  <a:cubicBezTo>
                    <a:pt x="82" y="10"/>
                    <a:pt x="83" y="11"/>
                    <a:pt x="84" y="11"/>
                  </a:cubicBezTo>
                  <a:cubicBezTo>
                    <a:pt x="86" y="13"/>
                    <a:pt x="88" y="13"/>
                    <a:pt x="88" y="13"/>
                  </a:cubicBezTo>
                  <a:cubicBezTo>
                    <a:pt x="88" y="13"/>
                    <a:pt x="86" y="13"/>
                    <a:pt x="84" y="12"/>
                  </a:cubicBezTo>
                  <a:cubicBezTo>
                    <a:pt x="83" y="11"/>
                    <a:pt x="81" y="11"/>
                    <a:pt x="80" y="10"/>
                  </a:cubicBezTo>
                  <a:cubicBezTo>
                    <a:pt x="78" y="9"/>
                    <a:pt x="76" y="9"/>
                    <a:pt x="74" y="8"/>
                  </a:cubicBezTo>
                  <a:cubicBezTo>
                    <a:pt x="72" y="7"/>
                    <a:pt x="70" y="6"/>
                    <a:pt x="68" y="6"/>
                  </a:cubicBezTo>
                  <a:cubicBezTo>
                    <a:pt x="65" y="5"/>
                    <a:pt x="63" y="4"/>
                    <a:pt x="60" y="4"/>
                  </a:cubicBezTo>
                  <a:cubicBezTo>
                    <a:pt x="58" y="3"/>
                    <a:pt x="55" y="3"/>
                    <a:pt x="52" y="3"/>
                  </a:cubicBezTo>
                  <a:cubicBezTo>
                    <a:pt x="51" y="2"/>
                    <a:pt x="50" y="2"/>
                    <a:pt x="48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7" y="2"/>
                    <a:pt x="35" y="3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18" y="6"/>
                    <a:pt x="15" y="7"/>
                    <a:pt x="13" y="7"/>
                  </a:cubicBezTo>
                  <a:cubicBezTo>
                    <a:pt x="9" y="9"/>
                    <a:pt x="6" y="10"/>
                    <a:pt x="4" y="12"/>
                  </a:cubicBezTo>
                  <a:cubicBezTo>
                    <a:pt x="2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172">
              <a:extLst>
                <a:ext uri="{FF2B5EF4-FFF2-40B4-BE49-F238E27FC236}">
                  <a16:creationId xmlns:a16="http://schemas.microsoft.com/office/drawing/2014/main" id="{CB13DD28-A442-44E5-9FEA-01230821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462" y="5098998"/>
              <a:ext cx="290513" cy="422275"/>
            </a:xfrm>
            <a:custGeom>
              <a:avLst/>
              <a:gdLst>
                <a:gd name="T0" fmla="*/ 105 w 105"/>
                <a:gd name="T1" fmla="*/ 0 h 153"/>
                <a:gd name="T2" fmla="*/ 0 w 105"/>
                <a:gd name="T3" fmla="*/ 153 h 153"/>
                <a:gd name="T4" fmla="*/ 0 w 105"/>
                <a:gd name="T5" fmla="*/ 153 h 153"/>
                <a:gd name="T6" fmla="*/ 0 w 105"/>
                <a:gd name="T7" fmla="*/ 153 h 153"/>
                <a:gd name="T8" fmla="*/ 58 w 105"/>
                <a:gd name="T9" fmla="*/ 132 h 153"/>
                <a:gd name="T10" fmla="*/ 88 w 105"/>
                <a:gd name="T11" fmla="*/ 106 h 153"/>
                <a:gd name="T12" fmla="*/ 99 w 105"/>
                <a:gd name="T13" fmla="*/ 81 h 153"/>
                <a:gd name="T14" fmla="*/ 99 w 105"/>
                <a:gd name="T15" fmla="*/ 81 h 153"/>
                <a:gd name="T16" fmla="*/ 99 w 105"/>
                <a:gd name="T17" fmla="*/ 81 h 153"/>
                <a:gd name="T18" fmla="*/ 100 w 105"/>
                <a:gd name="T19" fmla="*/ 74 h 153"/>
                <a:gd name="T20" fmla="*/ 105 w 105"/>
                <a:gd name="T2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53">
                  <a:moveTo>
                    <a:pt x="105" y="0"/>
                  </a:moveTo>
                  <a:cubicBezTo>
                    <a:pt x="91" y="89"/>
                    <a:pt x="48" y="13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49"/>
                    <a:pt x="41" y="142"/>
                    <a:pt x="58" y="132"/>
                  </a:cubicBezTo>
                  <a:cubicBezTo>
                    <a:pt x="71" y="124"/>
                    <a:pt x="82" y="116"/>
                    <a:pt x="88" y="106"/>
                  </a:cubicBezTo>
                  <a:cubicBezTo>
                    <a:pt x="94" y="98"/>
                    <a:pt x="98" y="90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solidFill>
              <a:srgbClr val="192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173">
              <a:extLst>
                <a:ext uri="{FF2B5EF4-FFF2-40B4-BE49-F238E27FC236}">
                  <a16:creationId xmlns:a16="http://schemas.microsoft.com/office/drawing/2014/main" id="{ABDBDFD6-3ADC-418F-B738-7FC5AD8E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5749" y="5322835"/>
              <a:ext cx="766763" cy="406400"/>
            </a:xfrm>
            <a:custGeom>
              <a:avLst/>
              <a:gdLst>
                <a:gd name="T0" fmla="*/ 278 w 278"/>
                <a:gd name="T1" fmla="*/ 0 h 147"/>
                <a:gd name="T2" fmla="*/ 267 w 278"/>
                <a:gd name="T3" fmla="*/ 25 h 147"/>
                <a:gd name="T4" fmla="*/ 237 w 278"/>
                <a:gd name="T5" fmla="*/ 51 h 147"/>
                <a:gd name="T6" fmla="*/ 179 w 278"/>
                <a:gd name="T7" fmla="*/ 72 h 147"/>
                <a:gd name="T8" fmla="*/ 179 w 278"/>
                <a:gd name="T9" fmla="*/ 72 h 147"/>
                <a:gd name="T10" fmla="*/ 99 w 278"/>
                <a:gd name="T11" fmla="*/ 86 h 147"/>
                <a:gd name="T12" fmla="*/ 0 w 278"/>
                <a:gd name="T13" fmla="*/ 70 h 147"/>
                <a:gd name="T14" fmla="*/ 40 w 278"/>
                <a:gd name="T15" fmla="*/ 124 h 147"/>
                <a:gd name="T16" fmla="*/ 136 w 278"/>
                <a:gd name="T17" fmla="*/ 147 h 147"/>
                <a:gd name="T18" fmla="*/ 233 w 278"/>
                <a:gd name="T19" fmla="*/ 124 h 147"/>
                <a:gd name="T20" fmla="*/ 273 w 278"/>
                <a:gd name="T21" fmla="*/ 70 h 147"/>
                <a:gd name="T22" fmla="*/ 273 w 278"/>
                <a:gd name="T23" fmla="*/ 70 h 147"/>
                <a:gd name="T24" fmla="*/ 278 w 278"/>
                <a:gd name="T2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" h="147">
                  <a:moveTo>
                    <a:pt x="278" y="0"/>
                  </a:moveTo>
                  <a:cubicBezTo>
                    <a:pt x="277" y="9"/>
                    <a:pt x="273" y="17"/>
                    <a:pt x="267" y="25"/>
                  </a:cubicBezTo>
                  <a:cubicBezTo>
                    <a:pt x="261" y="35"/>
                    <a:pt x="250" y="43"/>
                    <a:pt x="237" y="51"/>
                  </a:cubicBezTo>
                  <a:cubicBezTo>
                    <a:pt x="220" y="61"/>
                    <a:pt x="200" y="68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53" y="83"/>
                    <a:pt x="125" y="86"/>
                    <a:pt x="99" y="86"/>
                  </a:cubicBezTo>
                  <a:cubicBezTo>
                    <a:pt x="46" y="86"/>
                    <a:pt x="3" y="71"/>
                    <a:pt x="0" y="70"/>
                  </a:cubicBezTo>
                  <a:cubicBezTo>
                    <a:pt x="1" y="89"/>
                    <a:pt x="14" y="109"/>
                    <a:pt x="40" y="124"/>
                  </a:cubicBezTo>
                  <a:cubicBezTo>
                    <a:pt x="66" y="139"/>
                    <a:pt x="101" y="147"/>
                    <a:pt x="136" y="147"/>
                  </a:cubicBezTo>
                  <a:cubicBezTo>
                    <a:pt x="171" y="147"/>
                    <a:pt x="206" y="139"/>
                    <a:pt x="233" y="124"/>
                  </a:cubicBezTo>
                  <a:cubicBezTo>
                    <a:pt x="259" y="109"/>
                    <a:pt x="272" y="89"/>
                    <a:pt x="273" y="70"/>
                  </a:cubicBezTo>
                  <a:cubicBezTo>
                    <a:pt x="273" y="70"/>
                    <a:pt x="273" y="70"/>
                    <a:pt x="273" y="70"/>
                  </a:cubicBezTo>
                  <a:cubicBezTo>
                    <a:pt x="278" y="0"/>
                    <a:pt x="278" y="0"/>
                    <a:pt x="278" y="0"/>
                  </a:cubicBezTo>
                </a:path>
              </a:pathLst>
            </a:custGeom>
            <a:solidFill>
              <a:srgbClr val="4C5B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FFB0D468-979F-4C8C-89D5-56D302BA3CF3}"/>
              </a:ext>
            </a:extLst>
          </p:cNvPr>
          <p:cNvGrpSpPr/>
          <p:nvPr/>
        </p:nvGrpSpPr>
        <p:grpSpPr>
          <a:xfrm>
            <a:off x="5270326" y="3697610"/>
            <a:ext cx="1546024" cy="1189676"/>
            <a:chOff x="10542024" y="8966148"/>
            <a:chExt cx="3092450" cy="2379662"/>
          </a:xfrm>
        </p:grpSpPr>
        <p:sp>
          <p:nvSpPr>
            <p:cNvPr id="263" name="Freeform 176">
              <a:extLst>
                <a:ext uri="{FF2B5EF4-FFF2-40B4-BE49-F238E27FC236}">
                  <a16:creationId xmlns:a16="http://schemas.microsoft.com/office/drawing/2014/main" id="{F924E95F-5C28-4C6B-AA19-4FADA00EA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024" y="9075685"/>
              <a:ext cx="3092450" cy="2270125"/>
            </a:xfrm>
            <a:custGeom>
              <a:avLst/>
              <a:gdLst>
                <a:gd name="T0" fmla="*/ 1086 w 1121"/>
                <a:gd name="T1" fmla="*/ 382 h 822"/>
                <a:gd name="T2" fmla="*/ 891 w 1121"/>
                <a:gd name="T3" fmla="*/ 317 h 822"/>
                <a:gd name="T4" fmla="*/ 876 w 1121"/>
                <a:gd name="T5" fmla="*/ 314 h 822"/>
                <a:gd name="T6" fmla="*/ 858 w 1121"/>
                <a:gd name="T7" fmla="*/ 303 h 822"/>
                <a:gd name="T8" fmla="*/ 762 w 1121"/>
                <a:gd name="T9" fmla="*/ 248 h 822"/>
                <a:gd name="T10" fmla="*/ 666 w 1121"/>
                <a:gd name="T11" fmla="*/ 192 h 822"/>
                <a:gd name="T12" fmla="*/ 570 w 1121"/>
                <a:gd name="T13" fmla="*/ 137 h 822"/>
                <a:gd name="T14" fmla="*/ 474 w 1121"/>
                <a:gd name="T15" fmla="*/ 81 h 822"/>
                <a:gd name="T16" fmla="*/ 378 w 1121"/>
                <a:gd name="T17" fmla="*/ 26 h 822"/>
                <a:gd name="T18" fmla="*/ 356 w 1121"/>
                <a:gd name="T19" fmla="*/ 13 h 822"/>
                <a:gd name="T20" fmla="*/ 285 w 1121"/>
                <a:gd name="T21" fmla="*/ 10 h 822"/>
                <a:gd name="T22" fmla="*/ 115 w 1121"/>
                <a:gd name="T23" fmla="*/ 108 h 822"/>
                <a:gd name="T24" fmla="*/ 120 w 1121"/>
                <a:gd name="T25" fmla="*/ 149 h 822"/>
                <a:gd name="T26" fmla="*/ 142 w 1121"/>
                <a:gd name="T27" fmla="*/ 162 h 822"/>
                <a:gd name="T28" fmla="*/ 205 w 1121"/>
                <a:gd name="T29" fmla="*/ 198 h 822"/>
                <a:gd name="T30" fmla="*/ 170 w 1121"/>
                <a:gd name="T31" fmla="*/ 192 h 822"/>
                <a:gd name="T32" fmla="*/ 137 w 1121"/>
                <a:gd name="T33" fmla="*/ 186 h 822"/>
                <a:gd name="T34" fmla="*/ 74 w 1121"/>
                <a:gd name="T35" fmla="*/ 206 h 822"/>
                <a:gd name="T36" fmla="*/ 8 w 1121"/>
                <a:gd name="T37" fmla="*/ 335 h 822"/>
                <a:gd name="T38" fmla="*/ 41 w 1121"/>
                <a:gd name="T39" fmla="*/ 371 h 822"/>
                <a:gd name="T40" fmla="*/ 75 w 1121"/>
                <a:gd name="T41" fmla="*/ 377 h 822"/>
                <a:gd name="T42" fmla="*/ 167 w 1121"/>
                <a:gd name="T43" fmla="*/ 393 h 822"/>
                <a:gd name="T44" fmla="*/ 133 w 1121"/>
                <a:gd name="T45" fmla="*/ 396 h 822"/>
                <a:gd name="T46" fmla="*/ 99 w 1121"/>
                <a:gd name="T47" fmla="*/ 400 h 822"/>
                <a:gd name="T48" fmla="*/ 60 w 1121"/>
                <a:gd name="T49" fmla="*/ 434 h 822"/>
                <a:gd name="T50" fmla="*/ 106 w 1121"/>
                <a:gd name="T51" fmla="*/ 567 h 822"/>
                <a:gd name="T52" fmla="*/ 165 w 1121"/>
                <a:gd name="T53" fmla="*/ 589 h 822"/>
                <a:gd name="T54" fmla="*/ 182 w 1121"/>
                <a:gd name="T55" fmla="*/ 587 h 822"/>
                <a:gd name="T56" fmla="*/ 190 w 1121"/>
                <a:gd name="T57" fmla="*/ 605 h 822"/>
                <a:gd name="T58" fmla="*/ 321 w 1121"/>
                <a:gd name="T59" fmla="*/ 716 h 822"/>
                <a:gd name="T60" fmla="*/ 391 w 1121"/>
                <a:gd name="T61" fmla="*/ 724 h 822"/>
                <a:gd name="T62" fmla="*/ 420 w 1121"/>
                <a:gd name="T63" fmla="*/ 712 h 822"/>
                <a:gd name="T64" fmla="*/ 441 w 1121"/>
                <a:gd name="T65" fmla="*/ 704 h 822"/>
                <a:gd name="T66" fmla="*/ 438 w 1121"/>
                <a:gd name="T67" fmla="*/ 707 h 822"/>
                <a:gd name="T68" fmla="*/ 456 w 1121"/>
                <a:gd name="T69" fmla="*/ 747 h 822"/>
                <a:gd name="T70" fmla="*/ 658 w 1121"/>
                <a:gd name="T71" fmla="*/ 814 h 822"/>
                <a:gd name="T72" fmla="*/ 726 w 1121"/>
                <a:gd name="T73" fmla="*/ 804 h 822"/>
                <a:gd name="T74" fmla="*/ 744 w 1121"/>
                <a:gd name="T75" fmla="*/ 786 h 822"/>
                <a:gd name="T76" fmla="*/ 812 w 1121"/>
                <a:gd name="T77" fmla="*/ 718 h 822"/>
                <a:gd name="T78" fmla="*/ 880 w 1121"/>
                <a:gd name="T79" fmla="*/ 650 h 822"/>
                <a:gd name="T80" fmla="*/ 948 w 1121"/>
                <a:gd name="T81" fmla="*/ 583 h 822"/>
                <a:gd name="T82" fmla="*/ 1016 w 1121"/>
                <a:gd name="T83" fmla="*/ 515 h 822"/>
                <a:gd name="T84" fmla="*/ 1084 w 1121"/>
                <a:gd name="T85" fmla="*/ 447 h 822"/>
                <a:gd name="T86" fmla="*/ 1106 w 1121"/>
                <a:gd name="T87" fmla="*/ 425 h 822"/>
                <a:gd name="T88" fmla="*/ 1086 w 1121"/>
                <a:gd name="T89" fmla="*/ 38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1" h="822">
                  <a:moveTo>
                    <a:pt x="1086" y="382"/>
                  </a:moveTo>
                  <a:cubicBezTo>
                    <a:pt x="891" y="317"/>
                    <a:pt x="891" y="317"/>
                    <a:pt x="891" y="317"/>
                  </a:cubicBezTo>
                  <a:cubicBezTo>
                    <a:pt x="886" y="315"/>
                    <a:pt x="881" y="314"/>
                    <a:pt x="876" y="314"/>
                  </a:cubicBezTo>
                  <a:cubicBezTo>
                    <a:pt x="858" y="303"/>
                    <a:pt x="858" y="303"/>
                    <a:pt x="858" y="303"/>
                  </a:cubicBezTo>
                  <a:cubicBezTo>
                    <a:pt x="762" y="248"/>
                    <a:pt x="762" y="248"/>
                    <a:pt x="762" y="248"/>
                  </a:cubicBezTo>
                  <a:cubicBezTo>
                    <a:pt x="666" y="192"/>
                    <a:pt x="666" y="192"/>
                    <a:pt x="666" y="192"/>
                  </a:cubicBezTo>
                  <a:cubicBezTo>
                    <a:pt x="570" y="137"/>
                    <a:pt x="570" y="137"/>
                    <a:pt x="570" y="137"/>
                  </a:cubicBezTo>
                  <a:cubicBezTo>
                    <a:pt x="474" y="81"/>
                    <a:pt x="474" y="81"/>
                    <a:pt x="474" y="81"/>
                  </a:cubicBezTo>
                  <a:cubicBezTo>
                    <a:pt x="378" y="26"/>
                    <a:pt x="378" y="26"/>
                    <a:pt x="378" y="26"/>
                  </a:cubicBezTo>
                  <a:cubicBezTo>
                    <a:pt x="356" y="13"/>
                    <a:pt x="356" y="13"/>
                    <a:pt x="356" y="13"/>
                  </a:cubicBezTo>
                  <a:cubicBezTo>
                    <a:pt x="335" y="1"/>
                    <a:pt x="303" y="0"/>
                    <a:pt x="285" y="10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97" y="119"/>
                    <a:pt x="99" y="137"/>
                    <a:pt x="120" y="149"/>
                  </a:cubicBezTo>
                  <a:cubicBezTo>
                    <a:pt x="142" y="162"/>
                    <a:pt x="142" y="162"/>
                    <a:pt x="142" y="162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10" y="182"/>
                    <a:pt x="82" y="191"/>
                    <a:pt x="74" y="206"/>
                  </a:cubicBezTo>
                  <a:cubicBezTo>
                    <a:pt x="8" y="335"/>
                    <a:pt x="8" y="335"/>
                    <a:pt x="8" y="335"/>
                  </a:cubicBezTo>
                  <a:cubicBezTo>
                    <a:pt x="0" y="350"/>
                    <a:pt x="15" y="366"/>
                    <a:pt x="41" y="371"/>
                  </a:cubicBezTo>
                  <a:cubicBezTo>
                    <a:pt x="75" y="377"/>
                    <a:pt x="75" y="377"/>
                    <a:pt x="75" y="377"/>
                  </a:cubicBezTo>
                  <a:cubicBezTo>
                    <a:pt x="167" y="393"/>
                    <a:pt x="167" y="393"/>
                    <a:pt x="167" y="393"/>
                  </a:cubicBezTo>
                  <a:cubicBezTo>
                    <a:pt x="133" y="396"/>
                    <a:pt x="133" y="396"/>
                    <a:pt x="133" y="396"/>
                  </a:cubicBezTo>
                  <a:cubicBezTo>
                    <a:pt x="99" y="400"/>
                    <a:pt x="99" y="400"/>
                    <a:pt x="99" y="400"/>
                  </a:cubicBezTo>
                  <a:cubicBezTo>
                    <a:pt x="72" y="404"/>
                    <a:pt x="55" y="419"/>
                    <a:pt x="60" y="434"/>
                  </a:cubicBezTo>
                  <a:cubicBezTo>
                    <a:pt x="106" y="567"/>
                    <a:pt x="106" y="567"/>
                    <a:pt x="106" y="567"/>
                  </a:cubicBezTo>
                  <a:cubicBezTo>
                    <a:pt x="112" y="582"/>
                    <a:pt x="138" y="592"/>
                    <a:pt x="165" y="589"/>
                  </a:cubicBezTo>
                  <a:cubicBezTo>
                    <a:pt x="182" y="587"/>
                    <a:pt x="182" y="587"/>
                    <a:pt x="182" y="587"/>
                  </a:cubicBezTo>
                  <a:cubicBezTo>
                    <a:pt x="181" y="593"/>
                    <a:pt x="184" y="599"/>
                    <a:pt x="190" y="605"/>
                  </a:cubicBezTo>
                  <a:cubicBezTo>
                    <a:pt x="321" y="716"/>
                    <a:pt x="321" y="716"/>
                    <a:pt x="321" y="716"/>
                  </a:cubicBezTo>
                  <a:cubicBezTo>
                    <a:pt x="337" y="729"/>
                    <a:pt x="368" y="733"/>
                    <a:pt x="391" y="724"/>
                  </a:cubicBezTo>
                  <a:cubicBezTo>
                    <a:pt x="420" y="712"/>
                    <a:pt x="420" y="712"/>
                    <a:pt x="420" y="712"/>
                  </a:cubicBezTo>
                  <a:cubicBezTo>
                    <a:pt x="441" y="704"/>
                    <a:pt x="441" y="704"/>
                    <a:pt x="441" y="704"/>
                  </a:cubicBezTo>
                  <a:cubicBezTo>
                    <a:pt x="438" y="707"/>
                    <a:pt x="438" y="707"/>
                    <a:pt x="438" y="707"/>
                  </a:cubicBezTo>
                  <a:cubicBezTo>
                    <a:pt x="424" y="721"/>
                    <a:pt x="432" y="739"/>
                    <a:pt x="456" y="747"/>
                  </a:cubicBezTo>
                  <a:cubicBezTo>
                    <a:pt x="658" y="814"/>
                    <a:pt x="658" y="814"/>
                    <a:pt x="658" y="814"/>
                  </a:cubicBezTo>
                  <a:cubicBezTo>
                    <a:pt x="682" y="822"/>
                    <a:pt x="713" y="817"/>
                    <a:pt x="726" y="804"/>
                  </a:cubicBezTo>
                  <a:cubicBezTo>
                    <a:pt x="744" y="786"/>
                    <a:pt x="744" y="786"/>
                    <a:pt x="744" y="786"/>
                  </a:cubicBezTo>
                  <a:cubicBezTo>
                    <a:pt x="812" y="718"/>
                    <a:pt x="812" y="718"/>
                    <a:pt x="812" y="718"/>
                  </a:cubicBezTo>
                  <a:cubicBezTo>
                    <a:pt x="880" y="650"/>
                    <a:pt x="880" y="650"/>
                    <a:pt x="880" y="650"/>
                  </a:cubicBezTo>
                  <a:cubicBezTo>
                    <a:pt x="948" y="583"/>
                    <a:pt x="948" y="583"/>
                    <a:pt x="948" y="583"/>
                  </a:cubicBezTo>
                  <a:cubicBezTo>
                    <a:pt x="1016" y="515"/>
                    <a:pt x="1016" y="515"/>
                    <a:pt x="1016" y="515"/>
                  </a:cubicBezTo>
                  <a:cubicBezTo>
                    <a:pt x="1084" y="447"/>
                    <a:pt x="1084" y="447"/>
                    <a:pt x="1084" y="447"/>
                  </a:cubicBezTo>
                  <a:cubicBezTo>
                    <a:pt x="1106" y="425"/>
                    <a:pt x="1106" y="425"/>
                    <a:pt x="1106" y="425"/>
                  </a:cubicBezTo>
                  <a:cubicBezTo>
                    <a:pt x="1121" y="410"/>
                    <a:pt x="1112" y="391"/>
                    <a:pt x="1086" y="382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177">
              <a:extLst>
                <a:ext uri="{FF2B5EF4-FFF2-40B4-BE49-F238E27FC236}">
                  <a16:creationId xmlns:a16="http://schemas.microsoft.com/office/drawing/2014/main" id="{2B4FC0D9-C5C4-4FDF-BEBA-AF82D37AB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4137" y="9037585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0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0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178">
              <a:extLst>
                <a:ext uri="{FF2B5EF4-FFF2-40B4-BE49-F238E27FC236}">
                  <a16:creationId xmlns:a16="http://schemas.microsoft.com/office/drawing/2014/main" id="{B1593F66-C321-498C-9274-C9DE51B35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249" y="9189985"/>
              <a:ext cx="915988" cy="530225"/>
            </a:xfrm>
            <a:custGeom>
              <a:avLst/>
              <a:gdLst>
                <a:gd name="T0" fmla="*/ 577 w 577"/>
                <a:gd name="T1" fmla="*/ 97 h 334"/>
                <a:gd name="T2" fmla="*/ 166 w 577"/>
                <a:gd name="T3" fmla="*/ 334 h 334"/>
                <a:gd name="T4" fmla="*/ 0 w 577"/>
                <a:gd name="T5" fmla="*/ 236 h 334"/>
                <a:gd name="T6" fmla="*/ 410 w 577"/>
                <a:gd name="T7" fmla="*/ 0 h 334"/>
                <a:gd name="T8" fmla="*/ 577 w 577"/>
                <a:gd name="T9" fmla="*/ 9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4">
                  <a:moveTo>
                    <a:pt x="577" y="97"/>
                  </a:moveTo>
                  <a:lnTo>
                    <a:pt x="166" y="334"/>
                  </a:lnTo>
                  <a:lnTo>
                    <a:pt x="0" y="236"/>
                  </a:lnTo>
                  <a:lnTo>
                    <a:pt x="410" y="0"/>
                  </a:lnTo>
                  <a:lnTo>
                    <a:pt x="577" y="97"/>
                  </a:ln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179">
              <a:extLst>
                <a:ext uri="{FF2B5EF4-FFF2-40B4-BE49-F238E27FC236}">
                  <a16:creationId xmlns:a16="http://schemas.microsoft.com/office/drawing/2014/main" id="{F19CD9EA-8ECA-44BF-8106-E1597AA4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2774" y="9343973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1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1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180">
              <a:extLst>
                <a:ext uri="{FF2B5EF4-FFF2-40B4-BE49-F238E27FC236}">
                  <a16:creationId xmlns:a16="http://schemas.microsoft.com/office/drawing/2014/main" id="{0014E7A7-93BB-42F8-AEB8-DACF1F2DD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7887" y="9496373"/>
              <a:ext cx="915988" cy="530225"/>
            </a:xfrm>
            <a:custGeom>
              <a:avLst/>
              <a:gdLst>
                <a:gd name="T0" fmla="*/ 577 w 577"/>
                <a:gd name="T1" fmla="*/ 97 h 334"/>
                <a:gd name="T2" fmla="*/ 167 w 577"/>
                <a:gd name="T3" fmla="*/ 334 h 334"/>
                <a:gd name="T4" fmla="*/ 0 w 577"/>
                <a:gd name="T5" fmla="*/ 236 h 334"/>
                <a:gd name="T6" fmla="*/ 410 w 577"/>
                <a:gd name="T7" fmla="*/ 0 h 334"/>
                <a:gd name="T8" fmla="*/ 577 w 577"/>
                <a:gd name="T9" fmla="*/ 9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4">
                  <a:moveTo>
                    <a:pt x="577" y="97"/>
                  </a:moveTo>
                  <a:lnTo>
                    <a:pt x="167" y="334"/>
                  </a:lnTo>
                  <a:lnTo>
                    <a:pt x="0" y="236"/>
                  </a:lnTo>
                  <a:lnTo>
                    <a:pt x="410" y="0"/>
                  </a:lnTo>
                  <a:lnTo>
                    <a:pt x="577" y="97"/>
                  </a:lnTo>
                  <a:close/>
                </a:path>
              </a:pathLst>
            </a:custGeom>
            <a:solidFill>
              <a:srgbClr val="131B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81">
              <a:extLst>
                <a:ext uri="{FF2B5EF4-FFF2-40B4-BE49-F238E27FC236}">
                  <a16:creationId xmlns:a16="http://schemas.microsoft.com/office/drawing/2014/main" id="{07D1916F-5715-4AF1-A7BA-A13BD391F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2999" y="9650360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0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0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3B4C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82">
              <a:extLst>
                <a:ext uri="{FF2B5EF4-FFF2-40B4-BE49-F238E27FC236}">
                  <a16:creationId xmlns:a16="http://schemas.microsoft.com/office/drawing/2014/main" id="{CA32A1E1-DE28-40F2-BF61-FE90B9F81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724" y="8966148"/>
              <a:ext cx="776288" cy="447675"/>
            </a:xfrm>
            <a:custGeom>
              <a:avLst/>
              <a:gdLst>
                <a:gd name="T0" fmla="*/ 281 w 281"/>
                <a:gd name="T1" fmla="*/ 26 h 162"/>
                <a:gd name="T2" fmla="*/ 45 w 281"/>
                <a:gd name="T3" fmla="*/ 162 h 162"/>
                <a:gd name="T4" fmla="*/ 23 w 281"/>
                <a:gd name="T5" fmla="*/ 149 h 162"/>
                <a:gd name="T6" fmla="*/ 18 w 281"/>
                <a:gd name="T7" fmla="*/ 108 h 162"/>
                <a:gd name="T8" fmla="*/ 188 w 281"/>
                <a:gd name="T9" fmla="*/ 10 h 162"/>
                <a:gd name="T10" fmla="*/ 259 w 281"/>
                <a:gd name="T11" fmla="*/ 13 h 162"/>
                <a:gd name="T12" fmla="*/ 281 w 281"/>
                <a:gd name="T13" fmla="*/ 2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62">
                  <a:moveTo>
                    <a:pt x="281" y="26"/>
                  </a:moveTo>
                  <a:cubicBezTo>
                    <a:pt x="45" y="162"/>
                    <a:pt x="45" y="162"/>
                    <a:pt x="45" y="162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" y="137"/>
                    <a:pt x="0" y="119"/>
                    <a:pt x="18" y="108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206" y="0"/>
                    <a:pt x="238" y="1"/>
                    <a:pt x="259" y="13"/>
                  </a:cubicBezTo>
                  <a:lnTo>
                    <a:pt x="281" y="26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83">
              <a:extLst>
                <a:ext uri="{FF2B5EF4-FFF2-40B4-BE49-F238E27FC236}">
                  <a16:creationId xmlns:a16="http://schemas.microsoft.com/office/drawing/2014/main" id="{DEFCFD4E-758E-42D9-93F2-AAB8CD458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8112" y="9802760"/>
              <a:ext cx="800100" cy="460375"/>
            </a:xfrm>
            <a:custGeom>
              <a:avLst/>
              <a:gdLst>
                <a:gd name="T0" fmla="*/ 236 w 290"/>
                <a:gd name="T1" fmla="*/ 0 h 167"/>
                <a:gd name="T2" fmla="*/ 0 w 290"/>
                <a:gd name="T3" fmla="*/ 136 h 167"/>
                <a:gd name="T4" fmla="*/ 29 w 290"/>
                <a:gd name="T5" fmla="*/ 153 h 167"/>
                <a:gd name="T6" fmla="*/ 105 w 290"/>
                <a:gd name="T7" fmla="*/ 156 h 167"/>
                <a:gd name="T8" fmla="*/ 270 w 290"/>
                <a:gd name="T9" fmla="*/ 61 h 167"/>
                <a:gd name="T10" fmla="*/ 265 w 290"/>
                <a:gd name="T11" fmla="*/ 17 h 167"/>
                <a:gd name="T12" fmla="*/ 236 w 290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167">
                  <a:moveTo>
                    <a:pt x="236" y="0"/>
                  </a:moveTo>
                  <a:cubicBezTo>
                    <a:pt x="0" y="136"/>
                    <a:pt x="0" y="136"/>
                    <a:pt x="0" y="136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51" y="166"/>
                    <a:pt x="86" y="167"/>
                    <a:pt x="105" y="156"/>
                  </a:cubicBezTo>
                  <a:cubicBezTo>
                    <a:pt x="270" y="61"/>
                    <a:pt x="270" y="61"/>
                    <a:pt x="270" y="61"/>
                  </a:cubicBezTo>
                  <a:cubicBezTo>
                    <a:pt x="290" y="49"/>
                    <a:pt x="287" y="30"/>
                    <a:pt x="265" y="17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84">
              <a:extLst>
                <a:ext uri="{FF2B5EF4-FFF2-40B4-BE49-F238E27FC236}">
                  <a16:creationId xmlns:a16="http://schemas.microsoft.com/office/drawing/2014/main" id="{DE366BBE-7F1C-4130-86F5-A8DFE770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399" y="9496373"/>
              <a:ext cx="620713" cy="571500"/>
            </a:xfrm>
            <a:custGeom>
              <a:avLst/>
              <a:gdLst>
                <a:gd name="T0" fmla="*/ 391 w 391"/>
                <a:gd name="T1" fmla="*/ 40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40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40"/>
                  </a:ln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85">
              <a:extLst>
                <a:ext uri="{FF2B5EF4-FFF2-40B4-BE49-F238E27FC236}">
                  <a16:creationId xmlns:a16="http://schemas.microsoft.com/office/drawing/2014/main" id="{B9CF7461-95A8-4524-9A3D-D796834A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174" y="9559873"/>
              <a:ext cx="620713" cy="571500"/>
            </a:xfrm>
            <a:custGeom>
              <a:avLst/>
              <a:gdLst>
                <a:gd name="T0" fmla="*/ 391 w 391"/>
                <a:gd name="T1" fmla="*/ 38 h 360"/>
                <a:gd name="T2" fmla="*/ 226 w 391"/>
                <a:gd name="T3" fmla="*/ 360 h 360"/>
                <a:gd name="T4" fmla="*/ 0 w 391"/>
                <a:gd name="T5" fmla="*/ 320 h 360"/>
                <a:gd name="T6" fmla="*/ 165 w 391"/>
                <a:gd name="T7" fmla="*/ 0 h 360"/>
                <a:gd name="T8" fmla="*/ 391 w 391"/>
                <a:gd name="T9" fmla="*/ 3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38"/>
                  </a:moveTo>
                  <a:lnTo>
                    <a:pt x="226" y="360"/>
                  </a:lnTo>
                  <a:lnTo>
                    <a:pt x="0" y="320"/>
                  </a:lnTo>
                  <a:lnTo>
                    <a:pt x="165" y="0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86">
              <a:extLst>
                <a:ext uri="{FF2B5EF4-FFF2-40B4-BE49-F238E27FC236}">
                  <a16:creationId xmlns:a16="http://schemas.microsoft.com/office/drawing/2014/main" id="{67E9AF0F-F0FF-4D41-A8C8-CEC3EF63B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5949" y="9620198"/>
              <a:ext cx="620713" cy="571500"/>
            </a:xfrm>
            <a:custGeom>
              <a:avLst/>
              <a:gdLst>
                <a:gd name="T0" fmla="*/ 391 w 391"/>
                <a:gd name="T1" fmla="*/ 38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3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38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87">
              <a:extLst>
                <a:ext uri="{FF2B5EF4-FFF2-40B4-BE49-F238E27FC236}">
                  <a16:creationId xmlns:a16="http://schemas.microsoft.com/office/drawing/2014/main" id="{C167F978-901A-4133-B10A-34F38B8E3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4724" y="9680523"/>
              <a:ext cx="620713" cy="571500"/>
            </a:xfrm>
            <a:custGeom>
              <a:avLst/>
              <a:gdLst>
                <a:gd name="T0" fmla="*/ 391 w 391"/>
                <a:gd name="T1" fmla="*/ 40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40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40"/>
                  </a:ln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88">
              <a:extLst>
                <a:ext uri="{FF2B5EF4-FFF2-40B4-BE49-F238E27FC236}">
                  <a16:creationId xmlns:a16="http://schemas.microsoft.com/office/drawing/2014/main" id="{1FC64121-D115-46C9-9E16-6AD2645F0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3499" y="9744023"/>
              <a:ext cx="623888" cy="571500"/>
            </a:xfrm>
            <a:custGeom>
              <a:avLst/>
              <a:gdLst>
                <a:gd name="T0" fmla="*/ 393 w 393"/>
                <a:gd name="T1" fmla="*/ 39 h 360"/>
                <a:gd name="T2" fmla="*/ 226 w 393"/>
                <a:gd name="T3" fmla="*/ 360 h 360"/>
                <a:gd name="T4" fmla="*/ 0 w 393"/>
                <a:gd name="T5" fmla="*/ 320 h 360"/>
                <a:gd name="T6" fmla="*/ 165 w 393"/>
                <a:gd name="T7" fmla="*/ 0 h 360"/>
                <a:gd name="T8" fmla="*/ 393 w 393"/>
                <a:gd name="T9" fmla="*/ 3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360">
                  <a:moveTo>
                    <a:pt x="393" y="39"/>
                  </a:moveTo>
                  <a:lnTo>
                    <a:pt x="226" y="360"/>
                  </a:lnTo>
                  <a:lnTo>
                    <a:pt x="0" y="320"/>
                  </a:lnTo>
                  <a:lnTo>
                    <a:pt x="165" y="0"/>
                  </a:lnTo>
                  <a:lnTo>
                    <a:pt x="393" y="39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89">
              <a:extLst>
                <a:ext uri="{FF2B5EF4-FFF2-40B4-BE49-F238E27FC236}">
                  <a16:creationId xmlns:a16="http://schemas.microsoft.com/office/drawing/2014/main" id="{C4AEBAC5-642B-4446-8C06-5A17BD6C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024" y="9467798"/>
              <a:ext cx="468313" cy="539750"/>
            </a:xfrm>
            <a:custGeom>
              <a:avLst/>
              <a:gdLst>
                <a:gd name="T0" fmla="*/ 170 w 170"/>
                <a:gd name="T1" fmla="*/ 10 h 195"/>
                <a:gd name="T2" fmla="*/ 75 w 170"/>
                <a:gd name="T3" fmla="*/ 195 h 195"/>
                <a:gd name="T4" fmla="*/ 41 w 170"/>
                <a:gd name="T5" fmla="*/ 189 h 195"/>
                <a:gd name="T6" fmla="*/ 8 w 170"/>
                <a:gd name="T7" fmla="*/ 153 h 195"/>
                <a:gd name="T8" fmla="*/ 74 w 170"/>
                <a:gd name="T9" fmla="*/ 24 h 195"/>
                <a:gd name="T10" fmla="*/ 137 w 170"/>
                <a:gd name="T11" fmla="*/ 4 h 195"/>
                <a:gd name="T12" fmla="*/ 170 w 170"/>
                <a:gd name="T13" fmla="*/ 1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95">
                  <a:moveTo>
                    <a:pt x="170" y="10"/>
                  </a:moveTo>
                  <a:cubicBezTo>
                    <a:pt x="75" y="195"/>
                    <a:pt x="75" y="195"/>
                    <a:pt x="75" y="195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15" y="184"/>
                    <a:pt x="0" y="168"/>
                    <a:pt x="8" y="15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2" y="9"/>
                    <a:pt x="110" y="0"/>
                    <a:pt x="137" y="4"/>
                  </a:cubicBezTo>
                  <a:lnTo>
                    <a:pt x="170" y="1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90">
              <a:extLst>
                <a:ext uri="{FF2B5EF4-FFF2-40B4-BE49-F238E27FC236}">
                  <a16:creationId xmlns:a16="http://schemas.microsoft.com/office/drawing/2014/main" id="{A6AA1248-D6A3-48AB-86E9-13E8234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2274" y="9805935"/>
              <a:ext cx="504825" cy="542925"/>
            </a:xfrm>
            <a:custGeom>
              <a:avLst/>
              <a:gdLst>
                <a:gd name="T0" fmla="*/ 96 w 183"/>
                <a:gd name="T1" fmla="*/ 0 h 197"/>
                <a:gd name="T2" fmla="*/ 0 w 183"/>
                <a:gd name="T3" fmla="*/ 185 h 197"/>
                <a:gd name="T4" fmla="*/ 43 w 183"/>
                <a:gd name="T5" fmla="*/ 192 h 197"/>
                <a:gd name="T6" fmla="*/ 110 w 183"/>
                <a:gd name="T7" fmla="*/ 171 h 197"/>
                <a:gd name="T8" fmla="*/ 175 w 183"/>
                <a:gd name="T9" fmla="*/ 46 h 197"/>
                <a:gd name="T10" fmla="*/ 138 w 183"/>
                <a:gd name="T11" fmla="*/ 8 h 197"/>
                <a:gd name="T12" fmla="*/ 96 w 183"/>
                <a:gd name="T1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97">
                  <a:moveTo>
                    <a:pt x="96" y="0"/>
                  </a:moveTo>
                  <a:cubicBezTo>
                    <a:pt x="0" y="185"/>
                    <a:pt x="0" y="185"/>
                    <a:pt x="0" y="185"/>
                  </a:cubicBezTo>
                  <a:cubicBezTo>
                    <a:pt x="43" y="192"/>
                    <a:pt x="43" y="192"/>
                    <a:pt x="43" y="192"/>
                  </a:cubicBezTo>
                  <a:cubicBezTo>
                    <a:pt x="72" y="197"/>
                    <a:pt x="102" y="188"/>
                    <a:pt x="110" y="171"/>
                  </a:cubicBezTo>
                  <a:cubicBezTo>
                    <a:pt x="175" y="46"/>
                    <a:pt x="175" y="46"/>
                    <a:pt x="175" y="46"/>
                  </a:cubicBezTo>
                  <a:cubicBezTo>
                    <a:pt x="183" y="30"/>
                    <a:pt x="167" y="13"/>
                    <a:pt x="138" y="8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91">
              <a:extLst>
                <a:ext uri="{FF2B5EF4-FFF2-40B4-BE49-F238E27FC236}">
                  <a16:creationId xmlns:a16="http://schemas.microsoft.com/office/drawing/2014/main" id="{E5DEFF83-73E8-44DE-B747-8DCE76F1B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8737" y="10018660"/>
              <a:ext cx="549275" cy="561975"/>
            </a:xfrm>
            <a:custGeom>
              <a:avLst/>
              <a:gdLst>
                <a:gd name="T0" fmla="*/ 233 w 346"/>
                <a:gd name="T1" fmla="*/ 0 h 354"/>
                <a:gd name="T2" fmla="*/ 346 w 346"/>
                <a:gd name="T3" fmla="*/ 328 h 354"/>
                <a:gd name="T4" fmla="*/ 115 w 346"/>
                <a:gd name="T5" fmla="*/ 354 h 354"/>
                <a:gd name="T6" fmla="*/ 0 w 346"/>
                <a:gd name="T7" fmla="*/ 26 h 354"/>
                <a:gd name="T8" fmla="*/ 233 w 346"/>
                <a:gd name="T9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4">
                  <a:moveTo>
                    <a:pt x="233" y="0"/>
                  </a:moveTo>
                  <a:lnTo>
                    <a:pt x="346" y="328"/>
                  </a:lnTo>
                  <a:lnTo>
                    <a:pt x="115" y="354"/>
                  </a:lnTo>
                  <a:lnTo>
                    <a:pt x="0" y="2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C59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9" name="Freeform 192">
              <a:extLst>
                <a:ext uri="{FF2B5EF4-FFF2-40B4-BE49-F238E27FC236}">
                  <a16:creationId xmlns:a16="http://schemas.microsoft.com/office/drawing/2014/main" id="{DC99F251-F1E8-477C-B279-22AAED3B1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8624" y="9974210"/>
              <a:ext cx="546100" cy="565150"/>
            </a:xfrm>
            <a:custGeom>
              <a:avLst/>
              <a:gdLst>
                <a:gd name="T0" fmla="*/ 231 w 344"/>
                <a:gd name="T1" fmla="*/ 0 h 356"/>
                <a:gd name="T2" fmla="*/ 344 w 344"/>
                <a:gd name="T3" fmla="*/ 328 h 356"/>
                <a:gd name="T4" fmla="*/ 113 w 344"/>
                <a:gd name="T5" fmla="*/ 356 h 356"/>
                <a:gd name="T6" fmla="*/ 0 w 344"/>
                <a:gd name="T7" fmla="*/ 28 h 356"/>
                <a:gd name="T8" fmla="*/ 231 w 3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56">
                  <a:moveTo>
                    <a:pt x="231" y="0"/>
                  </a:moveTo>
                  <a:lnTo>
                    <a:pt x="344" y="328"/>
                  </a:lnTo>
                  <a:lnTo>
                    <a:pt x="113" y="356"/>
                  </a:lnTo>
                  <a:lnTo>
                    <a:pt x="0" y="28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7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93">
              <a:extLst>
                <a:ext uri="{FF2B5EF4-FFF2-40B4-BE49-F238E27FC236}">
                  <a16:creationId xmlns:a16="http://schemas.microsoft.com/office/drawing/2014/main" id="{4122DFF7-C8AB-4179-B4F1-467A31479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5337" y="9932935"/>
              <a:ext cx="549275" cy="561975"/>
            </a:xfrm>
            <a:custGeom>
              <a:avLst/>
              <a:gdLst>
                <a:gd name="T0" fmla="*/ 231 w 346"/>
                <a:gd name="T1" fmla="*/ 0 h 354"/>
                <a:gd name="T2" fmla="*/ 346 w 346"/>
                <a:gd name="T3" fmla="*/ 328 h 354"/>
                <a:gd name="T4" fmla="*/ 113 w 346"/>
                <a:gd name="T5" fmla="*/ 354 h 354"/>
                <a:gd name="T6" fmla="*/ 0 w 346"/>
                <a:gd name="T7" fmla="*/ 26 h 354"/>
                <a:gd name="T8" fmla="*/ 231 w 346"/>
                <a:gd name="T9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4">
                  <a:moveTo>
                    <a:pt x="231" y="0"/>
                  </a:moveTo>
                  <a:lnTo>
                    <a:pt x="346" y="328"/>
                  </a:lnTo>
                  <a:lnTo>
                    <a:pt x="113" y="354"/>
                  </a:lnTo>
                  <a:lnTo>
                    <a:pt x="0" y="2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9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94">
              <a:extLst>
                <a:ext uri="{FF2B5EF4-FFF2-40B4-BE49-F238E27FC236}">
                  <a16:creationId xmlns:a16="http://schemas.microsoft.com/office/drawing/2014/main" id="{5EDDF603-26E0-4242-9B05-A3133CDDF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2049" y="9890073"/>
              <a:ext cx="549275" cy="563563"/>
            </a:xfrm>
            <a:custGeom>
              <a:avLst/>
              <a:gdLst>
                <a:gd name="T0" fmla="*/ 231 w 346"/>
                <a:gd name="T1" fmla="*/ 0 h 355"/>
                <a:gd name="T2" fmla="*/ 346 w 346"/>
                <a:gd name="T3" fmla="*/ 328 h 355"/>
                <a:gd name="T4" fmla="*/ 115 w 346"/>
                <a:gd name="T5" fmla="*/ 355 h 355"/>
                <a:gd name="T6" fmla="*/ 0 w 346"/>
                <a:gd name="T7" fmla="*/ 27 h 355"/>
                <a:gd name="T8" fmla="*/ 231 w 346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5">
                  <a:moveTo>
                    <a:pt x="231" y="0"/>
                  </a:moveTo>
                  <a:lnTo>
                    <a:pt x="346" y="328"/>
                  </a:lnTo>
                  <a:lnTo>
                    <a:pt x="115" y="355"/>
                  </a:lnTo>
                  <a:lnTo>
                    <a:pt x="0" y="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B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95">
              <a:extLst>
                <a:ext uri="{FF2B5EF4-FFF2-40B4-BE49-F238E27FC236}">
                  <a16:creationId xmlns:a16="http://schemas.microsoft.com/office/drawing/2014/main" id="{E7557635-E8E0-4933-B9A2-6C227E1FB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8762" y="9847210"/>
              <a:ext cx="549275" cy="563563"/>
            </a:xfrm>
            <a:custGeom>
              <a:avLst/>
              <a:gdLst>
                <a:gd name="T0" fmla="*/ 232 w 346"/>
                <a:gd name="T1" fmla="*/ 0 h 355"/>
                <a:gd name="T2" fmla="*/ 346 w 346"/>
                <a:gd name="T3" fmla="*/ 328 h 355"/>
                <a:gd name="T4" fmla="*/ 115 w 346"/>
                <a:gd name="T5" fmla="*/ 355 h 355"/>
                <a:gd name="T6" fmla="*/ 0 w 346"/>
                <a:gd name="T7" fmla="*/ 27 h 355"/>
                <a:gd name="T8" fmla="*/ 232 w 346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5">
                  <a:moveTo>
                    <a:pt x="232" y="0"/>
                  </a:moveTo>
                  <a:lnTo>
                    <a:pt x="346" y="328"/>
                  </a:lnTo>
                  <a:lnTo>
                    <a:pt x="115" y="355"/>
                  </a:lnTo>
                  <a:lnTo>
                    <a:pt x="0" y="2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9C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96">
              <a:extLst>
                <a:ext uri="{FF2B5EF4-FFF2-40B4-BE49-F238E27FC236}">
                  <a16:creationId xmlns:a16="http://schemas.microsoft.com/office/drawing/2014/main" id="{666CFDA0-E691-4E49-A009-42028E004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2837" y="10059935"/>
              <a:ext cx="398463" cy="541338"/>
            </a:xfrm>
            <a:custGeom>
              <a:avLst/>
              <a:gdLst>
                <a:gd name="T0" fmla="*/ 78 w 144"/>
                <a:gd name="T1" fmla="*/ 0 h 196"/>
                <a:gd name="T2" fmla="*/ 144 w 144"/>
                <a:gd name="T3" fmla="*/ 189 h 196"/>
                <a:gd name="T4" fmla="*/ 110 w 144"/>
                <a:gd name="T5" fmla="*/ 193 h 196"/>
                <a:gd name="T6" fmla="*/ 51 w 144"/>
                <a:gd name="T7" fmla="*/ 170 h 196"/>
                <a:gd name="T8" fmla="*/ 5 w 144"/>
                <a:gd name="T9" fmla="*/ 38 h 196"/>
                <a:gd name="T10" fmla="*/ 44 w 144"/>
                <a:gd name="T11" fmla="*/ 4 h 196"/>
                <a:gd name="T12" fmla="*/ 78 w 144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96">
                  <a:moveTo>
                    <a:pt x="78" y="0"/>
                  </a:moveTo>
                  <a:cubicBezTo>
                    <a:pt x="144" y="189"/>
                    <a:pt x="144" y="189"/>
                    <a:pt x="144" y="189"/>
                  </a:cubicBezTo>
                  <a:cubicBezTo>
                    <a:pt x="110" y="193"/>
                    <a:pt x="110" y="193"/>
                    <a:pt x="110" y="193"/>
                  </a:cubicBezTo>
                  <a:cubicBezTo>
                    <a:pt x="83" y="196"/>
                    <a:pt x="57" y="186"/>
                    <a:pt x="51" y="170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0" y="23"/>
                    <a:pt x="17" y="8"/>
                    <a:pt x="44" y="4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97">
              <a:extLst>
                <a:ext uri="{FF2B5EF4-FFF2-40B4-BE49-F238E27FC236}">
                  <a16:creationId xmlns:a16="http://schemas.microsoft.com/office/drawing/2014/main" id="{927626A2-EFCF-45DD-B8AE-D4708220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062" y="9824985"/>
              <a:ext cx="434975" cy="542925"/>
            </a:xfrm>
            <a:custGeom>
              <a:avLst/>
              <a:gdLst>
                <a:gd name="T0" fmla="*/ 0 w 158"/>
                <a:gd name="T1" fmla="*/ 8 h 197"/>
                <a:gd name="T2" fmla="*/ 66 w 158"/>
                <a:gd name="T3" fmla="*/ 197 h 197"/>
                <a:gd name="T4" fmla="*/ 110 w 158"/>
                <a:gd name="T5" fmla="*/ 192 h 197"/>
                <a:gd name="T6" fmla="*/ 152 w 158"/>
                <a:gd name="T7" fmla="*/ 155 h 197"/>
                <a:gd name="T8" fmla="*/ 107 w 158"/>
                <a:gd name="T9" fmla="*/ 27 h 197"/>
                <a:gd name="T10" fmla="*/ 44 w 158"/>
                <a:gd name="T11" fmla="*/ 3 h 197"/>
                <a:gd name="T12" fmla="*/ 0 w 158"/>
                <a:gd name="T13" fmla="*/ 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97">
                  <a:moveTo>
                    <a:pt x="0" y="8"/>
                  </a:moveTo>
                  <a:cubicBezTo>
                    <a:pt x="66" y="197"/>
                    <a:pt x="66" y="197"/>
                    <a:pt x="66" y="197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39" y="188"/>
                    <a:pt x="158" y="172"/>
                    <a:pt x="152" y="155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1" y="10"/>
                    <a:pt x="73" y="0"/>
                    <a:pt x="44" y="3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5" name="Freeform 198">
              <a:extLst>
                <a:ext uri="{FF2B5EF4-FFF2-40B4-BE49-F238E27FC236}">
                  <a16:creationId xmlns:a16="http://schemas.microsoft.com/office/drawing/2014/main" id="{5B68F72D-423D-40D9-BAD0-C8650A563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1787" y="10371085"/>
              <a:ext cx="828675" cy="560388"/>
            </a:xfrm>
            <a:custGeom>
              <a:avLst/>
              <a:gdLst>
                <a:gd name="T0" fmla="*/ 197 w 522"/>
                <a:gd name="T1" fmla="*/ 0 h 353"/>
                <a:gd name="T2" fmla="*/ 522 w 522"/>
                <a:gd name="T3" fmla="*/ 277 h 353"/>
                <a:gd name="T4" fmla="*/ 327 w 522"/>
                <a:gd name="T5" fmla="*/ 353 h 353"/>
                <a:gd name="T6" fmla="*/ 0 w 522"/>
                <a:gd name="T7" fmla="*/ 77 h 353"/>
                <a:gd name="T8" fmla="*/ 197 w 522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353">
                  <a:moveTo>
                    <a:pt x="197" y="0"/>
                  </a:moveTo>
                  <a:lnTo>
                    <a:pt x="522" y="277"/>
                  </a:lnTo>
                  <a:lnTo>
                    <a:pt x="327" y="353"/>
                  </a:lnTo>
                  <a:lnTo>
                    <a:pt x="0" y="7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20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99">
              <a:extLst>
                <a:ext uri="{FF2B5EF4-FFF2-40B4-BE49-F238E27FC236}">
                  <a16:creationId xmlns:a16="http://schemas.microsoft.com/office/drawing/2014/main" id="{F371D61E-078D-4774-A456-A71D2813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4524" y="10250435"/>
              <a:ext cx="823913" cy="560388"/>
            </a:xfrm>
            <a:custGeom>
              <a:avLst/>
              <a:gdLst>
                <a:gd name="T0" fmla="*/ 194 w 519"/>
                <a:gd name="T1" fmla="*/ 0 h 353"/>
                <a:gd name="T2" fmla="*/ 519 w 519"/>
                <a:gd name="T3" fmla="*/ 276 h 353"/>
                <a:gd name="T4" fmla="*/ 325 w 519"/>
                <a:gd name="T5" fmla="*/ 353 h 353"/>
                <a:gd name="T6" fmla="*/ 0 w 519"/>
                <a:gd name="T7" fmla="*/ 76 h 353"/>
                <a:gd name="T8" fmla="*/ 194 w 519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53">
                  <a:moveTo>
                    <a:pt x="194" y="0"/>
                  </a:moveTo>
                  <a:lnTo>
                    <a:pt x="519" y="276"/>
                  </a:lnTo>
                  <a:lnTo>
                    <a:pt x="325" y="353"/>
                  </a:lnTo>
                  <a:lnTo>
                    <a:pt x="0" y="7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920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200">
              <a:extLst>
                <a:ext uri="{FF2B5EF4-FFF2-40B4-BE49-F238E27FC236}">
                  <a16:creationId xmlns:a16="http://schemas.microsoft.com/office/drawing/2014/main" id="{7612C7CA-FB8D-499C-95BA-C78B24536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2499" y="10128198"/>
              <a:ext cx="828675" cy="560388"/>
            </a:xfrm>
            <a:custGeom>
              <a:avLst/>
              <a:gdLst>
                <a:gd name="T0" fmla="*/ 195 w 522"/>
                <a:gd name="T1" fmla="*/ 0 h 353"/>
                <a:gd name="T2" fmla="*/ 522 w 522"/>
                <a:gd name="T3" fmla="*/ 277 h 353"/>
                <a:gd name="T4" fmla="*/ 325 w 522"/>
                <a:gd name="T5" fmla="*/ 353 h 353"/>
                <a:gd name="T6" fmla="*/ 0 w 522"/>
                <a:gd name="T7" fmla="*/ 77 h 353"/>
                <a:gd name="T8" fmla="*/ 195 w 522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353">
                  <a:moveTo>
                    <a:pt x="195" y="0"/>
                  </a:moveTo>
                  <a:lnTo>
                    <a:pt x="522" y="277"/>
                  </a:lnTo>
                  <a:lnTo>
                    <a:pt x="325" y="353"/>
                  </a:lnTo>
                  <a:lnTo>
                    <a:pt x="0" y="7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208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201">
              <a:extLst>
                <a:ext uri="{FF2B5EF4-FFF2-40B4-BE49-F238E27FC236}">
                  <a16:creationId xmlns:a16="http://schemas.microsoft.com/office/drawing/2014/main" id="{4B349A48-DCCC-4464-8B07-7816D647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062" y="10007548"/>
              <a:ext cx="827088" cy="560388"/>
            </a:xfrm>
            <a:custGeom>
              <a:avLst/>
              <a:gdLst>
                <a:gd name="T0" fmla="*/ 195 w 521"/>
                <a:gd name="T1" fmla="*/ 0 h 353"/>
                <a:gd name="T2" fmla="*/ 521 w 521"/>
                <a:gd name="T3" fmla="*/ 276 h 353"/>
                <a:gd name="T4" fmla="*/ 327 w 521"/>
                <a:gd name="T5" fmla="*/ 353 h 353"/>
                <a:gd name="T6" fmla="*/ 0 w 521"/>
                <a:gd name="T7" fmla="*/ 76 h 353"/>
                <a:gd name="T8" fmla="*/ 195 w 521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353">
                  <a:moveTo>
                    <a:pt x="195" y="0"/>
                  </a:moveTo>
                  <a:lnTo>
                    <a:pt x="521" y="276"/>
                  </a:lnTo>
                  <a:lnTo>
                    <a:pt x="327" y="353"/>
                  </a:lnTo>
                  <a:lnTo>
                    <a:pt x="0" y="76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D50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202">
              <a:extLst>
                <a:ext uri="{FF2B5EF4-FFF2-40B4-BE49-F238E27FC236}">
                  <a16:creationId xmlns:a16="http://schemas.microsoft.com/office/drawing/2014/main" id="{F298BF63-B0A0-436C-8760-0D7CF8911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1624" y="9885310"/>
              <a:ext cx="827088" cy="560388"/>
            </a:xfrm>
            <a:custGeom>
              <a:avLst/>
              <a:gdLst>
                <a:gd name="T0" fmla="*/ 196 w 521"/>
                <a:gd name="T1" fmla="*/ 0 h 353"/>
                <a:gd name="T2" fmla="*/ 521 w 521"/>
                <a:gd name="T3" fmla="*/ 277 h 353"/>
                <a:gd name="T4" fmla="*/ 326 w 521"/>
                <a:gd name="T5" fmla="*/ 353 h 353"/>
                <a:gd name="T6" fmla="*/ 0 w 521"/>
                <a:gd name="T7" fmla="*/ 77 h 353"/>
                <a:gd name="T8" fmla="*/ 196 w 521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353">
                  <a:moveTo>
                    <a:pt x="196" y="0"/>
                  </a:moveTo>
                  <a:lnTo>
                    <a:pt x="521" y="277"/>
                  </a:lnTo>
                  <a:lnTo>
                    <a:pt x="326" y="353"/>
                  </a:lnTo>
                  <a:lnTo>
                    <a:pt x="0" y="7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20B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203">
              <a:extLst>
                <a:ext uri="{FF2B5EF4-FFF2-40B4-BE49-F238E27FC236}">
                  <a16:creationId xmlns:a16="http://schemas.microsoft.com/office/drawing/2014/main" id="{97BC677B-2AE4-4753-AD6D-1BB13154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624" y="10493323"/>
              <a:ext cx="676275" cy="496888"/>
            </a:xfrm>
            <a:custGeom>
              <a:avLst/>
              <a:gdLst>
                <a:gd name="T0" fmla="*/ 57 w 245"/>
                <a:gd name="T1" fmla="*/ 0 h 180"/>
                <a:gd name="T2" fmla="*/ 245 w 245"/>
                <a:gd name="T3" fmla="*/ 159 h 180"/>
                <a:gd name="T4" fmla="*/ 216 w 245"/>
                <a:gd name="T5" fmla="*/ 171 h 180"/>
                <a:gd name="T6" fmla="*/ 146 w 245"/>
                <a:gd name="T7" fmla="*/ 163 h 180"/>
                <a:gd name="T8" fmla="*/ 15 w 245"/>
                <a:gd name="T9" fmla="*/ 52 h 180"/>
                <a:gd name="T10" fmla="*/ 28 w 245"/>
                <a:gd name="T11" fmla="*/ 12 h 180"/>
                <a:gd name="T12" fmla="*/ 57 w 245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80">
                  <a:moveTo>
                    <a:pt x="57" y="0"/>
                  </a:moveTo>
                  <a:cubicBezTo>
                    <a:pt x="245" y="159"/>
                    <a:pt x="245" y="159"/>
                    <a:pt x="245" y="159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193" y="180"/>
                    <a:pt x="162" y="176"/>
                    <a:pt x="146" y="16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39"/>
                    <a:pt x="6" y="21"/>
                    <a:pt x="28" y="12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204">
              <a:extLst>
                <a:ext uri="{FF2B5EF4-FFF2-40B4-BE49-F238E27FC236}">
                  <a16:creationId xmlns:a16="http://schemas.microsoft.com/office/drawing/2014/main" id="{A0074225-7A77-48F1-944A-47D52EB9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2774" y="9818635"/>
              <a:ext cx="703263" cy="506413"/>
            </a:xfrm>
            <a:custGeom>
              <a:avLst/>
              <a:gdLst>
                <a:gd name="T0" fmla="*/ 0 w 255"/>
                <a:gd name="T1" fmla="*/ 24 h 183"/>
                <a:gd name="T2" fmla="*/ 187 w 255"/>
                <a:gd name="T3" fmla="*/ 183 h 183"/>
                <a:gd name="T4" fmla="*/ 224 w 255"/>
                <a:gd name="T5" fmla="*/ 168 h 183"/>
                <a:gd name="T6" fmla="*/ 238 w 255"/>
                <a:gd name="T7" fmla="*/ 125 h 183"/>
                <a:gd name="T8" fmla="*/ 111 w 255"/>
                <a:gd name="T9" fmla="*/ 18 h 183"/>
                <a:gd name="T10" fmla="*/ 37 w 255"/>
                <a:gd name="T11" fmla="*/ 9 h 183"/>
                <a:gd name="T12" fmla="*/ 0 w 255"/>
                <a:gd name="T13" fmla="*/ 2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183">
                  <a:moveTo>
                    <a:pt x="0" y="24"/>
                  </a:moveTo>
                  <a:cubicBezTo>
                    <a:pt x="187" y="183"/>
                    <a:pt x="187" y="183"/>
                    <a:pt x="187" y="183"/>
                  </a:cubicBezTo>
                  <a:cubicBezTo>
                    <a:pt x="224" y="168"/>
                    <a:pt x="224" y="168"/>
                    <a:pt x="224" y="168"/>
                  </a:cubicBezTo>
                  <a:cubicBezTo>
                    <a:pt x="249" y="159"/>
                    <a:pt x="255" y="139"/>
                    <a:pt x="238" y="12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95" y="3"/>
                    <a:pt x="61" y="0"/>
                    <a:pt x="37" y="9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D50AB3D3-FA2C-4131-B042-39E0DFB3D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7737" y="10683823"/>
              <a:ext cx="984250" cy="452438"/>
            </a:xfrm>
            <a:custGeom>
              <a:avLst/>
              <a:gdLst>
                <a:gd name="T0" fmla="*/ 118 w 620"/>
                <a:gd name="T1" fmla="*/ 0 h 285"/>
                <a:gd name="T2" fmla="*/ 620 w 620"/>
                <a:gd name="T3" fmla="*/ 167 h 285"/>
                <a:gd name="T4" fmla="*/ 502 w 620"/>
                <a:gd name="T5" fmla="*/ 285 h 285"/>
                <a:gd name="T6" fmla="*/ 0 w 620"/>
                <a:gd name="T7" fmla="*/ 118 h 285"/>
                <a:gd name="T8" fmla="*/ 118 w 620"/>
                <a:gd name="T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5">
                  <a:moveTo>
                    <a:pt x="118" y="0"/>
                  </a:moveTo>
                  <a:lnTo>
                    <a:pt x="620" y="167"/>
                  </a:lnTo>
                  <a:lnTo>
                    <a:pt x="502" y="285"/>
                  </a:lnTo>
                  <a:lnTo>
                    <a:pt x="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A2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6D635402-3B29-4FE5-B34B-E6D3015D3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062" y="10494910"/>
              <a:ext cx="984250" cy="454025"/>
            </a:xfrm>
            <a:custGeom>
              <a:avLst/>
              <a:gdLst>
                <a:gd name="T0" fmla="*/ 118 w 620"/>
                <a:gd name="T1" fmla="*/ 0 h 286"/>
                <a:gd name="T2" fmla="*/ 620 w 620"/>
                <a:gd name="T3" fmla="*/ 168 h 286"/>
                <a:gd name="T4" fmla="*/ 502 w 620"/>
                <a:gd name="T5" fmla="*/ 286 h 286"/>
                <a:gd name="T6" fmla="*/ 0 w 620"/>
                <a:gd name="T7" fmla="*/ 119 h 286"/>
                <a:gd name="T8" fmla="*/ 118 w 620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6">
                  <a:moveTo>
                    <a:pt x="118" y="0"/>
                  </a:moveTo>
                  <a:lnTo>
                    <a:pt x="620" y="168"/>
                  </a:lnTo>
                  <a:lnTo>
                    <a:pt x="502" y="286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EB6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1BC176FD-F951-469B-AC9F-B712FC75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2387" y="10307585"/>
              <a:ext cx="985838" cy="454025"/>
            </a:xfrm>
            <a:custGeom>
              <a:avLst/>
              <a:gdLst>
                <a:gd name="T0" fmla="*/ 118 w 621"/>
                <a:gd name="T1" fmla="*/ 0 h 286"/>
                <a:gd name="T2" fmla="*/ 621 w 621"/>
                <a:gd name="T3" fmla="*/ 169 h 286"/>
                <a:gd name="T4" fmla="*/ 502 w 621"/>
                <a:gd name="T5" fmla="*/ 286 h 286"/>
                <a:gd name="T6" fmla="*/ 0 w 621"/>
                <a:gd name="T7" fmla="*/ 118 h 286"/>
                <a:gd name="T8" fmla="*/ 118 w 621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286">
                  <a:moveTo>
                    <a:pt x="118" y="0"/>
                  </a:moveTo>
                  <a:lnTo>
                    <a:pt x="621" y="169"/>
                  </a:lnTo>
                  <a:lnTo>
                    <a:pt x="502" y="286"/>
                  </a:lnTo>
                  <a:lnTo>
                    <a:pt x="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43C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FCE44728-246E-47D9-8B34-DB4E32877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712" y="10120260"/>
              <a:ext cx="985838" cy="455613"/>
            </a:xfrm>
            <a:custGeom>
              <a:avLst/>
              <a:gdLst>
                <a:gd name="T0" fmla="*/ 119 w 621"/>
                <a:gd name="T1" fmla="*/ 0 h 287"/>
                <a:gd name="T2" fmla="*/ 621 w 621"/>
                <a:gd name="T3" fmla="*/ 169 h 287"/>
                <a:gd name="T4" fmla="*/ 503 w 621"/>
                <a:gd name="T5" fmla="*/ 287 h 287"/>
                <a:gd name="T6" fmla="*/ 0 w 621"/>
                <a:gd name="T7" fmla="*/ 118 h 287"/>
                <a:gd name="T8" fmla="*/ 119 w 621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287">
                  <a:moveTo>
                    <a:pt x="119" y="0"/>
                  </a:moveTo>
                  <a:lnTo>
                    <a:pt x="621" y="169"/>
                  </a:lnTo>
                  <a:lnTo>
                    <a:pt x="503" y="287"/>
                  </a:lnTo>
                  <a:lnTo>
                    <a:pt x="0" y="11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64D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577A7914-7962-4F97-8EE0-173CF368B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8624" y="9934523"/>
              <a:ext cx="984250" cy="454025"/>
            </a:xfrm>
            <a:custGeom>
              <a:avLst/>
              <a:gdLst>
                <a:gd name="T0" fmla="*/ 118 w 620"/>
                <a:gd name="T1" fmla="*/ 0 h 286"/>
                <a:gd name="T2" fmla="*/ 620 w 620"/>
                <a:gd name="T3" fmla="*/ 167 h 286"/>
                <a:gd name="T4" fmla="*/ 502 w 620"/>
                <a:gd name="T5" fmla="*/ 286 h 286"/>
                <a:gd name="T6" fmla="*/ 0 w 620"/>
                <a:gd name="T7" fmla="*/ 117 h 286"/>
                <a:gd name="T8" fmla="*/ 118 w 620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6">
                  <a:moveTo>
                    <a:pt x="118" y="0"/>
                  </a:moveTo>
                  <a:lnTo>
                    <a:pt x="620" y="167"/>
                  </a:lnTo>
                  <a:lnTo>
                    <a:pt x="502" y="286"/>
                  </a:lnTo>
                  <a:lnTo>
                    <a:pt x="0" y="11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8FD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39686F45-9D30-4E5D-895D-284BAD64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2012" y="10871148"/>
              <a:ext cx="882650" cy="365125"/>
            </a:xfrm>
            <a:custGeom>
              <a:avLst/>
              <a:gdLst>
                <a:gd name="T0" fmla="*/ 31 w 320"/>
                <a:gd name="T1" fmla="*/ 0 h 132"/>
                <a:gd name="T2" fmla="*/ 320 w 320"/>
                <a:gd name="T3" fmla="*/ 96 h 132"/>
                <a:gd name="T4" fmla="*/ 302 w 320"/>
                <a:gd name="T5" fmla="*/ 114 h 132"/>
                <a:gd name="T6" fmla="*/ 234 w 320"/>
                <a:gd name="T7" fmla="*/ 124 h 132"/>
                <a:gd name="T8" fmla="*/ 32 w 320"/>
                <a:gd name="T9" fmla="*/ 57 h 132"/>
                <a:gd name="T10" fmla="*/ 14 w 320"/>
                <a:gd name="T11" fmla="*/ 17 h 132"/>
                <a:gd name="T12" fmla="*/ 31 w 320"/>
                <a:gd name="T1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132">
                  <a:moveTo>
                    <a:pt x="31" y="0"/>
                  </a:moveTo>
                  <a:cubicBezTo>
                    <a:pt x="320" y="96"/>
                    <a:pt x="320" y="96"/>
                    <a:pt x="320" y="96"/>
                  </a:cubicBezTo>
                  <a:cubicBezTo>
                    <a:pt x="302" y="114"/>
                    <a:pt x="302" y="114"/>
                    <a:pt x="302" y="114"/>
                  </a:cubicBezTo>
                  <a:cubicBezTo>
                    <a:pt x="289" y="127"/>
                    <a:pt x="258" y="132"/>
                    <a:pt x="234" y="124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8" y="49"/>
                    <a:pt x="0" y="31"/>
                    <a:pt x="14" y="1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889A9090-7C52-4414-98F7-1139AABF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5949" y="9817048"/>
              <a:ext cx="898525" cy="382588"/>
            </a:xfrm>
            <a:custGeom>
              <a:avLst/>
              <a:gdLst>
                <a:gd name="T0" fmla="*/ 0 w 326"/>
                <a:gd name="T1" fmla="*/ 43 h 139"/>
                <a:gd name="T2" fmla="*/ 289 w 326"/>
                <a:gd name="T3" fmla="*/ 139 h 139"/>
                <a:gd name="T4" fmla="*/ 311 w 326"/>
                <a:gd name="T5" fmla="*/ 117 h 139"/>
                <a:gd name="T6" fmla="*/ 291 w 326"/>
                <a:gd name="T7" fmla="*/ 74 h 139"/>
                <a:gd name="T8" fmla="*/ 96 w 326"/>
                <a:gd name="T9" fmla="*/ 9 h 139"/>
                <a:gd name="T10" fmla="*/ 23 w 326"/>
                <a:gd name="T11" fmla="*/ 20 h 139"/>
                <a:gd name="T12" fmla="*/ 0 w 326"/>
                <a:gd name="T1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39">
                  <a:moveTo>
                    <a:pt x="0" y="43"/>
                  </a:moveTo>
                  <a:cubicBezTo>
                    <a:pt x="289" y="139"/>
                    <a:pt x="289" y="139"/>
                    <a:pt x="289" y="139"/>
                  </a:cubicBezTo>
                  <a:cubicBezTo>
                    <a:pt x="311" y="117"/>
                    <a:pt x="311" y="117"/>
                    <a:pt x="311" y="117"/>
                  </a:cubicBezTo>
                  <a:cubicBezTo>
                    <a:pt x="326" y="102"/>
                    <a:pt x="317" y="83"/>
                    <a:pt x="291" y="74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70" y="0"/>
                    <a:pt x="37" y="5"/>
                    <a:pt x="23" y="20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7EDAC03C-AC54-46BF-84B7-D0F1AA0D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4374" y="9863085"/>
              <a:ext cx="93663" cy="52388"/>
            </a:xfrm>
            <a:custGeom>
              <a:avLst/>
              <a:gdLst>
                <a:gd name="T0" fmla="*/ 28 w 34"/>
                <a:gd name="T1" fmla="*/ 3 h 19"/>
                <a:gd name="T2" fmla="*/ 28 w 34"/>
                <a:gd name="T3" fmla="*/ 16 h 19"/>
                <a:gd name="T4" fmla="*/ 6 w 34"/>
                <a:gd name="T5" fmla="*/ 16 h 19"/>
                <a:gd name="T6" fmla="*/ 6 w 34"/>
                <a:gd name="T7" fmla="*/ 3 h 19"/>
                <a:gd name="T8" fmla="*/ 28 w 3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8" y="3"/>
                  </a:moveTo>
                  <a:cubicBezTo>
                    <a:pt x="34" y="7"/>
                    <a:pt x="34" y="12"/>
                    <a:pt x="28" y="16"/>
                  </a:cubicBezTo>
                  <a:cubicBezTo>
                    <a:pt x="22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2" y="0"/>
                    <a:pt x="28" y="3"/>
                  </a:cubicBezTo>
                  <a:close/>
                </a:path>
              </a:pathLst>
            </a:custGeom>
            <a:solidFill>
              <a:srgbClr val="AAB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C660F525-82BC-4600-8DA5-32945A3A336E}"/>
              </a:ext>
            </a:extLst>
          </p:cNvPr>
          <p:cNvGrpSpPr/>
          <p:nvPr/>
        </p:nvGrpSpPr>
        <p:grpSpPr>
          <a:xfrm>
            <a:off x="9921890" y="2492060"/>
            <a:ext cx="2047608" cy="1129359"/>
            <a:chOff x="19846362" y="6554735"/>
            <a:chExt cx="4095750" cy="2259013"/>
          </a:xfrm>
        </p:grpSpPr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CAE2DBA4-61BC-42B3-A023-83A6DCA99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6362" y="6615060"/>
              <a:ext cx="4095750" cy="2198688"/>
            </a:xfrm>
            <a:custGeom>
              <a:avLst/>
              <a:gdLst>
                <a:gd name="T0" fmla="*/ 2580 w 2580"/>
                <a:gd name="T1" fmla="*/ 874 h 1385"/>
                <a:gd name="T2" fmla="*/ 1695 w 2580"/>
                <a:gd name="T3" fmla="*/ 1385 h 1385"/>
                <a:gd name="T4" fmla="*/ 1693 w 2580"/>
                <a:gd name="T5" fmla="*/ 1385 h 1385"/>
                <a:gd name="T6" fmla="*/ 1330 w 2580"/>
                <a:gd name="T7" fmla="*/ 1385 h 1385"/>
                <a:gd name="T8" fmla="*/ 0 w 2580"/>
                <a:gd name="T9" fmla="*/ 618 h 1385"/>
                <a:gd name="T10" fmla="*/ 1069 w 2580"/>
                <a:gd name="T11" fmla="*/ 0 h 1385"/>
                <a:gd name="T12" fmla="*/ 2580 w 2580"/>
                <a:gd name="T13" fmla="*/ 874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0" h="1385">
                  <a:moveTo>
                    <a:pt x="2580" y="874"/>
                  </a:moveTo>
                  <a:lnTo>
                    <a:pt x="1695" y="1385"/>
                  </a:lnTo>
                  <a:lnTo>
                    <a:pt x="1693" y="1385"/>
                  </a:lnTo>
                  <a:lnTo>
                    <a:pt x="1330" y="1385"/>
                  </a:lnTo>
                  <a:lnTo>
                    <a:pt x="0" y="618"/>
                  </a:lnTo>
                  <a:lnTo>
                    <a:pt x="1069" y="0"/>
                  </a:lnTo>
                  <a:lnTo>
                    <a:pt x="2580" y="874"/>
                  </a:ln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EB8A6349-A02F-429D-96CC-AC8629D45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6362" y="6554735"/>
              <a:ext cx="4095750" cy="2198688"/>
            </a:xfrm>
            <a:custGeom>
              <a:avLst/>
              <a:gdLst>
                <a:gd name="T0" fmla="*/ 2580 w 2580"/>
                <a:gd name="T1" fmla="*/ 873 h 1385"/>
                <a:gd name="T2" fmla="*/ 1695 w 2580"/>
                <a:gd name="T3" fmla="*/ 1385 h 1385"/>
                <a:gd name="T4" fmla="*/ 1693 w 2580"/>
                <a:gd name="T5" fmla="*/ 1385 h 1385"/>
                <a:gd name="T6" fmla="*/ 1330 w 2580"/>
                <a:gd name="T7" fmla="*/ 1385 h 1385"/>
                <a:gd name="T8" fmla="*/ 0 w 2580"/>
                <a:gd name="T9" fmla="*/ 618 h 1385"/>
                <a:gd name="T10" fmla="*/ 1069 w 2580"/>
                <a:gd name="T11" fmla="*/ 0 h 1385"/>
                <a:gd name="T12" fmla="*/ 2580 w 2580"/>
                <a:gd name="T13" fmla="*/ 873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0" h="1385">
                  <a:moveTo>
                    <a:pt x="2580" y="873"/>
                  </a:moveTo>
                  <a:lnTo>
                    <a:pt x="1695" y="1385"/>
                  </a:lnTo>
                  <a:lnTo>
                    <a:pt x="1693" y="1385"/>
                  </a:lnTo>
                  <a:lnTo>
                    <a:pt x="1330" y="1385"/>
                  </a:lnTo>
                  <a:lnTo>
                    <a:pt x="0" y="618"/>
                  </a:lnTo>
                  <a:lnTo>
                    <a:pt x="1069" y="0"/>
                  </a:lnTo>
                  <a:lnTo>
                    <a:pt x="2580" y="873"/>
                  </a:lnTo>
                  <a:close/>
                </a:path>
              </a:pathLst>
            </a:custGeom>
            <a:solidFill>
              <a:srgbClr val="F6F8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406EF00C-C39F-4C0F-9F3F-4CC85BA3C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35362" y="7267523"/>
              <a:ext cx="2119313" cy="1222375"/>
            </a:xfrm>
            <a:custGeom>
              <a:avLst/>
              <a:gdLst>
                <a:gd name="T0" fmla="*/ 1267 w 1335"/>
                <a:gd name="T1" fmla="*/ 503 h 770"/>
                <a:gd name="T2" fmla="*/ 1260 w 1335"/>
                <a:gd name="T3" fmla="*/ 497 h 770"/>
                <a:gd name="T4" fmla="*/ 1055 w 1335"/>
                <a:gd name="T5" fmla="*/ 379 h 770"/>
                <a:gd name="T6" fmla="*/ 968 w 1335"/>
                <a:gd name="T7" fmla="*/ 330 h 770"/>
                <a:gd name="T8" fmla="*/ 963 w 1335"/>
                <a:gd name="T9" fmla="*/ 325 h 770"/>
                <a:gd name="T10" fmla="*/ 815 w 1335"/>
                <a:gd name="T11" fmla="*/ 240 h 770"/>
                <a:gd name="T12" fmla="*/ 712 w 1335"/>
                <a:gd name="T13" fmla="*/ 182 h 770"/>
                <a:gd name="T14" fmla="*/ 705 w 1335"/>
                <a:gd name="T15" fmla="*/ 177 h 770"/>
                <a:gd name="T16" fmla="*/ 486 w 1335"/>
                <a:gd name="T17" fmla="*/ 50 h 770"/>
                <a:gd name="T18" fmla="*/ 480 w 1335"/>
                <a:gd name="T19" fmla="*/ 47 h 770"/>
                <a:gd name="T20" fmla="*/ 396 w 1335"/>
                <a:gd name="T21" fmla="*/ 0 h 770"/>
                <a:gd name="T22" fmla="*/ 334 w 1335"/>
                <a:gd name="T23" fmla="*/ 36 h 770"/>
                <a:gd name="T24" fmla="*/ 327 w 1335"/>
                <a:gd name="T25" fmla="*/ 40 h 770"/>
                <a:gd name="T26" fmla="*/ 33 w 1335"/>
                <a:gd name="T27" fmla="*/ 210 h 770"/>
                <a:gd name="T28" fmla="*/ 26 w 1335"/>
                <a:gd name="T29" fmla="*/ 214 h 770"/>
                <a:gd name="T30" fmla="*/ 0 w 1335"/>
                <a:gd name="T31" fmla="*/ 228 h 770"/>
                <a:gd name="T32" fmla="*/ 87 w 1335"/>
                <a:gd name="T33" fmla="*/ 278 h 770"/>
                <a:gd name="T34" fmla="*/ 92 w 1335"/>
                <a:gd name="T35" fmla="*/ 282 h 770"/>
                <a:gd name="T36" fmla="*/ 327 w 1335"/>
                <a:gd name="T37" fmla="*/ 417 h 770"/>
                <a:gd name="T38" fmla="*/ 332 w 1335"/>
                <a:gd name="T39" fmla="*/ 419 h 770"/>
                <a:gd name="T40" fmla="*/ 532 w 1335"/>
                <a:gd name="T41" fmla="*/ 536 h 770"/>
                <a:gd name="T42" fmla="*/ 537 w 1335"/>
                <a:gd name="T43" fmla="*/ 537 h 770"/>
                <a:gd name="T44" fmla="*/ 938 w 1335"/>
                <a:gd name="T45" fmla="*/ 770 h 770"/>
                <a:gd name="T46" fmla="*/ 1335 w 1335"/>
                <a:gd name="T47" fmla="*/ 541 h 770"/>
                <a:gd name="T48" fmla="*/ 1267 w 1335"/>
                <a:gd name="T49" fmla="*/ 503 h 770"/>
                <a:gd name="T50" fmla="*/ 549 w 1335"/>
                <a:gd name="T51" fmla="*/ 537 h 770"/>
                <a:gd name="T52" fmla="*/ 540 w 1335"/>
                <a:gd name="T53" fmla="*/ 532 h 770"/>
                <a:gd name="T54" fmla="*/ 344 w 1335"/>
                <a:gd name="T55" fmla="*/ 419 h 770"/>
                <a:gd name="T56" fmla="*/ 335 w 1335"/>
                <a:gd name="T57" fmla="*/ 414 h 770"/>
                <a:gd name="T58" fmla="*/ 104 w 1335"/>
                <a:gd name="T59" fmla="*/ 280 h 770"/>
                <a:gd name="T60" fmla="*/ 95 w 1335"/>
                <a:gd name="T61" fmla="*/ 275 h 770"/>
                <a:gd name="T62" fmla="*/ 14 w 1335"/>
                <a:gd name="T63" fmla="*/ 228 h 770"/>
                <a:gd name="T64" fmla="*/ 33 w 1335"/>
                <a:gd name="T65" fmla="*/ 217 h 770"/>
                <a:gd name="T66" fmla="*/ 33 w 1335"/>
                <a:gd name="T67" fmla="*/ 217 h 770"/>
                <a:gd name="T68" fmla="*/ 36 w 1335"/>
                <a:gd name="T69" fmla="*/ 216 h 770"/>
                <a:gd name="T70" fmla="*/ 340 w 1335"/>
                <a:gd name="T71" fmla="*/ 40 h 770"/>
                <a:gd name="T72" fmla="*/ 396 w 1335"/>
                <a:gd name="T73" fmla="*/ 7 h 770"/>
                <a:gd name="T74" fmla="*/ 803 w 1335"/>
                <a:gd name="T75" fmla="*/ 242 h 770"/>
                <a:gd name="T76" fmla="*/ 813 w 1335"/>
                <a:gd name="T77" fmla="*/ 247 h 770"/>
                <a:gd name="T78" fmla="*/ 1043 w 1335"/>
                <a:gd name="T79" fmla="*/ 381 h 770"/>
                <a:gd name="T80" fmla="*/ 1053 w 1335"/>
                <a:gd name="T81" fmla="*/ 386 h 770"/>
                <a:gd name="T82" fmla="*/ 1248 w 1335"/>
                <a:gd name="T83" fmla="*/ 499 h 770"/>
                <a:gd name="T84" fmla="*/ 1258 w 1335"/>
                <a:gd name="T85" fmla="*/ 504 h 770"/>
                <a:gd name="T86" fmla="*/ 1321 w 1335"/>
                <a:gd name="T87" fmla="*/ 541 h 770"/>
                <a:gd name="T88" fmla="*/ 938 w 1335"/>
                <a:gd name="T89" fmla="*/ 762 h 770"/>
                <a:gd name="T90" fmla="*/ 549 w 1335"/>
                <a:gd name="T91" fmla="*/ 537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35" h="770">
                  <a:moveTo>
                    <a:pt x="1267" y="503"/>
                  </a:moveTo>
                  <a:lnTo>
                    <a:pt x="1260" y="497"/>
                  </a:lnTo>
                  <a:lnTo>
                    <a:pt x="1055" y="379"/>
                  </a:lnTo>
                  <a:lnTo>
                    <a:pt x="968" y="330"/>
                  </a:lnTo>
                  <a:lnTo>
                    <a:pt x="963" y="325"/>
                  </a:lnTo>
                  <a:lnTo>
                    <a:pt x="815" y="240"/>
                  </a:lnTo>
                  <a:lnTo>
                    <a:pt x="712" y="182"/>
                  </a:lnTo>
                  <a:lnTo>
                    <a:pt x="705" y="177"/>
                  </a:lnTo>
                  <a:lnTo>
                    <a:pt x="486" y="50"/>
                  </a:lnTo>
                  <a:lnTo>
                    <a:pt x="480" y="47"/>
                  </a:lnTo>
                  <a:lnTo>
                    <a:pt x="396" y="0"/>
                  </a:lnTo>
                  <a:lnTo>
                    <a:pt x="334" y="36"/>
                  </a:lnTo>
                  <a:lnTo>
                    <a:pt x="327" y="40"/>
                  </a:lnTo>
                  <a:lnTo>
                    <a:pt x="33" y="210"/>
                  </a:lnTo>
                  <a:lnTo>
                    <a:pt x="26" y="214"/>
                  </a:lnTo>
                  <a:lnTo>
                    <a:pt x="0" y="228"/>
                  </a:lnTo>
                  <a:lnTo>
                    <a:pt x="87" y="278"/>
                  </a:lnTo>
                  <a:lnTo>
                    <a:pt x="92" y="282"/>
                  </a:lnTo>
                  <a:lnTo>
                    <a:pt x="327" y="417"/>
                  </a:lnTo>
                  <a:lnTo>
                    <a:pt x="332" y="419"/>
                  </a:lnTo>
                  <a:lnTo>
                    <a:pt x="532" y="536"/>
                  </a:lnTo>
                  <a:lnTo>
                    <a:pt x="537" y="537"/>
                  </a:lnTo>
                  <a:lnTo>
                    <a:pt x="938" y="770"/>
                  </a:lnTo>
                  <a:lnTo>
                    <a:pt x="1335" y="541"/>
                  </a:lnTo>
                  <a:lnTo>
                    <a:pt x="1267" y="503"/>
                  </a:lnTo>
                  <a:close/>
                  <a:moveTo>
                    <a:pt x="549" y="537"/>
                  </a:moveTo>
                  <a:lnTo>
                    <a:pt x="540" y="532"/>
                  </a:lnTo>
                  <a:lnTo>
                    <a:pt x="344" y="419"/>
                  </a:lnTo>
                  <a:lnTo>
                    <a:pt x="335" y="414"/>
                  </a:lnTo>
                  <a:lnTo>
                    <a:pt x="104" y="280"/>
                  </a:lnTo>
                  <a:lnTo>
                    <a:pt x="95" y="275"/>
                  </a:lnTo>
                  <a:lnTo>
                    <a:pt x="14" y="228"/>
                  </a:lnTo>
                  <a:lnTo>
                    <a:pt x="33" y="217"/>
                  </a:lnTo>
                  <a:lnTo>
                    <a:pt x="33" y="217"/>
                  </a:lnTo>
                  <a:lnTo>
                    <a:pt x="36" y="216"/>
                  </a:lnTo>
                  <a:lnTo>
                    <a:pt x="340" y="40"/>
                  </a:lnTo>
                  <a:lnTo>
                    <a:pt x="396" y="7"/>
                  </a:lnTo>
                  <a:lnTo>
                    <a:pt x="803" y="242"/>
                  </a:lnTo>
                  <a:lnTo>
                    <a:pt x="813" y="247"/>
                  </a:lnTo>
                  <a:lnTo>
                    <a:pt x="1043" y="381"/>
                  </a:lnTo>
                  <a:lnTo>
                    <a:pt x="1053" y="386"/>
                  </a:lnTo>
                  <a:lnTo>
                    <a:pt x="1248" y="499"/>
                  </a:lnTo>
                  <a:lnTo>
                    <a:pt x="1258" y="504"/>
                  </a:lnTo>
                  <a:lnTo>
                    <a:pt x="1321" y="541"/>
                  </a:lnTo>
                  <a:lnTo>
                    <a:pt x="938" y="762"/>
                  </a:lnTo>
                  <a:lnTo>
                    <a:pt x="549" y="53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AA32E540-E2B3-4166-A179-E17B4B191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1012" y="7253235"/>
              <a:ext cx="530225" cy="306388"/>
            </a:xfrm>
            <a:custGeom>
              <a:avLst/>
              <a:gdLst>
                <a:gd name="T0" fmla="*/ 334 w 334"/>
                <a:gd name="T1" fmla="*/ 134 h 193"/>
                <a:gd name="T2" fmla="*/ 233 w 334"/>
                <a:gd name="T3" fmla="*/ 193 h 193"/>
                <a:gd name="T4" fmla="*/ 226 w 334"/>
                <a:gd name="T5" fmla="*/ 188 h 193"/>
                <a:gd name="T6" fmla="*/ 320 w 334"/>
                <a:gd name="T7" fmla="*/ 134 h 193"/>
                <a:gd name="T8" fmla="*/ 101 w 334"/>
                <a:gd name="T9" fmla="*/ 7 h 193"/>
                <a:gd name="T10" fmla="*/ 7 w 334"/>
                <a:gd name="T11" fmla="*/ 63 h 193"/>
                <a:gd name="T12" fmla="*/ 0 w 334"/>
                <a:gd name="T13" fmla="*/ 58 h 193"/>
                <a:gd name="T14" fmla="*/ 101 w 334"/>
                <a:gd name="T15" fmla="*/ 0 h 193"/>
                <a:gd name="T16" fmla="*/ 334 w 334"/>
                <a:gd name="T17" fmla="*/ 1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193">
                  <a:moveTo>
                    <a:pt x="334" y="134"/>
                  </a:moveTo>
                  <a:lnTo>
                    <a:pt x="233" y="193"/>
                  </a:lnTo>
                  <a:lnTo>
                    <a:pt x="226" y="188"/>
                  </a:lnTo>
                  <a:lnTo>
                    <a:pt x="320" y="134"/>
                  </a:lnTo>
                  <a:lnTo>
                    <a:pt x="101" y="7"/>
                  </a:lnTo>
                  <a:lnTo>
                    <a:pt x="7" y="63"/>
                  </a:lnTo>
                  <a:lnTo>
                    <a:pt x="0" y="58"/>
                  </a:lnTo>
                  <a:lnTo>
                    <a:pt x="101" y="0"/>
                  </a:lnTo>
                  <a:lnTo>
                    <a:pt x="334" y="1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191EACD9-C0DD-4040-8A83-2BBED0A61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187" y="7485010"/>
              <a:ext cx="1009650" cy="582613"/>
            </a:xfrm>
            <a:custGeom>
              <a:avLst/>
              <a:gdLst>
                <a:gd name="T0" fmla="*/ 636 w 636"/>
                <a:gd name="T1" fmla="*/ 176 h 367"/>
                <a:gd name="T2" fmla="*/ 305 w 636"/>
                <a:gd name="T3" fmla="*/ 367 h 367"/>
                <a:gd name="T4" fmla="*/ 299 w 636"/>
                <a:gd name="T5" fmla="*/ 362 h 367"/>
                <a:gd name="T6" fmla="*/ 622 w 636"/>
                <a:gd name="T7" fmla="*/ 176 h 367"/>
                <a:gd name="T8" fmla="*/ 330 w 636"/>
                <a:gd name="T9" fmla="*/ 9 h 367"/>
                <a:gd name="T10" fmla="*/ 8 w 636"/>
                <a:gd name="T11" fmla="*/ 195 h 367"/>
                <a:gd name="T12" fmla="*/ 0 w 636"/>
                <a:gd name="T13" fmla="*/ 190 h 367"/>
                <a:gd name="T14" fmla="*/ 330 w 636"/>
                <a:gd name="T15" fmla="*/ 0 h 367"/>
                <a:gd name="T16" fmla="*/ 636 w 636"/>
                <a:gd name="T17" fmla="*/ 176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6" h="367">
                  <a:moveTo>
                    <a:pt x="636" y="176"/>
                  </a:moveTo>
                  <a:lnTo>
                    <a:pt x="305" y="367"/>
                  </a:lnTo>
                  <a:lnTo>
                    <a:pt x="299" y="362"/>
                  </a:lnTo>
                  <a:lnTo>
                    <a:pt x="622" y="176"/>
                  </a:lnTo>
                  <a:lnTo>
                    <a:pt x="330" y="9"/>
                  </a:lnTo>
                  <a:lnTo>
                    <a:pt x="8" y="195"/>
                  </a:lnTo>
                  <a:lnTo>
                    <a:pt x="0" y="190"/>
                  </a:lnTo>
                  <a:lnTo>
                    <a:pt x="330" y="0"/>
                  </a:lnTo>
                  <a:lnTo>
                    <a:pt x="636" y="17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3BD26426-F374-4B0B-BC89-614D160045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16299" y="7234185"/>
              <a:ext cx="658813" cy="377825"/>
            </a:xfrm>
            <a:custGeom>
              <a:avLst/>
              <a:gdLst>
                <a:gd name="T0" fmla="*/ 409 w 415"/>
                <a:gd name="T1" fmla="*/ 57 h 238"/>
                <a:gd name="T2" fmla="*/ 308 w 415"/>
                <a:gd name="T3" fmla="*/ 0 h 238"/>
                <a:gd name="T4" fmla="*/ 0 w 415"/>
                <a:gd name="T5" fmla="*/ 177 h 238"/>
                <a:gd name="T6" fmla="*/ 101 w 415"/>
                <a:gd name="T7" fmla="*/ 235 h 238"/>
                <a:gd name="T8" fmla="*/ 108 w 415"/>
                <a:gd name="T9" fmla="*/ 238 h 238"/>
                <a:gd name="T10" fmla="*/ 108 w 415"/>
                <a:gd name="T11" fmla="*/ 238 h 238"/>
                <a:gd name="T12" fmla="*/ 111 w 415"/>
                <a:gd name="T13" fmla="*/ 237 h 238"/>
                <a:gd name="T14" fmla="*/ 415 w 415"/>
                <a:gd name="T15" fmla="*/ 61 h 238"/>
                <a:gd name="T16" fmla="*/ 409 w 415"/>
                <a:gd name="T17" fmla="*/ 57 h 238"/>
                <a:gd name="T18" fmla="*/ 108 w 415"/>
                <a:gd name="T19" fmla="*/ 231 h 238"/>
                <a:gd name="T20" fmla="*/ 14 w 415"/>
                <a:gd name="T21" fmla="*/ 177 h 238"/>
                <a:gd name="T22" fmla="*/ 308 w 415"/>
                <a:gd name="T23" fmla="*/ 7 h 238"/>
                <a:gd name="T24" fmla="*/ 402 w 415"/>
                <a:gd name="T25" fmla="*/ 61 h 238"/>
                <a:gd name="T26" fmla="*/ 108 w 415"/>
                <a:gd name="T27" fmla="*/ 23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5" h="238">
                  <a:moveTo>
                    <a:pt x="409" y="57"/>
                  </a:moveTo>
                  <a:lnTo>
                    <a:pt x="308" y="0"/>
                  </a:lnTo>
                  <a:lnTo>
                    <a:pt x="0" y="177"/>
                  </a:lnTo>
                  <a:lnTo>
                    <a:pt x="101" y="235"/>
                  </a:lnTo>
                  <a:lnTo>
                    <a:pt x="108" y="238"/>
                  </a:lnTo>
                  <a:lnTo>
                    <a:pt x="108" y="238"/>
                  </a:lnTo>
                  <a:lnTo>
                    <a:pt x="111" y="237"/>
                  </a:lnTo>
                  <a:lnTo>
                    <a:pt x="415" y="61"/>
                  </a:lnTo>
                  <a:lnTo>
                    <a:pt x="409" y="57"/>
                  </a:lnTo>
                  <a:close/>
                  <a:moveTo>
                    <a:pt x="108" y="231"/>
                  </a:moveTo>
                  <a:lnTo>
                    <a:pt x="14" y="177"/>
                  </a:lnTo>
                  <a:lnTo>
                    <a:pt x="308" y="7"/>
                  </a:lnTo>
                  <a:lnTo>
                    <a:pt x="402" y="61"/>
                  </a:lnTo>
                  <a:lnTo>
                    <a:pt x="108" y="23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A112519B-8B0F-4538-92EA-887CF1674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3474" y="7651698"/>
              <a:ext cx="1155700" cy="63500"/>
            </a:xfrm>
            <a:custGeom>
              <a:avLst/>
              <a:gdLst>
                <a:gd name="T0" fmla="*/ 728 w 728"/>
                <a:gd name="T1" fmla="*/ 5 h 40"/>
                <a:gd name="T2" fmla="*/ 0 w 728"/>
                <a:gd name="T3" fmla="*/ 40 h 40"/>
                <a:gd name="T4" fmla="*/ 0 w 728"/>
                <a:gd name="T5" fmla="*/ 33 h 40"/>
                <a:gd name="T6" fmla="*/ 726 w 728"/>
                <a:gd name="T7" fmla="*/ 0 h 40"/>
                <a:gd name="T8" fmla="*/ 728 w 728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40">
                  <a:moveTo>
                    <a:pt x="728" y="5"/>
                  </a:moveTo>
                  <a:lnTo>
                    <a:pt x="0" y="40"/>
                  </a:lnTo>
                  <a:lnTo>
                    <a:pt x="0" y="33"/>
                  </a:lnTo>
                  <a:lnTo>
                    <a:pt x="726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FE4ECB27-D35E-463A-A589-FFDD8AFF8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4474" y="7872360"/>
              <a:ext cx="1155700" cy="60325"/>
            </a:xfrm>
            <a:custGeom>
              <a:avLst/>
              <a:gdLst>
                <a:gd name="T0" fmla="*/ 728 w 728"/>
                <a:gd name="T1" fmla="*/ 5 h 38"/>
                <a:gd name="T2" fmla="*/ 0 w 728"/>
                <a:gd name="T3" fmla="*/ 38 h 38"/>
                <a:gd name="T4" fmla="*/ 0 w 728"/>
                <a:gd name="T5" fmla="*/ 33 h 38"/>
                <a:gd name="T6" fmla="*/ 728 w 728"/>
                <a:gd name="T7" fmla="*/ 0 h 38"/>
                <a:gd name="T8" fmla="*/ 728 w 728"/>
                <a:gd name="T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38">
                  <a:moveTo>
                    <a:pt x="728" y="5"/>
                  </a:moveTo>
                  <a:lnTo>
                    <a:pt x="0" y="38"/>
                  </a:lnTo>
                  <a:lnTo>
                    <a:pt x="0" y="33"/>
                  </a:lnTo>
                  <a:lnTo>
                    <a:pt x="728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832E1BC6-FB0A-4472-A97A-A626805F5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9912" y="8059685"/>
              <a:ext cx="1155700" cy="63500"/>
            </a:xfrm>
            <a:custGeom>
              <a:avLst/>
              <a:gdLst>
                <a:gd name="T0" fmla="*/ 728 w 728"/>
                <a:gd name="T1" fmla="*/ 5 h 40"/>
                <a:gd name="T2" fmla="*/ 0 w 728"/>
                <a:gd name="T3" fmla="*/ 40 h 40"/>
                <a:gd name="T4" fmla="*/ 0 w 728"/>
                <a:gd name="T5" fmla="*/ 33 h 40"/>
                <a:gd name="T6" fmla="*/ 728 w 728"/>
                <a:gd name="T7" fmla="*/ 0 h 40"/>
                <a:gd name="T8" fmla="*/ 728 w 728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40">
                  <a:moveTo>
                    <a:pt x="728" y="5"/>
                  </a:moveTo>
                  <a:lnTo>
                    <a:pt x="0" y="40"/>
                  </a:lnTo>
                  <a:lnTo>
                    <a:pt x="0" y="33"/>
                  </a:lnTo>
                  <a:lnTo>
                    <a:pt x="728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924FBC6E-00DC-46D2-9702-BF1997B37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7737" y="8564510"/>
              <a:ext cx="579438" cy="188913"/>
            </a:xfrm>
            <a:custGeom>
              <a:avLst/>
              <a:gdLst>
                <a:gd name="T0" fmla="*/ 365 w 365"/>
                <a:gd name="T1" fmla="*/ 119 h 119"/>
                <a:gd name="T2" fmla="*/ 0 w 365"/>
                <a:gd name="T3" fmla="*/ 119 h 119"/>
                <a:gd name="T4" fmla="*/ 182 w 365"/>
                <a:gd name="T5" fmla="*/ 0 h 119"/>
                <a:gd name="T6" fmla="*/ 365 w 365"/>
                <a:gd name="T7" fmla="*/ 119 h 119"/>
                <a:gd name="T8" fmla="*/ 365 w 365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119">
                  <a:moveTo>
                    <a:pt x="365" y="119"/>
                  </a:moveTo>
                  <a:lnTo>
                    <a:pt x="0" y="119"/>
                  </a:lnTo>
                  <a:lnTo>
                    <a:pt x="182" y="0"/>
                  </a:lnTo>
                  <a:lnTo>
                    <a:pt x="365" y="119"/>
                  </a:lnTo>
                  <a:lnTo>
                    <a:pt x="365" y="119"/>
                  </a:lnTo>
                  <a:close/>
                </a:path>
              </a:pathLst>
            </a:custGeom>
            <a:solidFill>
              <a:srgbClr val="8D9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0B4EF6C-F45B-46E3-A7AA-30D98A8AA2D1}"/>
              </a:ext>
            </a:extLst>
          </p:cNvPr>
          <p:cNvGrpSpPr/>
          <p:nvPr/>
        </p:nvGrpSpPr>
        <p:grpSpPr>
          <a:xfrm>
            <a:off x="9550463" y="3528562"/>
            <a:ext cx="903964" cy="569045"/>
            <a:chOff x="19103412" y="8628010"/>
            <a:chExt cx="1808163" cy="1138238"/>
          </a:xfrm>
        </p:grpSpPr>
        <p:sp>
          <p:nvSpPr>
            <p:cNvPr id="262" name="Freeform 175">
              <a:extLst>
                <a:ext uri="{FF2B5EF4-FFF2-40B4-BE49-F238E27FC236}">
                  <a16:creationId xmlns:a16="http://schemas.microsoft.com/office/drawing/2014/main" id="{8304DF77-B421-4943-A8CB-80153E208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75635"/>
              <a:ext cx="1808163" cy="1090613"/>
            </a:xfrm>
            <a:custGeom>
              <a:avLst/>
              <a:gdLst>
                <a:gd name="T0" fmla="*/ 649 w 655"/>
                <a:gd name="T1" fmla="*/ 334 h 395"/>
                <a:gd name="T2" fmla="*/ 647 w 655"/>
                <a:gd name="T3" fmla="*/ 332 h 395"/>
                <a:gd name="T4" fmla="*/ 515 w 655"/>
                <a:gd name="T5" fmla="*/ 256 h 395"/>
                <a:gd name="T6" fmla="*/ 512 w 655"/>
                <a:gd name="T7" fmla="*/ 255 h 395"/>
                <a:gd name="T8" fmla="*/ 503 w 655"/>
                <a:gd name="T9" fmla="*/ 254 h 395"/>
                <a:gd name="T10" fmla="*/ 503 w 655"/>
                <a:gd name="T11" fmla="*/ 254 h 395"/>
                <a:gd name="T12" fmla="*/ 99 w 655"/>
                <a:gd name="T13" fmla="*/ 21 h 395"/>
                <a:gd name="T14" fmla="*/ 94 w 655"/>
                <a:gd name="T15" fmla="*/ 18 h 395"/>
                <a:gd name="T16" fmla="*/ 8 w 655"/>
                <a:gd name="T17" fmla="*/ 1 h 395"/>
                <a:gd name="T18" fmla="*/ 4 w 655"/>
                <a:gd name="T19" fmla="*/ 10 h 395"/>
                <a:gd name="T20" fmla="*/ 63 w 655"/>
                <a:gd name="T21" fmla="*/ 69 h 395"/>
                <a:gd name="T22" fmla="*/ 66 w 655"/>
                <a:gd name="T23" fmla="*/ 72 h 395"/>
                <a:gd name="T24" fmla="*/ 66 w 655"/>
                <a:gd name="T25" fmla="*/ 72 h 395"/>
                <a:gd name="T26" fmla="*/ 473 w 655"/>
                <a:gd name="T27" fmla="*/ 307 h 395"/>
                <a:gd name="T28" fmla="*/ 479 w 655"/>
                <a:gd name="T29" fmla="*/ 315 h 395"/>
                <a:gd name="T30" fmla="*/ 613 w 655"/>
                <a:gd name="T31" fmla="*/ 393 h 395"/>
                <a:gd name="T32" fmla="*/ 631 w 655"/>
                <a:gd name="T33" fmla="*/ 391 h 395"/>
                <a:gd name="T34" fmla="*/ 655 w 655"/>
                <a:gd name="T35" fmla="*/ 349 h 395"/>
                <a:gd name="T36" fmla="*/ 649 w 655"/>
                <a:gd name="T37" fmla="*/ 33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5" h="395">
                  <a:moveTo>
                    <a:pt x="649" y="334"/>
                  </a:moveTo>
                  <a:cubicBezTo>
                    <a:pt x="648" y="333"/>
                    <a:pt x="648" y="333"/>
                    <a:pt x="647" y="332"/>
                  </a:cubicBezTo>
                  <a:cubicBezTo>
                    <a:pt x="515" y="256"/>
                    <a:pt x="515" y="256"/>
                    <a:pt x="515" y="256"/>
                  </a:cubicBezTo>
                  <a:cubicBezTo>
                    <a:pt x="512" y="255"/>
                    <a:pt x="512" y="255"/>
                    <a:pt x="512" y="255"/>
                  </a:cubicBezTo>
                  <a:cubicBezTo>
                    <a:pt x="510" y="254"/>
                    <a:pt x="507" y="253"/>
                    <a:pt x="503" y="254"/>
                  </a:cubicBezTo>
                  <a:cubicBezTo>
                    <a:pt x="503" y="254"/>
                    <a:pt x="503" y="254"/>
                    <a:pt x="503" y="254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4" y="70"/>
                    <a:pt x="65" y="71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473" y="307"/>
                    <a:pt x="473" y="307"/>
                    <a:pt x="473" y="307"/>
                  </a:cubicBezTo>
                  <a:cubicBezTo>
                    <a:pt x="474" y="311"/>
                    <a:pt x="476" y="313"/>
                    <a:pt x="479" y="315"/>
                  </a:cubicBezTo>
                  <a:cubicBezTo>
                    <a:pt x="613" y="393"/>
                    <a:pt x="613" y="393"/>
                    <a:pt x="613" y="393"/>
                  </a:cubicBezTo>
                  <a:cubicBezTo>
                    <a:pt x="618" y="395"/>
                    <a:pt x="624" y="395"/>
                    <a:pt x="631" y="391"/>
                  </a:cubicBezTo>
                  <a:cubicBezTo>
                    <a:pt x="644" y="383"/>
                    <a:pt x="655" y="364"/>
                    <a:pt x="655" y="349"/>
                  </a:cubicBezTo>
                  <a:cubicBezTo>
                    <a:pt x="655" y="342"/>
                    <a:pt x="653" y="336"/>
                    <a:pt x="649" y="334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6D3A46FD-49FB-45C0-8F69-BFE33390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28010"/>
              <a:ext cx="260350" cy="200025"/>
            </a:xfrm>
            <a:custGeom>
              <a:avLst/>
              <a:gdLst>
                <a:gd name="T0" fmla="*/ 94 w 94"/>
                <a:gd name="T1" fmla="*/ 18 h 72"/>
                <a:gd name="T2" fmla="*/ 8 w 94"/>
                <a:gd name="T3" fmla="*/ 1 h 72"/>
                <a:gd name="T4" fmla="*/ 4 w 94"/>
                <a:gd name="T5" fmla="*/ 10 h 72"/>
                <a:gd name="T6" fmla="*/ 66 w 9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72">
                  <a:moveTo>
                    <a:pt x="94" y="1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6" y="72"/>
                    <a:pt x="66" y="72"/>
                    <a:pt x="66" y="72"/>
                  </a:cubicBezTo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A492F016-157B-4B30-B12F-2C4136703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6637" y="9542410"/>
              <a:ext cx="134938" cy="177800"/>
            </a:xfrm>
            <a:custGeom>
              <a:avLst/>
              <a:gdLst>
                <a:gd name="T0" fmla="*/ 49 w 49"/>
                <a:gd name="T1" fmla="*/ 18 h 64"/>
                <a:gd name="T2" fmla="*/ 25 w 49"/>
                <a:gd name="T3" fmla="*/ 60 h 64"/>
                <a:gd name="T4" fmla="*/ 7 w 49"/>
                <a:gd name="T5" fmla="*/ 62 h 64"/>
                <a:gd name="T6" fmla="*/ 0 w 49"/>
                <a:gd name="T7" fmla="*/ 46 h 64"/>
                <a:gd name="T8" fmla="*/ 25 w 49"/>
                <a:gd name="T9" fmla="*/ 4 h 64"/>
                <a:gd name="T10" fmla="*/ 41 w 49"/>
                <a:gd name="T11" fmla="*/ 2 h 64"/>
                <a:gd name="T12" fmla="*/ 43 w 49"/>
                <a:gd name="T13" fmla="*/ 3 h 64"/>
                <a:gd name="T14" fmla="*/ 49 w 49"/>
                <a:gd name="T15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64">
                  <a:moveTo>
                    <a:pt x="49" y="18"/>
                  </a:moveTo>
                  <a:cubicBezTo>
                    <a:pt x="49" y="33"/>
                    <a:pt x="38" y="52"/>
                    <a:pt x="25" y="60"/>
                  </a:cubicBezTo>
                  <a:cubicBezTo>
                    <a:pt x="18" y="64"/>
                    <a:pt x="12" y="64"/>
                    <a:pt x="7" y="62"/>
                  </a:cubicBezTo>
                  <a:cubicBezTo>
                    <a:pt x="3" y="59"/>
                    <a:pt x="0" y="54"/>
                    <a:pt x="0" y="46"/>
                  </a:cubicBezTo>
                  <a:cubicBezTo>
                    <a:pt x="0" y="30"/>
                    <a:pt x="11" y="12"/>
                    <a:pt x="25" y="4"/>
                  </a:cubicBezTo>
                  <a:cubicBezTo>
                    <a:pt x="31" y="0"/>
                    <a:pt x="37" y="0"/>
                    <a:pt x="41" y="2"/>
                  </a:cubicBezTo>
                  <a:cubicBezTo>
                    <a:pt x="42" y="2"/>
                    <a:pt x="42" y="2"/>
                    <a:pt x="43" y="3"/>
                  </a:cubicBezTo>
                  <a:cubicBezTo>
                    <a:pt x="47" y="6"/>
                    <a:pt x="49" y="11"/>
                    <a:pt x="49" y="18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BE71051B-7FFB-4325-B30C-8C7E7AC5B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0099" y="8675635"/>
              <a:ext cx="1222375" cy="801688"/>
            </a:xfrm>
            <a:custGeom>
              <a:avLst/>
              <a:gdLst>
                <a:gd name="T0" fmla="*/ 443 w 443"/>
                <a:gd name="T1" fmla="*/ 237 h 290"/>
                <a:gd name="T2" fmla="*/ 436 w 443"/>
                <a:gd name="T3" fmla="*/ 240 h 290"/>
                <a:gd name="T4" fmla="*/ 412 w 443"/>
                <a:gd name="T5" fmla="*/ 282 h 290"/>
                <a:gd name="T6" fmla="*/ 413 w 443"/>
                <a:gd name="T7" fmla="*/ 290 h 290"/>
                <a:gd name="T8" fmla="*/ 6 w 443"/>
                <a:gd name="T9" fmla="*/ 55 h 290"/>
                <a:gd name="T10" fmla="*/ 6 w 443"/>
                <a:gd name="T11" fmla="*/ 55 h 290"/>
                <a:gd name="T12" fmla="*/ 0 w 443"/>
                <a:gd name="T13" fmla="*/ 41 h 290"/>
                <a:gd name="T14" fmla="*/ 22 w 443"/>
                <a:gd name="T15" fmla="*/ 4 h 290"/>
                <a:gd name="T16" fmla="*/ 34 w 443"/>
                <a:gd name="T17" fmla="*/ 1 h 290"/>
                <a:gd name="T18" fmla="*/ 39 w 443"/>
                <a:gd name="T19" fmla="*/ 4 h 290"/>
                <a:gd name="T20" fmla="*/ 443 w 443"/>
                <a:gd name="T21" fmla="*/ 2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3" h="290">
                  <a:moveTo>
                    <a:pt x="443" y="237"/>
                  </a:moveTo>
                  <a:cubicBezTo>
                    <a:pt x="441" y="238"/>
                    <a:pt x="439" y="239"/>
                    <a:pt x="436" y="240"/>
                  </a:cubicBezTo>
                  <a:cubicBezTo>
                    <a:pt x="423" y="248"/>
                    <a:pt x="412" y="267"/>
                    <a:pt x="412" y="282"/>
                  </a:cubicBezTo>
                  <a:cubicBezTo>
                    <a:pt x="412" y="285"/>
                    <a:pt x="412" y="288"/>
                    <a:pt x="413" y="290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2" y="53"/>
                    <a:pt x="0" y="48"/>
                    <a:pt x="0" y="41"/>
                  </a:cubicBezTo>
                  <a:cubicBezTo>
                    <a:pt x="0" y="27"/>
                    <a:pt x="10" y="11"/>
                    <a:pt x="22" y="4"/>
                  </a:cubicBezTo>
                  <a:cubicBezTo>
                    <a:pt x="26" y="1"/>
                    <a:pt x="31" y="0"/>
                    <a:pt x="34" y="1"/>
                  </a:cubicBezTo>
                  <a:cubicBezTo>
                    <a:pt x="39" y="4"/>
                    <a:pt x="39" y="4"/>
                    <a:pt x="39" y="4"/>
                  </a:cubicBezTo>
                  <a:lnTo>
                    <a:pt x="443" y="237"/>
                  </a:ln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7B11280C-66E9-43CE-930F-3EF2126B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6749" y="9328098"/>
              <a:ext cx="482600" cy="385763"/>
            </a:xfrm>
            <a:custGeom>
              <a:avLst/>
              <a:gdLst>
                <a:gd name="T0" fmla="*/ 175 w 175"/>
                <a:gd name="T1" fmla="*/ 80 h 140"/>
                <a:gd name="T2" fmla="*/ 159 w 175"/>
                <a:gd name="T3" fmla="*/ 82 h 140"/>
                <a:gd name="T4" fmla="*/ 134 w 175"/>
                <a:gd name="T5" fmla="*/ 124 h 140"/>
                <a:gd name="T6" fmla="*/ 141 w 175"/>
                <a:gd name="T7" fmla="*/ 140 h 140"/>
                <a:gd name="T8" fmla="*/ 7 w 175"/>
                <a:gd name="T9" fmla="*/ 62 h 140"/>
                <a:gd name="T10" fmla="*/ 1 w 175"/>
                <a:gd name="T11" fmla="*/ 54 h 140"/>
                <a:gd name="T12" fmla="*/ 0 w 175"/>
                <a:gd name="T13" fmla="*/ 46 h 140"/>
                <a:gd name="T14" fmla="*/ 24 w 175"/>
                <a:gd name="T15" fmla="*/ 4 h 140"/>
                <a:gd name="T16" fmla="*/ 31 w 175"/>
                <a:gd name="T17" fmla="*/ 1 h 140"/>
                <a:gd name="T18" fmla="*/ 31 w 175"/>
                <a:gd name="T19" fmla="*/ 1 h 140"/>
                <a:gd name="T20" fmla="*/ 40 w 175"/>
                <a:gd name="T21" fmla="*/ 2 h 140"/>
                <a:gd name="T22" fmla="*/ 43 w 175"/>
                <a:gd name="T23" fmla="*/ 3 h 140"/>
                <a:gd name="T24" fmla="*/ 175 w 175"/>
                <a:gd name="T25" fmla="*/ 8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0">
                  <a:moveTo>
                    <a:pt x="175" y="80"/>
                  </a:moveTo>
                  <a:cubicBezTo>
                    <a:pt x="171" y="78"/>
                    <a:pt x="165" y="78"/>
                    <a:pt x="159" y="82"/>
                  </a:cubicBezTo>
                  <a:cubicBezTo>
                    <a:pt x="145" y="90"/>
                    <a:pt x="134" y="108"/>
                    <a:pt x="134" y="124"/>
                  </a:cubicBezTo>
                  <a:cubicBezTo>
                    <a:pt x="134" y="132"/>
                    <a:pt x="137" y="137"/>
                    <a:pt x="141" y="140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4" y="60"/>
                    <a:pt x="2" y="58"/>
                    <a:pt x="1" y="54"/>
                  </a:cubicBezTo>
                  <a:cubicBezTo>
                    <a:pt x="0" y="52"/>
                    <a:pt x="0" y="49"/>
                    <a:pt x="0" y="46"/>
                  </a:cubicBezTo>
                  <a:cubicBezTo>
                    <a:pt x="0" y="31"/>
                    <a:pt x="11" y="12"/>
                    <a:pt x="24" y="4"/>
                  </a:cubicBezTo>
                  <a:cubicBezTo>
                    <a:pt x="27" y="3"/>
                    <a:pt x="29" y="2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5" y="0"/>
                    <a:pt x="38" y="1"/>
                    <a:pt x="40" y="2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175" y="80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5E4340EE-A779-40AB-B01A-9CDFA9ACE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3137" y="8810573"/>
              <a:ext cx="144463" cy="111125"/>
            </a:xfrm>
            <a:custGeom>
              <a:avLst/>
              <a:gdLst>
                <a:gd name="T0" fmla="*/ 52 w 52"/>
                <a:gd name="T1" fmla="*/ 22 h 40"/>
                <a:gd name="T2" fmla="*/ 19 w 52"/>
                <a:gd name="T3" fmla="*/ 3 h 40"/>
                <a:gd name="T4" fmla="*/ 3 w 52"/>
                <a:gd name="T5" fmla="*/ 6 h 40"/>
                <a:gd name="T6" fmla="*/ 3 w 52"/>
                <a:gd name="T7" fmla="*/ 6 h 40"/>
                <a:gd name="T8" fmla="*/ 8 w 52"/>
                <a:gd name="T9" fmla="*/ 21 h 40"/>
                <a:gd name="T10" fmla="*/ 41 w 52"/>
                <a:gd name="T11" fmla="*/ 40 h 40"/>
                <a:gd name="T12" fmla="*/ 52 w 52"/>
                <a:gd name="T13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2" y="22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3" y="0"/>
                    <a:pt x="5" y="1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10"/>
                    <a:pt x="2" y="17"/>
                    <a:pt x="8" y="21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52" y="22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4F085F78-BFB8-4AD8-AAB1-526FDCA36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2199" y="8877248"/>
              <a:ext cx="142875" cy="111125"/>
            </a:xfrm>
            <a:custGeom>
              <a:avLst/>
              <a:gdLst>
                <a:gd name="T0" fmla="*/ 0 w 52"/>
                <a:gd name="T1" fmla="*/ 17 h 40"/>
                <a:gd name="T2" fmla="*/ 33 w 52"/>
                <a:gd name="T3" fmla="*/ 37 h 40"/>
                <a:gd name="T4" fmla="*/ 49 w 52"/>
                <a:gd name="T5" fmla="*/ 34 h 40"/>
                <a:gd name="T6" fmla="*/ 49 w 52"/>
                <a:gd name="T7" fmla="*/ 34 h 40"/>
                <a:gd name="T8" fmla="*/ 44 w 52"/>
                <a:gd name="T9" fmla="*/ 19 h 40"/>
                <a:gd name="T10" fmla="*/ 11 w 52"/>
                <a:gd name="T11" fmla="*/ 0 h 40"/>
                <a:gd name="T12" fmla="*/ 0 w 52"/>
                <a:gd name="T13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0" y="1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9" y="40"/>
                    <a:pt x="47" y="39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2" y="29"/>
                    <a:pt x="50" y="23"/>
                    <a:pt x="44" y="19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7D7288E2-4161-4444-933B-A3CDD5E4BCF6}"/>
              </a:ext>
            </a:extLst>
          </p:cNvPr>
          <p:cNvGrpSpPr/>
          <p:nvPr/>
        </p:nvGrpSpPr>
        <p:grpSpPr>
          <a:xfrm>
            <a:off x="8342532" y="3668244"/>
            <a:ext cx="1730150" cy="1089677"/>
            <a:chOff x="16687237" y="8907410"/>
            <a:chExt cx="3460750" cy="2179638"/>
          </a:xfrm>
        </p:grpSpPr>
        <p:sp>
          <p:nvSpPr>
            <p:cNvPr id="261" name="Freeform 174">
              <a:extLst>
                <a:ext uri="{FF2B5EF4-FFF2-40B4-BE49-F238E27FC236}">
                  <a16:creationId xmlns:a16="http://schemas.microsoft.com/office/drawing/2014/main" id="{96AF8F91-4C77-4923-90C8-281051BE2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70910"/>
              <a:ext cx="3449638" cy="2116138"/>
            </a:xfrm>
            <a:custGeom>
              <a:avLst/>
              <a:gdLst>
                <a:gd name="T0" fmla="*/ 1239 w 1250"/>
                <a:gd name="T1" fmla="*/ 308 h 766"/>
                <a:gd name="T2" fmla="*/ 840 w 1250"/>
                <a:gd name="T3" fmla="*/ 78 h 766"/>
                <a:gd name="T4" fmla="*/ 721 w 1250"/>
                <a:gd name="T5" fmla="*/ 9 h 766"/>
                <a:gd name="T6" fmla="*/ 670 w 1250"/>
                <a:gd name="T7" fmla="*/ 9 h 766"/>
                <a:gd name="T8" fmla="*/ 412 w 1250"/>
                <a:gd name="T9" fmla="*/ 158 h 766"/>
                <a:gd name="T10" fmla="*/ 401 w 1250"/>
                <a:gd name="T11" fmla="*/ 164 h 766"/>
                <a:gd name="T12" fmla="*/ 401 w 1250"/>
                <a:gd name="T13" fmla="*/ 164 h 766"/>
                <a:gd name="T14" fmla="*/ 14 w 1250"/>
                <a:gd name="T15" fmla="*/ 388 h 766"/>
                <a:gd name="T16" fmla="*/ 10 w 1250"/>
                <a:gd name="T17" fmla="*/ 390 h 766"/>
                <a:gd name="T18" fmla="*/ 8 w 1250"/>
                <a:gd name="T19" fmla="*/ 392 h 766"/>
                <a:gd name="T20" fmla="*/ 8 w 1250"/>
                <a:gd name="T21" fmla="*/ 393 h 766"/>
                <a:gd name="T22" fmla="*/ 5 w 1250"/>
                <a:gd name="T23" fmla="*/ 395 h 766"/>
                <a:gd name="T24" fmla="*/ 5 w 1250"/>
                <a:gd name="T25" fmla="*/ 395 h 766"/>
                <a:gd name="T26" fmla="*/ 4 w 1250"/>
                <a:gd name="T27" fmla="*/ 398 h 766"/>
                <a:gd name="T28" fmla="*/ 3 w 1250"/>
                <a:gd name="T29" fmla="*/ 398 h 766"/>
                <a:gd name="T30" fmla="*/ 2 w 1250"/>
                <a:gd name="T31" fmla="*/ 401 h 766"/>
                <a:gd name="T32" fmla="*/ 2 w 1250"/>
                <a:gd name="T33" fmla="*/ 401 h 766"/>
                <a:gd name="T34" fmla="*/ 1 w 1250"/>
                <a:gd name="T35" fmla="*/ 404 h 766"/>
                <a:gd name="T36" fmla="*/ 1 w 1250"/>
                <a:gd name="T37" fmla="*/ 405 h 766"/>
                <a:gd name="T38" fmla="*/ 1 w 1250"/>
                <a:gd name="T39" fmla="*/ 407 h 766"/>
                <a:gd name="T40" fmla="*/ 0 w 1250"/>
                <a:gd name="T41" fmla="*/ 408 h 766"/>
                <a:gd name="T42" fmla="*/ 0 w 1250"/>
                <a:gd name="T43" fmla="*/ 410 h 766"/>
                <a:gd name="T44" fmla="*/ 0 w 1250"/>
                <a:gd name="T45" fmla="*/ 412 h 766"/>
                <a:gd name="T46" fmla="*/ 0 w 1250"/>
                <a:gd name="T47" fmla="*/ 412 h 766"/>
                <a:gd name="T48" fmla="*/ 0 w 1250"/>
                <a:gd name="T49" fmla="*/ 443 h 766"/>
                <a:gd name="T50" fmla="*/ 14 w 1250"/>
                <a:gd name="T51" fmla="*/ 465 h 766"/>
                <a:gd name="T52" fmla="*/ 510 w 1250"/>
                <a:gd name="T53" fmla="*/ 752 h 766"/>
                <a:gd name="T54" fmla="*/ 592 w 1250"/>
                <a:gd name="T55" fmla="*/ 752 h 766"/>
                <a:gd name="T56" fmla="*/ 1239 w 1250"/>
                <a:gd name="T57" fmla="*/ 378 h 766"/>
                <a:gd name="T58" fmla="*/ 1250 w 1250"/>
                <a:gd name="T59" fmla="*/ 358 h 766"/>
                <a:gd name="T60" fmla="*/ 1250 w 1250"/>
                <a:gd name="T61" fmla="*/ 328 h 766"/>
                <a:gd name="T62" fmla="*/ 1239 w 1250"/>
                <a:gd name="T63" fmla="*/ 308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766">
                  <a:moveTo>
                    <a:pt x="1239" y="308"/>
                  </a:moveTo>
                  <a:cubicBezTo>
                    <a:pt x="840" y="78"/>
                    <a:pt x="840" y="78"/>
                    <a:pt x="840" y="78"/>
                  </a:cubicBezTo>
                  <a:cubicBezTo>
                    <a:pt x="721" y="9"/>
                    <a:pt x="721" y="9"/>
                    <a:pt x="721" y="9"/>
                  </a:cubicBezTo>
                  <a:cubicBezTo>
                    <a:pt x="705" y="0"/>
                    <a:pt x="686" y="0"/>
                    <a:pt x="670" y="9"/>
                  </a:cubicBezTo>
                  <a:cubicBezTo>
                    <a:pt x="412" y="158"/>
                    <a:pt x="412" y="158"/>
                    <a:pt x="412" y="158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14" y="388"/>
                    <a:pt x="14" y="388"/>
                    <a:pt x="14" y="388"/>
                  </a:cubicBezTo>
                  <a:cubicBezTo>
                    <a:pt x="12" y="389"/>
                    <a:pt x="11" y="389"/>
                    <a:pt x="10" y="390"/>
                  </a:cubicBezTo>
                  <a:cubicBezTo>
                    <a:pt x="10" y="391"/>
                    <a:pt x="9" y="391"/>
                    <a:pt x="8" y="392"/>
                  </a:cubicBezTo>
                  <a:cubicBezTo>
                    <a:pt x="8" y="393"/>
                    <a:pt x="8" y="393"/>
                    <a:pt x="8" y="393"/>
                  </a:cubicBezTo>
                  <a:cubicBezTo>
                    <a:pt x="7" y="393"/>
                    <a:pt x="6" y="394"/>
                    <a:pt x="5" y="395"/>
                  </a:cubicBezTo>
                  <a:cubicBezTo>
                    <a:pt x="5" y="395"/>
                    <a:pt x="5" y="395"/>
                    <a:pt x="5" y="395"/>
                  </a:cubicBezTo>
                  <a:cubicBezTo>
                    <a:pt x="5" y="396"/>
                    <a:pt x="4" y="397"/>
                    <a:pt x="4" y="398"/>
                  </a:cubicBezTo>
                  <a:cubicBezTo>
                    <a:pt x="3" y="398"/>
                    <a:pt x="3" y="398"/>
                    <a:pt x="3" y="398"/>
                  </a:cubicBezTo>
                  <a:cubicBezTo>
                    <a:pt x="3" y="399"/>
                    <a:pt x="3" y="400"/>
                    <a:pt x="2" y="401"/>
                  </a:cubicBezTo>
                  <a:cubicBezTo>
                    <a:pt x="2" y="401"/>
                    <a:pt x="2" y="401"/>
                    <a:pt x="2" y="401"/>
                  </a:cubicBezTo>
                  <a:cubicBezTo>
                    <a:pt x="2" y="402"/>
                    <a:pt x="1" y="403"/>
                    <a:pt x="1" y="404"/>
                  </a:cubicBezTo>
                  <a:cubicBezTo>
                    <a:pt x="1" y="404"/>
                    <a:pt x="1" y="404"/>
                    <a:pt x="1" y="405"/>
                  </a:cubicBezTo>
                  <a:cubicBezTo>
                    <a:pt x="1" y="405"/>
                    <a:pt x="1" y="406"/>
                    <a:pt x="1" y="407"/>
                  </a:cubicBezTo>
                  <a:cubicBezTo>
                    <a:pt x="0" y="407"/>
                    <a:pt x="0" y="408"/>
                    <a:pt x="0" y="408"/>
                  </a:cubicBezTo>
                  <a:cubicBezTo>
                    <a:pt x="0" y="409"/>
                    <a:pt x="0" y="409"/>
                    <a:pt x="0" y="410"/>
                  </a:cubicBezTo>
                  <a:cubicBezTo>
                    <a:pt x="0" y="411"/>
                    <a:pt x="0" y="411"/>
                    <a:pt x="0" y="41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51"/>
                    <a:pt x="5" y="460"/>
                    <a:pt x="14" y="465"/>
                  </a:cubicBezTo>
                  <a:cubicBezTo>
                    <a:pt x="510" y="752"/>
                    <a:pt x="510" y="752"/>
                    <a:pt x="510" y="752"/>
                  </a:cubicBezTo>
                  <a:cubicBezTo>
                    <a:pt x="535" y="766"/>
                    <a:pt x="567" y="766"/>
                    <a:pt x="592" y="752"/>
                  </a:cubicBezTo>
                  <a:cubicBezTo>
                    <a:pt x="1239" y="378"/>
                    <a:pt x="1239" y="378"/>
                    <a:pt x="1239" y="378"/>
                  </a:cubicBezTo>
                  <a:cubicBezTo>
                    <a:pt x="1246" y="374"/>
                    <a:pt x="1250" y="366"/>
                    <a:pt x="1250" y="358"/>
                  </a:cubicBezTo>
                  <a:cubicBezTo>
                    <a:pt x="1250" y="328"/>
                    <a:pt x="1250" y="328"/>
                    <a:pt x="1250" y="328"/>
                  </a:cubicBezTo>
                  <a:cubicBezTo>
                    <a:pt x="1250" y="320"/>
                    <a:pt x="1246" y="313"/>
                    <a:pt x="1239" y="30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67EF74E2-A89D-4FB5-B181-8AE6F5F1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07410"/>
              <a:ext cx="3449638" cy="2033588"/>
            </a:xfrm>
            <a:custGeom>
              <a:avLst/>
              <a:gdLst>
                <a:gd name="T0" fmla="*/ 1250 w 1250"/>
                <a:gd name="T1" fmla="*/ 329 h 736"/>
                <a:gd name="T2" fmla="*/ 1244 w 1250"/>
                <a:gd name="T3" fmla="*/ 344 h 736"/>
                <a:gd name="T4" fmla="*/ 1239 w 1250"/>
                <a:gd name="T5" fmla="*/ 348 h 736"/>
                <a:gd name="T6" fmla="*/ 592 w 1250"/>
                <a:gd name="T7" fmla="*/ 722 h 736"/>
                <a:gd name="T8" fmla="*/ 510 w 1250"/>
                <a:gd name="T9" fmla="*/ 722 h 736"/>
                <a:gd name="T10" fmla="*/ 117 w 1250"/>
                <a:gd name="T11" fmla="*/ 495 h 736"/>
                <a:gd name="T12" fmla="*/ 14 w 1250"/>
                <a:gd name="T13" fmla="*/ 435 h 736"/>
                <a:gd name="T14" fmla="*/ 5 w 1250"/>
                <a:gd name="T15" fmla="*/ 427 h 736"/>
                <a:gd name="T16" fmla="*/ 0 w 1250"/>
                <a:gd name="T17" fmla="*/ 413 h 736"/>
                <a:gd name="T18" fmla="*/ 14 w 1250"/>
                <a:gd name="T19" fmla="*/ 388 h 736"/>
                <a:gd name="T20" fmla="*/ 670 w 1250"/>
                <a:gd name="T21" fmla="*/ 10 h 736"/>
                <a:gd name="T22" fmla="*/ 721 w 1250"/>
                <a:gd name="T23" fmla="*/ 10 h 736"/>
                <a:gd name="T24" fmla="*/ 840 w 1250"/>
                <a:gd name="T25" fmla="*/ 78 h 736"/>
                <a:gd name="T26" fmla="*/ 1239 w 1250"/>
                <a:gd name="T27" fmla="*/ 308 h 736"/>
                <a:gd name="T28" fmla="*/ 1250 w 1250"/>
                <a:gd name="T29" fmla="*/ 329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0" h="736">
                  <a:moveTo>
                    <a:pt x="1250" y="329"/>
                  </a:moveTo>
                  <a:cubicBezTo>
                    <a:pt x="1250" y="334"/>
                    <a:pt x="1248" y="339"/>
                    <a:pt x="1244" y="344"/>
                  </a:cubicBezTo>
                  <a:cubicBezTo>
                    <a:pt x="1243" y="345"/>
                    <a:pt x="1241" y="347"/>
                    <a:pt x="1239" y="348"/>
                  </a:cubicBezTo>
                  <a:cubicBezTo>
                    <a:pt x="592" y="722"/>
                    <a:pt x="592" y="722"/>
                    <a:pt x="592" y="722"/>
                  </a:cubicBezTo>
                  <a:cubicBezTo>
                    <a:pt x="567" y="736"/>
                    <a:pt x="535" y="736"/>
                    <a:pt x="510" y="722"/>
                  </a:cubicBezTo>
                  <a:cubicBezTo>
                    <a:pt x="117" y="495"/>
                    <a:pt x="117" y="495"/>
                    <a:pt x="117" y="495"/>
                  </a:cubicBezTo>
                  <a:cubicBezTo>
                    <a:pt x="14" y="435"/>
                    <a:pt x="14" y="435"/>
                    <a:pt x="14" y="435"/>
                  </a:cubicBezTo>
                  <a:cubicBezTo>
                    <a:pt x="10" y="433"/>
                    <a:pt x="7" y="430"/>
                    <a:pt x="5" y="427"/>
                  </a:cubicBezTo>
                  <a:cubicBezTo>
                    <a:pt x="2" y="423"/>
                    <a:pt x="0" y="418"/>
                    <a:pt x="0" y="413"/>
                  </a:cubicBezTo>
                  <a:cubicBezTo>
                    <a:pt x="0" y="403"/>
                    <a:pt x="4" y="394"/>
                    <a:pt x="14" y="388"/>
                  </a:cubicBezTo>
                  <a:cubicBezTo>
                    <a:pt x="670" y="10"/>
                    <a:pt x="670" y="10"/>
                    <a:pt x="670" y="10"/>
                  </a:cubicBezTo>
                  <a:cubicBezTo>
                    <a:pt x="686" y="0"/>
                    <a:pt x="705" y="0"/>
                    <a:pt x="721" y="10"/>
                  </a:cubicBezTo>
                  <a:cubicBezTo>
                    <a:pt x="840" y="78"/>
                    <a:pt x="840" y="78"/>
                    <a:pt x="840" y="78"/>
                  </a:cubicBezTo>
                  <a:cubicBezTo>
                    <a:pt x="1239" y="308"/>
                    <a:pt x="1239" y="308"/>
                    <a:pt x="1239" y="308"/>
                  </a:cubicBezTo>
                  <a:cubicBezTo>
                    <a:pt x="1246" y="313"/>
                    <a:pt x="1250" y="321"/>
                    <a:pt x="1250" y="329"/>
                  </a:cubicBezTo>
                  <a:close/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8FF86C43-B481-4FEC-9434-60FDDE45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999" y="8907410"/>
              <a:ext cx="1181100" cy="668338"/>
            </a:xfrm>
            <a:custGeom>
              <a:avLst/>
              <a:gdLst>
                <a:gd name="T0" fmla="*/ 144 w 428"/>
                <a:gd name="T1" fmla="*/ 242 h 242"/>
                <a:gd name="T2" fmla="*/ 428 w 428"/>
                <a:gd name="T3" fmla="*/ 78 h 242"/>
                <a:gd name="T4" fmla="*/ 309 w 428"/>
                <a:gd name="T5" fmla="*/ 10 h 242"/>
                <a:gd name="T6" fmla="*/ 258 w 428"/>
                <a:gd name="T7" fmla="*/ 10 h 242"/>
                <a:gd name="T8" fmla="*/ 0 w 428"/>
                <a:gd name="T9" fmla="*/ 158 h 242"/>
                <a:gd name="T10" fmla="*/ 144 w 428"/>
                <a:gd name="T1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2">
                  <a:moveTo>
                    <a:pt x="144" y="242"/>
                  </a:moveTo>
                  <a:cubicBezTo>
                    <a:pt x="428" y="78"/>
                    <a:pt x="428" y="78"/>
                    <a:pt x="428" y="78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293" y="0"/>
                    <a:pt x="274" y="0"/>
                    <a:pt x="258" y="10"/>
                  </a:cubicBezTo>
                  <a:cubicBezTo>
                    <a:pt x="0" y="158"/>
                    <a:pt x="0" y="158"/>
                    <a:pt x="0" y="158"/>
                  </a:cubicBezTo>
                  <a:lnTo>
                    <a:pt x="144" y="242"/>
                  </a:lnTo>
                  <a:close/>
                </a:path>
              </a:pathLst>
            </a:custGeom>
            <a:solidFill>
              <a:srgbClr val="172A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6B335B01-471D-4986-A5E4-CEC9481A9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7237" y="9363023"/>
              <a:ext cx="1514475" cy="911225"/>
            </a:xfrm>
            <a:custGeom>
              <a:avLst/>
              <a:gdLst>
                <a:gd name="T0" fmla="*/ 405 w 549"/>
                <a:gd name="T1" fmla="*/ 0 h 330"/>
                <a:gd name="T2" fmla="*/ 18 w 549"/>
                <a:gd name="T3" fmla="*/ 223 h 330"/>
                <a:gd name="T4" fmla="*/ 18 w 549"/>
                <a:gd name="T5" fmla="*/ 270 h 330"/>
                <a:gd name="T6" fmla="*/ 121 w 549"/>
                <a:gd name="T7" fmla="*/ 330 h 330"/>
                <a:gd name="T8" fmla="*/ 122 w 549"/>
                <a:gd name="T9" fmla="*/ 329 h 330"/>
                <a:gd name="T10" fmla="*/ 549 w 549"/>
                <a:gd name="T11" fmla="*/ 83 h 330"/>
                <a:gd name="T12" fmla="*/ 405 w 549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9" h="330">
                  <a:moveTo>
                    <a:pt x="405" y="0"/>
                  </a:moveTo>
                  <a:cubicBezTo>
                    <a:pt x="18" y="223"/>
                    <a:pt x="18" y="223"/>
                    <a:pt x="18" y="223"/>
                  </a:cubicBezTo>
                  <a:cubicBezTo>
                    <a:pt x="0" y="234"/>
                    <a:pt x="0" y="260"/>
                    <a:pt x="18" y="270"/>
                  </a:cubicBezTo>
                  <a:cubicBezTo>
                    <a:pt x="121" y="330"/>
                    <a:pt x="121" y="330"/>
                    <a:pt x="121" y="330"/>
                  </a:cubicBezTo>
                  <a:cubicBezTo>
                    <a:pt x="122" y="329"/>
                    <a:pt x="122" y="329"/>
                    <a:pt x="122" y="329"/>
                  </a:cubicBezTo>
                  <a:cubicBezTo>
                    <a:pt x="549" y="83"/>
                    <a:pt x="549" y="83"/>
                    <a:pt x="549" y="83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CC36CE95-6C61-46F9-83FB-52873951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7099" y="9836098"/>
              <a:ext cx="101600" cy="57150"/>
            </a:xfrm>
            <a:custGeom>
              <a:avLst/>
              <a:gdLst>
                <a:gd name="T0" fmla="*/ 31 w 37"/>
                <a:gd name="T1" fmla="*/ 3 h 21"/>
                <a:gd name="T2" fmla="*/ 31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1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1" y="3"/>
                  </a:moveTo>
                  <a:cubicBezTo>
                    <a:pt x="37" y="7"/>
                    <a:pt x="37" y="13"/>
                    <a:pt x="31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8276CDCD-02B5-4859-A92D-88C9E80B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4587" y="9959923"/>
              <a:ext cx="103188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BFAE6800-BA0C-4633-B15E-99F4C6422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10086923"/>
              <a:ext cx="101600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789C58C6-5525-42B1-9A2C-19C24862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5674" y="10071048"/>
              <a:ext cx="104775" cy="60325"/>
            </a:xfrm>
            <a:custGeom>
              <a:avLst/>
              <a:gdLst>
                <a:gd name="T0" fmla="*/ 31 w 38"/>
                <a:gd name="T1" fmla="*/ 4 h 22"/>
                <a:gd name="T2" fmla="*/ 31 w 38"/>
                <a:gd name="T3" fmla="*/ 18 h 22"/>
                <a:gd name="T4" fmla="*/ 7 w 38"/>
                <a:gd name="T5" fmla="*/ 18 h 22"/>
                <a:gd name="T6" fmla="*/ 7 w 38"/>
                <a:gd name="T7" fmla="*/ 4 h 22"/>
                <a:gd name="T8" fmla="*/ 31 w 3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25872DBF-EE68-4749-B55A-38EC19E2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3162" y="10198048"/>
              <a:ext cx="104775" cy="57150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4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4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C454E587-90FA-4D75-8792-E4BE4094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1149" y="10213923"/>
              <a:ext cx="104775" cy="58738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3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915F2E31-4F6B-4F53-97AA-1623132FC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7599" y="9724973"/>
              <a:ext cx="101600" cy="58738"/>
            </a:xfrm>
            <a:custGeom>
              <a:avLst/>
              <a:gdLst>
                <a:gd name="T0" fmla="*/ 30 w 37"/>
                <a:gd name="T1" fmla="*/ 4 h 21"/>
                <a:gd name="T2" fmla="*/ 30 w 37"/>
                <a:gd name="T3" fmla="*/ 18 h 21"/>
                <a:gd name="T4" fmla="*/ 6 w 37"/>
                <a:gd name="T5" fmla="*/ 18 h 21"/>
                <a:gd name="T6" fmla="*/ 6 w 37"/>
                <a:gd name="T7" fmla="*/ 4 h 21"/>
                <a:gd name="T8" fmla="*/ 30 w 37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4"/>
                  </a:moveTo>
                  <a:cubicBezTo>
                    <a:pt x="37" y="8"/>
                    <a:pt x="37" y="14"/>
                    <a:pt x="30" y="18"/>
                  </a:cubicBezTo>
                  <a:cubicBezTo>
                    <a:pt x="24" y="21"/>
                    <a:pt x="13" y="21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0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D9E8402F-4985-485D-9320-DB18B25B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5087" y="9851973"/>
              <a:ext cx="103188" cy="58738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2EF37617-88B5-4AA9-951F-4A2113455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4162" y="9975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6 w 37"/>
                <a:gd name="T5" fmla="*/ 18 h 22"/>
                <a:gd name="T6" fmla="*/ 6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D8D738B9-765D-4653-8E91-845AE4F35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3999" y="9742435"/>
              <a:ext cx="104775" cy="57150"/>
            </a:xfrm>
            <a:custGeom>
              <a:avLst/>
              <a:gdLst>
                <a:gd name="T0" fmla="*/ 31 w 38"/>
                <a:gd name="T1" fmla="*/ 4 h 21"/>
                <a:gd name="T2" fmla="*/ 31 w 38"/>
                <a:gd name="T3" fmla="*/ 18 h 21"/>
                <a:gd name="T4" fmla="*/ 7 w 38"/>
                <a:gd name="T5" fmla="*/ 18 h 21"/>
                <a:gd name="T6" fmla="*/ 7 w 38"/>
                <a:gd name="T7" fmla="*/ 4 h 21"/>
                <a:gd name="T8" fmla="*/ 31 w 38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5" y="21"/>
                    <a:pt x="14" y="21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4" y="0"/>
                    <a:pt x="25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713D9BA4-4CC8-42ED-9CAB-680983BC4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4662" y="9869435"/>
              <a:ext cx="101600" cy="57150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0772E5A0-371B-4AB6-8358-7F0347F1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1649" y="10102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ED6F6168-B2FE-488F-8164-2C55BD99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9817048"/>
              <a:ext cx="3449638" cy="1209675"/>
            </a:xfrm>
            <a:custGeom>
              <a:avLst/>
              <a:gdLst>
                <a:gd name="T0" fmla="*/ 1250 w 1250"/>
                <a:gd name="T1" fmla="*/ 0 h 438"/>
                <a:gd name="T2" fmla="*/ 1250 w 1250"/>
                <a:gd name="T3" fmla="*/ 30 h 438"/>
                <a:gd name="T4" fmla="*/ 1239 w 1250"/>
                <a:gd name="T5" fmla="*/ 50 h 438"/>
                <a:gd name="T6" fmla="*/ 592 w 1250"/>
                <a:gd name="T7" fmla="*/ 423 h 438"/>
                <a:gd name="T8" fmla="*/ 510 w 1250"/>
                <a:gd name="T9" fmla="*/ 423 h 438"/>
                <a:gd name="T10" fmla="*/ 14 w 1250"/>
                <a:gd name="T11" fmla="*/ 137 h 438"/>
                <a:gd name="T12" fmla="*/ 0 w 1250"/>
                <a:gd name="T13" fmla="*/ 114 h 438"/>
                <a:gd name="T14" fmla="*/ 0 w 1250"/>
                <a:gd name="T15" fmla="*/ 84 h 438"/>
                <a:gd name="T16" fmla="*/ 5 w 1250"/>
                <a:gd name="T17" fmla="*/ 98 h 438"/>
                <a:gd name="T18" fmla="*/ 14 w 1250"/>
                <a:gd name="T19" fmla="*/ 106 h 438"/>
                <a:gd name="T20" fmla="*/ 117 w 1250"/>
                <a:gd name="T21" fmla="*/ 166 h 438"/>
                <a:gd name="T22" fmla="*/ 510 w 1250"/>
                <a:gd name="T23" fmla="*/ 393 h 438"/>
                <a:gd name="T24" fmla="*/ 592 w 1250"/>
                <a:gd name="T25" fmla="*/ 393 h 438"/>
                <a:gd name="T26" fmla="*/ 1239 w 1250"/>
                <a:gd name="T27" fmla="*/ 19 h 438"/>
                <a:gd name="T28" fmla="*/ 1244 w 1250"/>
                <a:gd name="T29" fmla="*/ 15 h 438"/>
                <a:gd name="T30" fmla="*/ 1250 w 1250"/>
                <a:gd name="T31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0" h="438">
                  <a:moveTo>
                    <a:pt x="1250" y="0"/>
                  </a:moveTo>
                  <a:cubicBezTo>
                    <a:pt x="1250" y="30"/>
                    <a:pt x="1250" y="30"/>
                    <a:pt x="1250" y="30"/>
                  </a:cubicBezTo>
                  <a:cubicBezTo>
                    <a:pt x="1250" y="37"/>
                    <a:pt x="1246" y="45"/>
                    <a:pt x="1239" y="50"/>
                  </a:cubicBezTo>
                  <a:cubicBezTo>
                    <a:pt x="592" y="423"/>
                    <a:pt x="592" y="423"/>
                    <a:pt x="592" y="423"/>
                  </a:cubicBezTo>
                  <a:cubicBezTo>
                    <a:pt x="567" y="438"/>
                    <a:pt x="535" y="438"/>
                    <a:pt x="510" y="423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5" y="132"/>
                    <a:pt x="0" y="123"/>
                    <a:pt x="0" y="11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2" y="94"/>
                    <a:pt x="5" y="98"/>
                  </a:cubicBezTo>
                  <a:cubicBezTo>
                    <a:pt x="7" y="101"/>
                    <a:pt x="10" y="104"/>
                    <a:pt x="14" y="10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35" y="407"/>
                    <a:pt x="567" y="407"/>
                    <a:pt x="592" y="393"/>
                  </a:cubicBezTo>
                  <a:cubicBezTo>
                    <a:pt x="1239" y="19"/>
                    <a:pt x="1239" y="19"/>
                    <a:pt x="1239" y="19"/>
                  </a:cubicBezTo>
                  <a:cubicBezTo>
                    <a:pt x="1241" y="18"/>
                    <a:pt x="1243" y="16"/>
                    <a:pt x="1244" y="15"/>
                  </a:cubicBezTo>
                  <a:cubicBezTo>
                    <a:pt x="1248" y="10"/>
                    <a:pt x="1250" y="5"/>
                    <a:pt x="125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A94196A-FEF6-47E9-B637-1017599478FB}"/>
              </a:ext>
            </a:extLst>
          </p:cNvPr>
          <p:cNvGrpSpPr/>
          <p:nvPr/>
        </p:nvGrpSpPr>
        <p:grpSpPr>
          <a:xfrm>
            <a:off x="9168719" y="2572219"/>
            <a:ext cx="355554" cy="499997"/>
            <a:chOff x="18339824" y="6715073"/>
            <a:chExt cx="711201" cy="1000125"/>
          </a:xfrm>
        </p:grpSpPr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889C24A1-99AB-442F-A6AA-89AB604A4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715073"/>
              <a:ext cx="598488" cy="974725"/>
            </a:xfrm>
            <a:custGeom>
              <a:avLst/>
              <a:gdLst>
                <a:gd name="T0" fmla="*/ 175 w 217"/>
                <a:gd name="T1" fmla="*/ 340 h 353"/>
                <a:gd name="T2" fmla="*/ 42 w 217"/>
                <a:gd name="T3" fmla="*/ 263 h 353"/>
                <a:gd name="T4" fmla="*/ 0 w 217"/>
                <a:gd name="T5" fmla="*/ 183 h 353"/>
                <a:gd name="T6" fmla="*/ 0 w 217"/>
                <a:gd name="T7" fmla="*/ 45 h 353"/>
                <a:gd name="T8" fmla="*/ 42 w 217"/>
                <a:gd name="T9" fmla="*/ 13 h 353"/>
                <a:gd name="T10" fmla="*/ 175 w 217"/>
                <a:gd name="T11" fmla="*/ 90 h 353"/>
                <a:gd name="T12" fmla="*/ 217 w 217"/>
                <a:gd name="T13" fmla="*/ 170 h 353"/>
                <a:gd name="T14" fmla="*/ 217 w 217"/>
                <a:gd name="T15" fmla="*/ 308 h 353"/>
                <a:gd name="T16" fmla="*/ 175 w 217"/>
                <a:gd name="T17" fmla="*/ 34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353">
                  <a:moveTo>
                    <a:pt x="175" y="340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9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9" y="0"/>
                    <a:pt x="42" y="13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98" y="103"/>
                    <a:pt x="217" y="139"/>
                    <a:pt x="217" y="170"/>
                  </a:cubicBezTo>
                  <a:cubicBezTo>
                    <a:pt x="217" y="308"/>
                    <a:pt x="217" y="308"/>
                    <a:pt x="217" y="308"/>
                  </a:cubicBezTo>
                  <a:cubicBezTo>
                    <a:pt x="217" y="339"/>
                    <a:pt x="198" y="353"/>
                    <a:pt x="175" y="34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929AE0AF-02E7-47BD-9BC4-F89159EA8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740473"/>
              <a:ext cx="595313" cy="974725"/>
            </a:xfrm>
            <a:custGeom>
              <a:avLst/>
              <a:gdLst>
                <a:gd name="T0" fmla="*/ 174 w 216"/>
                <a:gd name="T1" fmla="*/ 339 h 353"/>
                <a:gd name="T2" fmla="*/ 42 w 216"/>
                <a:gd name="T3" fmla="*/ 263 h 353"/>
                <a:gd name="T4" fmla="*/ 0 w 216"/>
                <a:gd name="T5" fmla="*/ 183 h 353"/>
                <a:gd name="T6" fmla="*/ 0 w 216"/>
                <a:gd name="T7" fmla="*/ 45 h 353"/>
                <a:gd name="T8" fmla="*/ 42 w 216"/>
                <a:gd name="T9" fmla="*/ 13 h 353"/>
                <a:gd name="T10" fmla="*/ 174 w 216"/>
                <a:gd name="T11" fmla="*/ 89 h 353"/>
                <a:gd name="T12" fmla="*/ 216 w 216"/>
                <a:gd name="T13" fmla="*/ 170 h 353"/>
                <a:gd name="T14" fmla="*/ 216 w 216"/>
                <a:gd name="T15" fmla="*/ 308 h 353"/>
                <a:gd name="T16" fmla="*/ 174 w 216"/>
                <a:gd name="T17" fmla="*/ 33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353">
                  <a:moveTo>
                    <a:pt x="174" y="339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8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8" y="0"/>
                    <a:pt x="42" y="13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97" y="103"/>
                    <a:pt x="216" y="139"/>
                    <a:pt x="216" y="170"/>
                  </a:cubicBezTo>
                  <a:cubicBezTo>
                    <a:pt x="216" y="308"/>
                    <a:pt x="216" y="308"/>
                    <a:pt x="216" y="308"/>
                  </a:cubicBezTo>
                  <a:cubicBezTo>
                    <a:pt x="216" y="339"/>
                    <a:pt x="197" y="353"/>
                    <a:pt x="174" y="339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FAF33B64-CDF3-4607-AE97-42C2DDD15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46898"/>
              <a:ext cx="157163" cy="141288"/>
            </a:xfrm>
            <a:custGeom>
              <a:avLst/>
              <a:gdLst>
                <a:gd name="T0" fmla="*/ 47 w 57"/>
                <a:gd name="T1" fmla="*/ 47 h 51"/>
                <a:gd name="T2" fmla="*/ 10 w 57"/>
                <a:gd name="T3" fmla="*/ 26 h 51"/>
                <a:gd name="T4" fmla="*/ 0 w 57"/>
                <a:gd name="T5" fmla="*/ 9 h 51"/>
                <a:gd name="T6" fmla="*/ 10 w 57"/>
                <a:gd name="T7" fmla="*/ 3 h 51"/>
                <a:gd name="T8" fmla="*/ 47 w 57"/>
                <a:gd name="T9" fmla="*/ 24 h 51"/>
                <a:gd name="T10" fmla="*/ 57 w 57"/>
                <a:gd name="T11" fmla="*/ 42 h 51"/>
                <a:gd name="T12" fmla="*/ 47 w 57"/>
                <a:gd name="T13" fmla="*/ 47 h 51"/>
                <a:gd name="T14" fmla="*/ 10 w 57"/>
                <a:gd name="T15" fmla="*/ 10 h 51"/>
                <a:gd name="T16" fmla="*/ 6 w 57"/>
                <a:gd name="T17" fmla="*/ 12 h 51"/>
                <a:gd name="T18" fmla="*/ 10 w 57"/>
                <a:gd name="T19" fmla="*/ 19 h 51"/>
                <a:gd name="T20" fmla="*/ 47 w 57"/>
                <a:gd name="T21" fmla="*/ 40 h 51"/>
                <a:gd name="T22" fmla="*/ 51 w 57"/>
                <a:gd name="T23" fmla="*/ 38 h 51"/>
                <a:gd name="T24" fmla="*/ 47 w 57"/>
                <a:gd name="T25" fmla="*/ 31 h 51"/>
                <a:gd name="T26" fmla="*/ 10 w 57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7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4" y="23"/>
                    <a:pt x="0" y="15"/>
                    <a:pt x="0" y="9"/>
                  </a:cubicBezTo>
                  <a:cubicBezTo>
                    <a:pt x="0" y="2"/>
                    <a:pt x="4" y="0"/>
                    <a:pt x="10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7"/>
                    <a:pt x="57" y="35"/>
                    <a:pt x="57" y="42"/>
                  </a:cubicBezTo>
                  <a:cubicBezTo>
                    <a:pt x="57" y="48"/>
                    <a:pt x="53" y="51"/>
                    <a:pt x="47" y="47"/>
                  </a:cubicBezTo>
                  <a:close/>
                  <a:moveTo>
                    <a:pt x="10" y="10"/>
                  </a:moveTo>
                  <a:cubicBezTo>
                    <a:pt x="8" y="9"/>
                    <a:pt x="6" y="10"/>
                    <a:pt x="6" y="12"/>
                  </a:cubicBezTo>
                  <a:cubicBezTo>
                    <a:pt x="6" y="15"/>
                    <a:pt x="8" y="18"/>
                    <a:pt x="10" y="1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9" y="42"/>
                    <a:pt x="51" y="40"/>
                    <a:pt x="51" y="38"/>
                  </a:cubicBezTo>
                  <a:cubicBezTo>
                    <a:pt x="51" y="36"/>
                    <a:pt x="49" y="32"/>
                    <a:pt x="47" y="31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3036EC75-A7DE-48B9-9BC1-37B8D7B38D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00860"/>
              <a:ext cx="157163" cy="139700"/>
            </a:xfrm>
            <a:custGeom>
              <a:avLst/>
              <a:gdLst>
                <a:gd name="T0" fmla="*/ 47 w 57"/>
                <a:gd name="T1" fmla="*/ 48 h 51"/>
                <a:gd name="T2" fmla="*/ 10 w 57"/>
                <a:gd name="T3" fmla="*/ 27 h 51"/>
                <a:gd name="T4" fmla="*/ 0 w 57"/>
                <a:gd name="T5" fmla="*/ 9 h 51"/>
                <a:gd name="T6" fmla="*/ 10 w 57"/>
                <a:gd name="T7" fmla="*/ 4 h 51"/>
                <a:gd name="T8" fmla="*/ 47 w 57"/>
                <a:gd name="T9" fmla="*/ 25 h 51"/>
                <a:gd name="T10" fmla="*/ 57 w 57"/>
                <a:gd name="T11" fmla="*/ 42 h 51"/>
                <a:gd name="T12" fmla="*/ 47 w 57"/>
                <a:gd name="T13" fmla="*/ 48 h 51"/>
                <a:gd name="T14" fmla="*/ 10 w 57"/>
                <a:gd name="T15" fmla="*/ 11 h 51"/>
                <a:gd name="T16" fmla="*/ 6 w 57"/>
                <a:gd name="T17" fmla="*/ 13 h 51"/>
                <a:gd name="T18" fmla="*/ 10 w 57"/>
                <a:gd name="T19" fmla="*/ 20 h 51"/>
                <a:gd name="T20" fmla="*/ 47 w 57"/>
                <a:gd name="T21" fmla="*/ 41 h 51"/>
                <a:gd name="T22" fmla="*/ 51 w 57"/>
                <a:gd name="T23" fmla="*/ 39 h 51"/>
                <a:gd name="T24" fmla="*/ 47 w 57"/>
                <a:gd name="T25" fmla="*/ 32 h 51"/>
                <a:gd name="T26" fmla="*/ 10 w 57"/>
                <a:gd name="T2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8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4" y="24"/>
                    <a:pt x="0" y="16"/>
                    <a:pt x="0" y="9"/>
                  </a:cubicBezTo>
                  <a:cubicBezTo>
                    <a:pt x="0" y="3"/>
                    <a:pt x="4" y="0"/>
                    <a:pt x="10" y="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3" y="28"/>
                    <a:pt x="57" y="36"/>
                    <a:pt x="57" y="42"/>
                  </a:cubicBezTo>
                  <a:cubicBezTo>
                    <a:pt x="57" y="49"/>
                    <a:pt x="53" y="51"/>
                    <a:pt x="47" y="48"/>
                  </a:cubicBezTo>
                  <a:close/>
                  <a:moveTo>
                    <a:pt x="10" y="11"/>
                  </a:moveTo>
                  <a:cubicBezTo>
                    <a:pt x="8" y="9"/>
                    <a:pt x="6" y="11"/>
                    <a:pt x="6" y="13"/>
                  </a:cubicBezTo>
                  <a:cubicBezTo>
                    <a:pt x="6" y="15"/>
                    <a:pt x="8" y="19"/>
                    <a:pt x="10" y="2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9" y="42"/>
                    <a:pt x="51" y="41"/>
                    <a:pt x="51" y="39"/>
                  </a:cubicBezTo>
                  <a:cubicBezTo>
                    <a:pt x="51" y="36"/>
                    <a:pt x="49" y="33"/>
                    <a:pt x="47" y="32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249C238E-8614-4C95-BC38-B4627687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1599" y="7408810"/>
              <a:ext cx="119063" cy="95250"/>
            </a:xfrm>
            <a:custGeom>
              <a:avLst/>
              <a:gdLst>
                <a:gd name="T0" fmla="*/ 21 w 43"/>
                <a:gd name="T1" fmla="*/ 30 h 35"/>
                <a:gd name="T2" fmla="*/ 0 w 43"/>
                <a:gd name="T3" fmla="*/ 0 h 35"/>
                <a:gd name="T4" fmla="*/ 6 w 43"/>
                <a:gd name="T5" fmla="*/ 1 h 35"/>
                <a:gd name="T6" fmla="*/ 21 w 43"/>
                <a:gd name="T7" fmla="*/ 22 h 35"/>
                <a:gd name="T8" fmla="*/ 37 w 43"/>
                <a:gd name="T9" fmla="*/ 19 h 35"/>
                <a:gd name="T10" fmla="*/ 43 w 43"/>
                <a:gd name="T11" fmla="*/ 25 h 35"/>
                <a:gd name="T12" fmla="*/ 21 w 43"/>
                <a:gd name="T1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5">
                  <a:moveTo>
                    <a:pt x="21" y="30"/>
                  </a:moveTo>
                  <a:cubicBezTo>
                    <a:pt x="12" y="24"/>
                    <a:pt x="3" y="12"/>
                    <a:pt x="0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0"/>
                    <a:pt x="15" y="18"/>
                    <a:pt x="21" y="22"/>
                  </a:cubicBezTo>
                  <a:cubicBezTo>
                    <a:pt x="28" y="26"/>
                    <a:pt x="35" y="25"/>
                    <a:pt x="37" y="19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0" y="33"/>
                    <a:pt x="31" y="35"/>
                    <a:pt x="21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021424F6-F8B3-4E2A-9F60-ED8368A4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8099" y="7026223"/>
              <a:ext cx="246063" cy="360363"/>
            </a:xfrm>
            <a:custGeom>
              <a:avLst/>
              <a:gdLst>
                <a:gd name="T0" fmla="*/ 28 w 89"/>
                <a:gd name="T1" fmla="*/ 107 h 130"/>
                <a:gd name="T2" fmla="*/ 21 w 89"/>
                <a:gd name="T3" fmla="*/ 103 h 130"/>
                <a:gd name="T4" fmla="*/ 15 w 89"/>
                <a:gd name="T5" fmla="*/ 86 h 130"/>
                <a:gd name="T6" fmla="*/ 0 w 89"/>
                <a:gd name="T7" fmla="*/ 40 h 130"/>
                <a:gd name="T8" fmla="*/ 44 w 89"/>
                <a:gd name="T9" fmla="*/ 14 h 130"/>
                <a:gd name="T10" fmla="*/ 89 w 89"/>
                <a:gd name="T11" fmla="*/ 91 h 130"/>
                <a:gd name="T12" fmla="*/ 74 w 89"/>
                <a:gd name="T13" fmla="*/ 120 h 130"/>
                <a:gd name="T14" fmla="*/ 74 w 89"/>
                <a:gd name="T15" fmla="*/ 120 h 130"/>
                <a:gd name="T16" fmla="*/ 68 w 89"/>
                <a:gd name="T17" fmla="*/ 130 h 130"/>
                <a:gd name="T18" fmla="*/ 62 w 89"/>
                <a:gd name="T19" fmla="*/ 127 h 130"/>
                <a:gd name="T20" fmla="*/ 70 w 89"/>
                <a:gd name="T21" fmla="*/ 112 h 130"/>
                <a:gd name="T22" fmla="*/ 70 w 89"/>
                <a:gd name="T23" fmla="*/ 113 h 130"/>
                <a:gd name="T24" fmla="*/ 70 w 89"/>
                <a:gd name="T25" fmla="*/ 112 h 130"/>
                <a:gd name="T26" fmla="*/ 82 w 89"/>
                <a:gd name="T27" fmla="*/ 87 h 130"/>
                <a:gd name="T28" fmla="*/ 44 w 89"/>
                <a:gd name="T29" fmla="*/ 22 h 130"/>
                <a:gd name="T30" fmla="*/ 7 w 89"/>
                <a:gd name="T31" fmla="*/ 43 h 130"/>
                <a:gd name="T32" fmla="*/ 19 w 89"/>
                <a:gd name="T33" fmla="*/ 83 h 130"/>
                <a:gd name="T34" fmla="*/ 28 w 89"/>
                <a:gd name="T35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0">
                  <a:moveTo>
                    <a:pt x="28" y="107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1" y="99"/>
                    <a:pt x="19" y="93"/>
                    <a:pt x="15" y="86"/>
                  </a:cubicBezTo>
                  <a:cubicBezTo>
                    <a:pt x="6" y="71"/>
                    <a:pt x="0" y="54"/>
                    <a:pt x="0" y="40"/>
                  </a:cubicBezTo>
                  <a:cubicBezTo>
                    <a:pt x="0" y="12"/>
                    <a:pt x="20" y="0"/>
                    <a:pt x="44" y="14"/>
                  </a:cubicBezTo>
                  <a:cubicBezTo>
                    <a:pt x="69" y="28"/>
                    <a:pt x="89" y="63"/>
                    <a:pt x="89" y="91"/>
                  </a:cubicBezTo>
                  <a:cubicBezTo>
                    <a:pt x="89" y="105"/>
                    <a:pt x="83" y="116"/>
                    <a:pt x="74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0" y="122"/>
                    <a:pt x="68" y="126"/>
                    <a:pt x="68" y="130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1" y="120"/>
                    <a:pt x="64" y="115"/>
                    <a:pt x="70" y="112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78" y="109"/>
                    <a:pt x="82" y="99"/>
                    <a:pt x="82" y="87"/>
                  </a:cubicBezTo>
                  <a:cubicBezTo>
                    <a:pt x="82" y="63"/>
                    <a:pt x="65" y="34"/>
                    <a:pt x="44" y="22"/>
                  </a:cubicBezTo>
                  <a:cubicBezTo>
                    <a:pt x="24" y="10"/>
                    <a:pt x="7" y="19"/>
                    <a:pt x="7" y="43"/>
                  </a:cubicBezTo>
                  <a:cubicBezTo>
                    <a:pt x="7" y="56"/>
                    <a:pt x="11" y="70"/>
                    <a:pt x="19" y="83"/>
                  </a:cubicBezTo>
                  <a:cubicBezTo>
                    <a:pt x="25" y="93"/>
                    <a:pt x="28" y="101"/>
                    <a:pt x="28" y="10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1D115DAC-0C8A-4F54-A47D-A60076616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7200848"/>
              <a:ext cx="77788" cy="163513"/>
            </a:xfrm>
            <a:custGeom>
              <a:avLst/>
              <a:gdLst>
                <a:gd name="T0" fmla="*/ 23 w 28"/>
                <a:gd name="T1" fmla="*/ 59 h 59"/>
                <a:gd name="T2" fmla="*/ 16 w 28"/>
                <a:gd name="T3" fmla="*/ 55 h 59"/>
                <a:gd name="T4" fmla="*/ 21 w 28"/>
                <a:gd name="T5" fmla="*/ 22 h 59"/>
                <a:gd name="T6" fmla="*/ 20 w 28"/>
                <a:gd name="T7" fmla="*/ 22 h 59"/>
                <a:gd name="T8" fmla="*/ 14 w 28"/>
                <a:gd name="T9" fmla="*/ 17 h 59"/>
                <a:gd name="T10" fmla="*/ 11 w 28"/>
                <a:gd name="T11" fmla="*/ 16 h 59"/>
                <a:gd name="T12" fmla="*/ 8 w 28"/>
                <a:gd name="T13" fmla="*/ 15 h 59"/>
                <a:gd name="T14" fmla="*/ 12 w 28"/>
                <a:gd name="T15" fmla="*/ 52 h 59"/>
                <a:gd name="T16" fmla="*/ 6 w 28"/>
                <a:gd name="T17" fmla="*/ 50 h 59"/>
                <a:gd name="T18" fmla="*/ 1 w 28"/>
                <a:gd name="T19" fmla="*/ 3 h 59"/>
                <a:gd name="T20" fmla="*/ 3 w 28"/>
                <a:gd name="T21" fmla="*/ 1 h 59"/>
                <a:gd name="T22" fmla="*/ 6 w 28"/>
                <a:gd name="T23" fmla="*/ 5 h 59"/>
                <a:gd name="T24" fmla="*/ 9 w 28"/>
                <a:gd name="T25" fmla="*/ 8 h 59"/>
                <a:gd name="T26" fmla="*/ 12 w 28"/>
                <a:gd name="T27" fmla="*/ 8 h 59"/>
                <a:gd name="T28" fmla="*/ 14 w 28"/>
                <a:gd name="T29" fmla="*/ 7 h 59"/>
                <a:gd name="T30" fmla="*/ 17 w 28"/>
                <a:gd name="T31" fmla="*/ 11 h 59"/>
                <a:gd name="T32" fmla="*/ 19 w 28"/>
                <a:gd name="T33" fmla="*/ 14 h 59"/>
                <a:gd name="T34" fmla="*/ 22 w 28"/>
                <a:gd name="T35" fmla="*/ 13 h 59"/>
                <a:gd name="T36" fmla="*/ 26 w 28"/>
                <a:gd name="T37" fmla="*/ 14 h 59"/>
                <a:gd name="T38" fmla="*/ 28 w 28"/>
                <a:gd name="T39" fmla="*/ 19 h 59"/>
                <a:gd name="T40" fmla="*/ 23 w 28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9">
                  <a:moveTo>
                    <a:pt x="23" y="59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1"/>
                    <a:pt x="16" y="19"/>
                    <a:pt x="14" y="17"/>
                  </a:cubicBezTo>
                  <a:cubicBezTo>
                    <a:pt x="13" y="17"/>
                    <a:pt x="12" y="17"/>
                    <a:pt x="11" y="16"/>
                  </a:cubicBezTo>
                  <a:cubicBezTo>
                    <a:pt x="10" y="16"/>
                    <a:pt x="9" y="15"/>
                    <a:pt x="8" y="1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0"/>
                    <a:pt x="3" y="1"/>
                  </a:cubicBezTo>
                  <a:cubicBezTo>
                    <a:pt x="4" y="1"/>
                    <a:pt x="6" y="3"/>
                    <a:pt x="6" y="5"/>
                  </a:cubicBezTo>
                  <a:cubicBezTo>
                    <a:pt x="6" y="5"/>
                    <a:pt x="8" y="8"/>
                    <a:pt x="9" y="8"/>
                  </a:cubicBezTo>
                  <a:cubicBezTo>
                    <a:pt x="11" y="9"/>
                    <a:pt x="12" y="8"/>
                    <a:pt x="12" y="8"/>
                  </a:cubicBezTo>
                  <a:cubicBezTo>
                    <a:pt x="12" y="7"/>
                    <a:pt x="13" y="6"/>
                    <a:pt x="14" y="7"/>
                  </a:cubicBezTo>
                  <a:cubicBezTo>
                    <a:pt x="16" y="8"/>
                    <a:pt x="17" y="10"/>
                    <a:pt x="17" y="11"/>
                  </a:cubicBezTo>
                  <a:cubicBezTo>
                    <a:pt x="18" y="12"/>
                    <a:pt x="18" y="14"/>
                    <a:pt x="19" y="14"/>
                  </a:cubicBezTo>
                  <a:cubicBezTo>
                    <a:pt x="20" y="15"/>
                    <a:pt x="22" y="14"/>
                    <a:pt x="22" y="13"/>
                  </a:cubicBezTo>
                  <a:cubicBezTo>
                    <a:pt x="23" y="12"/>
                    <a:pt x="25" y="13"/>
                    <a:pt x="26" y="14"/>
                  </a:cubicBezTo>
                  <a:cubicBezTo>
                    <a:pt x="27" y="16"/>
                    <a:pt x="28" y="18"/>
                    <a:pt x="28" y="19"/>
                  </a:cubicBezTo>
                  <a:lnTo>
                    <a:pt x="23" y="5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F57B1500-9E5A-49C8-ADEA-FCEBA2A3C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8274" y="7115123"/>
              <a:ext cx="71438" cy="112713"/>
            </a:xfrm>
            <a:custGeom>
              <a:avLst/>
              <a:gdLst>
                <a:gd name="T0" fmla="*/ 23 w 26"/>
                <a:gd name="T1" fmla="*/ 40 h 41"/>
                <a:gd name="T2" fmla="*/ 20 w 26"/>
                <a:gd name="T3" fmla="*/ 36 h 41"/>
                <a:gd name="T4" fmla="*/ 2 w 26"/>
                <a:gd name="T5" fmla="*/ 8 h 41"/>
                <a:gd name="T6" fmla="*/ 0 w 26"/>
                <a:gd name="T7" fmla="*/ 2 h 41"/>
                <a:gd name="T8" fmla="*/ 4 w 26"/>
                <a:gd name="T9" fmla="*/ 2 h 41"/>
                <a:gd name="T10" fmla="*/ 26 w 26"/>
                <a:gd name="T11" fmla="*/ 37 h 41"/>
                <a:gd name="T12" fmla="*/ 24 w 26"/>
                <a:gd name="T13" fmla="*/ 40 h 41"/>
                <a:gd name="T14" fmla="*/ 23 w 26"/>
                <a:gd name="T1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1">
                  <a:moveTo>
                    <a:pt x="23" y="40"/>
                  </a:moveTo>
                  <a:cubicBezTo>
                    <a:pt x="22" y="39"/>
                    <a:pt x="20" y="37"/>
                    <a:pt x="20" y="36"/>
                  </a:cubicBezTo>
                  <a:cubicBezTo>
                    <a:pt x="18" y="25"/>
                    <a:pt x="12" y="16"/>
                    <a:pt x="2" y="8"/>
                  </a:cubicBezTo>
                  <a:cubicBezTo>
                    <a:pt x="1" y="6"/>
                    <a:pt x="0" y="4"/>
                    <a:pt x="0" y="2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15" y="12"/>
                    <a:pt x="23" y="24"/>
                    <a:pt x="26" y="37"/>
                  </a:cubicBezTo>
                  <a:cubicBezTo>
                    <a:pt x="26" y="39"/>
                    <a:pt x="26" y="41"/>
                    <a:pt x="24" y="40"/>
                  </a:cubicBezTo>
                  <a:lnTo>
                    <a:pt x="23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82BDD769-4B3E-4DE6-BD40-40C6AEB2D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7612" y="7092898"/>
              <a:ext cx="71438" cy="55563"/>
            </a:xfrm>
            <a:custGeom>
              <a:avLst/>
              <a:gdLst>
                <a:gd name="T0" fmla="*/ 22 w 26"/>
                <a:gd name="T1" fmla="*/ 19 h 20"/>
                <a:gd name="T2" fmla="*/ 3 w 26"/>
                <a:gd name="T3" fmla="*/ 8 h 20"/>
                <a:gd name="T4" fmla="*/ 0 w 26"/>
                <a:gd name="T5" fmla="*/ 2 h 20"/>
                <a:gd name="T6" fmla="*/ 3 w 26"/>
                <a:gd name="T7" fmla="*/ 1 h 20"/>
                <a:gd name="T8" fmla="*/ 22 w 26"/>
                <a:gd name="T9" fmla="*/ 12 h 20"/>
                <a:gd name="T10" fmla="*/ 26 w 26"/>
                <a:gd name="T11" fmla="*/ 17 h 20"/>
                <a:gd name="T12" fmla="*/ 22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4"/>
                    <a:pt x="0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6" y="15"/>
                    <a:pt x="26" y="17"/>
                  </a:cubicBezTo>
                  <a:cubicBezTo>
                    <a:pt x="26" y="19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E4B71C8C-9D6A-4FF1-A5B7-40FB3D889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3212" y="7297685"/>
              <a:ext cx="71438" cy="55563"/>
            </a:xfrm>
            <a:custGeom>
              <a:avLst/>
              <a:gdLst>
                <a:gd name="T0" fmla="*/ 23 w 26"/>
                <a:gd name="T1" fmla="*/ 19 h 20"/>
                <a:gd name="T2" fmla="*/ 3 w 26"/>
                <a:gd name="T3" fmla="*/ 8 h 20"/>
                <a:gd name="T4" fmla="*/ 0 w 26"/>
                <a:gd name="T5" fmla="*/ 3 h 20"/>
                <a:gd name="T6" fmla="*/ 3 w 26"/>
                <a:gd name="T7" fmla="*/ 1 h 20"/>
                <a:gd name="T8" fmla="*/ 23 w 26"/>
                <a:gd name="T9" fmla="*/ 12 h 20"/>
                <a:gd name="T10" fmla="*/ 26 w 26"/>
                <a:gd name="T11" fmla="*/ 18 h 20"/>
                <a:gd name="T12" fmla="*/ 23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3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3"/>
                    <a:pt x="26" y="16"/>
                    <a:pt x="26" y="18"/>
                  </a:cubicBezTo>
                  <a:cubicBezTo>
                    <a:pt x="26" y="20"/>
                    <a:pt x="24" y="20"/>
                    <a:pt x="23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2F516B2E-433D-404A-828B-581AAD026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8762" y="7111948"/>
              <a:ext cx="80963" cy="61913"/>
            </a:xfrm>
            <a:custGeom>
              <a:avLst/>
              <a:gdLst>
                <a:gd name="T0" fmla="*/ 3 w 29"/>
                <a:gd name="T1" fmla="*/ 21 h 22"/>
                <a:gd name="T2" fmla="*/ 1 w 29"/>
                <a:gd name="T3" fmla="*/ 19 h 22"/>
                <a:gd name="T4" fmla="*/ 1 w 29"/>
                <a:gd name="T5" fmla="*/ 14 h 22"/>
                <a:gd name="T6" fmla="*/ 23 w 29"/>
                <a:gd name="T7" fmla="*/ 1 h 22"/>
                <a:gd name="T8" fmla="*/ 28 w 29"/>
                <a:gd name="T9" fmla="*/ 4 h 22"/>
                <a:gd name="T10" fmla="*/ 28 w 29"/>
                <a:gd name="T11" fmla="*/ 9 h 22"/>
                <a:gd name="T12" fmla="*/ 6 w 29"/>
                <a:gd name="T13" fmla="*/ 21 h 22"/>
                <a:gd name="T14" fmla="*/ 3 w 29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2">
                  <a:moveTo>
                    <a:pt x="3" y="21"/>
                  </a:moveTo>
                  <a:cubicBezTo>
                    <a:pt x="3" y="21"/>
                    <a:pt x="2" y="20"/>
                    <a:pt x="1" y="19"/>
                  </a:cubicBezTo>
                  <a:cubicBezTo>
                    <a:pt x="0" y="17"/>
                    <a:pt x="0" y="14"/>
                    <a:pt x="1" y="1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8" y="4"/>
                  </a:cubicBezTo>
                  <a:cubicBezTo>
                    <a:pt x="29" y="6"/>
                    <a:pt x="29" y="8"/>
                    <a:pt x="28" y="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2"/>
                    <a:pt x="4" y="22"/>
                    <a:pt x="3" y="2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152F024F-4F97-4633-A49C-4C64D2E06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0812" y="6973835"/>
              <a:ext cx="19050" cy="85725"/>
            </a:xfrm>
            <a:custGeom>
              <a:avLst/>
              <a:gdLst>
                <a:gd name="T0" fmla="*/ 3 w 7"/>
                <a:gd name="T1" fmla="*/ 30 h 31"/>
                <a:gd name="T2" fmla="*/ 0 w 7"/>
                <a:gd name="T3" fmla="*/ 25 h 31"/>
                <a:gd name="T4" fmla="*/ 0 w 7"/>
                <a:gd name="T5" fmla="*/ 3 h 31"/>
                <a:gd name="T6" fmla="*/ 3 w 7"/>
                <a:gd name="T7" fmla="*/ 1 h 31"/>
                <a:gd name="T8" fmla="*/ 7 w 7"/>
                <a:gd name="T9" fmla="*/ 6 h 31"/>
                <a:gd name="T10" fmla="*/ 7 w 7"/>
                <a:gd name="T11" fmla="*/ 28 h 31"/>
                <a:gd name="T12" fmla="*/ 3 w 7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1">
                  <a:moveTo>
                    <a:pt x="3" y="30"/>
                  </a:moveTo>
                  <a:cubicBezTo>
                    <a:pt x="2" y="29"/>
                    <a:pt x="0" y="27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4"/>
                    <a:pt x="7" y="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1"/>
                    <a:pt x="3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E4BD01DD-D67D-4EFF-B447-31040054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919860"/>
              <a:ext cx="80963" cy="128588"/>
            </a:xfrm>
            <a:custGeom>
              <a:avLst/>
              <a:gdLst>
                <a:gd name="T0" fmla="*/ 26 w 29"/>
                <a:gd name="T1" fmla="*/ 46 h 47"/>
                <a:gd name="T2" fmla="*/ 23 w 29"/>
                <a:gd name="T3" fmla="*/ 44 h 47"/>
                <a:gd name="T4" fmla="*/ 1 w 29"/>
                <a:gd name="T5" fmla="*/ 6 h 47"/>
                <a:gd name="T6" fmla="*/ 1 w 29"/>
                <a:gd name="T7" fmla="*/ 1 h 47"/>
                <a:gd name="T8" fmla="*/ 6 w 29"/>
                <a:gd name="T9" fmla="*/ 3 h 47"/>
                <a:gd name="T10" fmla="*/ 28 w 29"/>
                <a:gd name="T11" fmla="*/ 41 h 47"/>
                <a:gd name="T12" fmla="*/ 28 w 29"/>
                <a:gd name="T13" fmla="*/ 47 h 47"/>
                <a:gd name="T14" fmla="*/ 26 w 29"/>
                <a:gd name="T15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7">
                  <a:moveTo>
                    <a:pt x="26" y="46"/>
                  </a:moveTo>
                  <a:cubicBezTo>
                    <a:pt x="25" y="46"/>
                    <a:pt x="24" y="45"/>
                    <a:pt x="23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4"/>
                    <a:pt x="29" y="46"/>
                    <a:pt x="28" y="47"/>
                  </a:cubicBezTo>
                  <a:cubicBezTo>
                    <a:pt x="27" y="47"/>
                    <a:pt x="26" y="47"/>
                    <a:pt x="26" y="4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680E6E2-A276-4328-9333-C3904535D94B}"/>
              </a:ext>
            </a:extLst>
          </p:cNvPr>
          <p:cNvGrpSpPr/>
          <p:nvPr/>
        </p:nvGrpSpPr>
        <p:grpSpPr>
          <a:xfrm>
            <a:off x="7040158" y="4101576"/>
            <a:ext cx="205555" cy="288888"/>
            <a:chOff x="14082149" y="9774185"/>
            <a:chExt cx="411163" cy="577851"/>
          </a:xfrm>
        </p:grpSpPr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E2BCE6FF-2FC9-4D54-AE1C-C7387AC9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824" y="9774185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4717BD30-9E3E-436A-BA1F-A95483C26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2149" y="9788473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27B46613-4E3B-4EAD-A115-010903B7A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50412" y="9874198"/>
              <a:ext cx="25400" cy="36513"/>
            </a:xfrm>
            <a:custGeom>
              <a:avLst/>
              <a:gdLst>
                <a:gd name="T0" fmla="*/ 4 w 9"/>
                <a:gd name="T1" fmla="*/ 11 h 13"/>
                <a:gd name="T2" fmla="*/ 0 w 9"/>
                <a:gd name="T3" fmla="*/ 4 h 13"/>
                <a:gd name="T4" fmla="*/ 4 w 9"/>
                <a:gd name="T5" fmla="*/ 2 h 13"/>
                <a:gd name="T6" fmla="*/ 9 w 9"/>
                <a:gd name="T7" fmla="*/ 9 h 13"/>
                <a:gd name="T8" fmla="*/ 4 w 9"/>
                <a:gd name="T9" fmla="*/ 11 h 13"/>
                <a:gd name="T10" fmla="*/ 4 w 9"/>
                <a:gd name="T11" fmla="*/ 4 h 13"/>
                <a:gd name="T12" fmla="*/ 3 w 9"/>
                <a:gd name="T13" fmla="*/ 5 h 13"/>
                <a:gd name="T14" fmla="*/ 4 w 9"/>
                <a:gd name="T15" fmla="*/ 9 h 13"/>
                <a:gd name="T16" fmla="*/ 6 w 9"/>
                <a:gd name="T17" fmla="*/ 8 h 13"/>
                <a:gd name="T18" fmla="*/ 4 w 9"/>
                <a:gd name="T1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1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1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6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C3A11D6D-7C3A-48DF-BAFA-C49F0D071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25037" y="9978973"/>
              <a:ext cx="33338" cy="49213"/>
            </a:xfrm>
            <a:custGeom>
              <a:avLst/>
              <a:gdLst>
                <a:gd name="T0" fmla="*/ 6 w 12"/>
                <a:gd name="T1" fmla="*/ 16 h 18"/>
                <a:gd name="T2" fmla="*/ 0 w 12"/>
                <a:gd name="T3" fmla="*/ 6 h 18"/>
                <a:gd name="T4" fmla="*/ 6 w 12"/>
                <a:gd name="T5" fmla="*/ 2 h 18"/>
                <a:gd name="T6" fmla="*/ 12 w 12"/>
                <a:gd name="T7" fmla="*/ 13 h 18"/>
                <a:gd name="T8" fmla="*/ 6 w 12"/>
                <a:gd name="T9" fmla="*/ 16 h 18"/>
                <a:gd name="T10" fmla="*/ 6 w 12"/>
                <a:gd name="T11" fmla="*/ 5 h 18"/>
                <a:gd name="T12" fmla="*/ 2 w 12"/>
                <a:gd name="T13" fmla="*/ 7 h 18"/>
                <a:gd name="T14" fmla="*/ 6 w 12"/>
                <a:gd name="T15" fmla="*/ 13 h 18"/>
                <a:gd name="T16" fmla="*/ 9 w 12"/>
                <a:gd name="T17" fmla="*/ 11 h 18"/>
                <a:gd name="T18" fmla="*/ 6 w 12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cubicBezTo>
                    <a:pt x="2" y="14"/>
                    <a:pt x="0" y="9"/>
                    <a:pt x="0" y="6"/>
                  </a:cubicBezTo>
                  <a:cubicBezTo>
                    <a:pt x="0" y="2"/>
                    <a:pt x="2" y="0"/>
                    <a:pt x="6" y="2"/>
                  </a:cubicBezTo>
                  <a:cubicBezTo>
                    <a:pt x="9" y="4"/>
                    <a:pt x="12" y="9"/>
                    <a:pt x="12" y="13"/>
                  </a:cubicBezTo>
                  <a:cubicBezTo>
                    <a:pt x="12" y="16"/>
                    <a:pt x="9" y="18"/>
                    <a:pt x="6" y="16"/>
                  </a:cubicBezTo>
                  <a:close/>
                  <a:moveTo>
                    <a:pt x="6" y="5"/>
                  </a:moveTo>
                  <a:cubicBezTo>
                    <a:pt x="4" y="4"/>
                    <a:pt x="2" y="5"/>
                    <a:pt x="2" y="7"/>
                  </a:cubicBezTo>
                  <a:cubicBezTo>
                    <a:pt x="2" y="9"/>
                    <a:pt x="4" y="12"/>
                    <a:pt x="6" y="13"/>
                  </a:cubicBezTo>
                  <a:cubicBezTo>
                    <a:pt x="8" y="14"/>
                    <a:pt x="9" y="13"/>
                    <a:pt x="9" y="11"/>
                  </a:cubicBezTo>
                  <a:cubicBezTo>
                    <a:pt x="9" y="9"/>
                    <a:pt x="8" y="6"/>
                    <a:pt x="6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E0568E64-1E4D-49E3-9459-3AFF7C7A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8648"/>
              <a:ext cx="19050" cy="15875"/>
            </a:xfrm>
            <a:custGeom>
              <a:avLst/>
              <a:gdLst>
                <a:gd name="T0" fmla="*/ 1 w 7"/>
                <a:gd name="T1" fmla="*/ 5 h 6"/>
                <a:gd name="T2" fmla="*/ 0 w 7"/>
                <a:gd name="T3" fmla="*/ 5 h 6"/>
                <a:gd name="T4" fmla="*/ 0 w 7"/>
                <a:gd name="T5" fmla="*/ 2 h 6"/>
                <a:gd name="T6" fmla="*/ 5 w 7"/>
                <a:gd name="T7" fmla="*/ 0 h 6"/>
                <a:gd name="T8" fmla="*/ 7 w 7"/>
                <a:gd name="T9" fmla="*/ 1 h 6"/>
                <a:gd name="T10" fmla="*/ 7 w 7"/>
                <a:gd name="T11" fmla="*/ 3 h 6"/>
                <a:gd name="T12" fmla="*/ 2 w 7"/>
                <a:gd name="T13" fmla="*/ 6 h 6"/>
                <a:gd name="T14" fmla="*/ 1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20E74DE2-B1F0-4A8E-B8FD-7FBC8547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0710"/>
              <a:ext cx="19050" cy="30163"/>
            </a:xfrm>
            <a:custGeom>
              <a:avLst/>
              <a:gdLst>
                <a:gd name="T0" fmla="*/ 6 w 7"/>
                <a:gd name="T1" fmla="*/ 11 h 11"/>
                <a:gd name="T2" fmla="*/ 5 w 7"/>
                <a:gd name="T3" fmla="*/ 10 h 11"/>
                <a:gd name="T4" fmla="*/ 0 w 7"/>
                <a:gd name="T5" fmla="*/ 2 h 11"/>
                <a:gd name="T6" fmla="*/ 0 w 7"/>
                <a:gd name="T7" fmla="*/ 0 h 11"/>
                <a:gd name="T8" fmla="*/ 2 w 7"/>
                <a:gd name="T9" fmla="*/ 1 h 11"/>
                <a:gd name="T10" fmla="*/ 7 w 7"/>
                <a:gd name="T11" fmla="*/ 9 h 11"/>
                <a:gd name="T12" fmla="*/ 7 w 7"/>
                <a:gd name="T13" fmla="*/ 11 h 11"/>
                <a:gd name="T14" fmla="*/ 6 w 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1">
                  <a:moveTo>
                    <a:pt x="6" y="11"/>
                  </a:moveTo>
                  <a:cubicBezTo>
                    <a:pt x="6" y="11"/>
                    <a:pt x="5" y="11"/>
                    <a:pt x="5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1"/>
                    <a:pt x="7" y="11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30918798-1A8C-4C35-B2F3-F873E530C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9774" y="9926585"/>
              <a:ext cx="252413" cy="334963"/>
            </a:xfrm>
            <a:custGeom>
              <a:avLst/>
              <a:gdLst>
                <a:gd name="T0" fmla="*/ 81 w 92"/>
                <a:gd name="T1" fmla="*/ 118 h 121"/>
                <a:gd name="T2" fmla="*/ 44 w 92"/>
                <a:gd name="T3" fmla="*/ 96 h 121"/>
                <a:gd name="T4" fmla="*/ 42 w 92"/>
                <a:gd name="T5" fmla="*/ 94 h 121"/>
                <a:gd name="T6" fmla="*/ 44 w 92"/>
                <a:gd name="T7" fmla="*/ 93 h 121"/>
                <a:gd name="T8" fmla="*/ 81 w 92"/>
                <a:gd name="T9" fmla="*/ 115 h 121"/>
                <a:gd name="T10" fmla="*/ 89 w 92"/>
                <a:gd name="T11" fmla="*/ 110 h 121"/>
                <a:gd name="T12" fmla="*/ 89 w 92"/>
                <a:gd name="T13" fmla="*/ 110 h 121"/>
                <a:gd name="T14" fmla="*/ 90 w 92"/>
                <a:gd name="T15" fmla="*/ 109 h 121"/>
                <a:gd name="T16" fmla="*/ 92 w 92"/>
                <a:gd name="T17" fmla="*/ 111 h 121"/>
                <a:gd name="T18" fmla="*/ 92 w 92"/>
                <a:gd name="T19" fmla="*/ 112 h 121"/>
                <a:gd name="T20" fmla="*/ 81 w 92"/>
                <a:gd name="T21" fmla="*/ 118 h 121"/>
                <a:gd name="T22" fmla="*/ 40 w 92"/>
                <a:gd name="T23" fmla="*/ 94 h 121"/>
                <a:gd name="T24" fmla="*/ 10 w 92"/>
                <a:gd name="T25" fmla="*/ 77 h 121"/>
                <a:gd name="T26" fmla="*/ 0 w 92"/>
                <a:gd name="T27" fmla="*/ 59 h 121"/>
                <a:gd name="T28" fmla="*/ 0 w 92"/>
                <a:gd name="T29" fmla="*/ 8 h 121"/>
                <a:gd name="T30" fmla="*/ 1 w 92"/>
                <a:gd name="T31" fmla="*/ 8 h 121"/>
                <a:gd name="T32" fmla="*/ 2 w 92"/>
                <a:gd name="T33" fmla="*/ 10 h 121"/>
                <a:gd name="T34" fmla="*/ 2 w 92"/>
                <a:gd name="T35" fmla="*/ 60 h 121"/>
                <a:gd name="T36" fmla="*/ 10 w 92"/>
                <a:gd name="T37" fmla="*/ 74 h 121"/>
                <a:gd name="T38" fmla="*/ 40 w 92"/>
                <a:gd name="T39" fmla="*/ 91 h 121"/>
                <a:gd name="T40" fmla="*/ 41 w 92"/>
                <a:gd name="T41" fmla="*/ 93 h 121"/>
                <a:gd name="T42" fmla="*/ 40 w 92"/>
                <a:gd name="T43" fmla="*/ 94 h 121"/>
                <a:gd name="T44" fmla="*/ 90 w 92"/>
                <a:gd name="T45" fmla="*/ 108 h 121"/>
                <a:gd name="T46" fmla="*/ 89 w 92"/>
                <a:gd name="T47" fmla="*/ 105 h 121"/>
                <a:gd name="T48" fmla="*/ 90 w 92"/>
                <a:gd name="T49" fmla="*/ 105 h 121"/>
                <a:gd name="T50" fmla="*/ 92 w 92"/>
                <a:gd name="T51" fmla="*/ 107 h 121"/>
                <a:gd name="T52" fmla="*/ 90 w 92"/>
                <a:gd name="T53" fmla="*/ 108 h 121"/>
                <a:gd name="T54" fmla="*/ 90 w 92"/>
                <a:gd name="T55" fmla="*/ 103 h 121"/>
                <a:gd name="T56" fmla="*/ 89 w 92"/>
                <a:gd name="T57" fmla="*/ 101 h 121"/>
                <a:gd name="T58" fmla="*/ 89 w 92"/>
                <a:gd name="T59" fmla="*/ 59 h 121"/>
                <a:gd name="T60" fmla="*/ 81 w 92"/>
                <a:gd name="T61" fmla="*/ 46 h 121"/>
                <a:gd name="T62" fmla="*/ 44 w 92"/>
                <a:gd name="T63" fmla="*/ 24 h 121"/>
                <a:gd name="T64" fmla="*/ 43 w 92"/>
                <a:gd name="T65" fmla="*/ 22 h 121"/>
                <a:gd name="T66" fmla="*/ 44 w 92"/>
                <a:gd name="T67" fmla="*/ 21 h 121"/>
                <a:gd name="T68" fmla="*/ 81 w 92"/>
                <a:gd name="T69" fmla="*/ 43 h 121"/>
                <a:gd name="T70" fmla="*/ 92 w 92"/>
                <a:gd name="T71" fmla="*/ 61 h 121"/>
                <a:gd name="T72" fmla="*/ 92 w 92"/>
                <a:gd name="T73" fmla="*/ 102 h 121"/>
                <a:gd name="T74" fmla="*/ 90 w 92"/>
                <a:gd name="T75" fmla="*/ 103 h 121"/>
                <a:gd name="T76" fmla="*/ 2 w 92"/>
                <a:gd name="T77" fmla="*/ 7 h 121"/>
                <a:gd name="T78" fmla="*/ 1 w 92"/>
                <a:gd name="T79" fmla="*/ 6 h 121"/>
                <a:gd name="T80" fmla="*/ 1 w 92"/>
                <a:gd name="T81" fmla="*/ 4 h 121"/>
                <a:gd name="T82" fmla="*/ 2 w 92"/>
                <a:gd name="T83" fmla="*/ 4 h 121"/>
                <a:gd name="T84" fmla="*/ 3 w 92"/>
                <a:gd name="T85" fmla="*/ 6 h 121"/>
                <a:gd name="T86" fmla="*/ 2 w 92"/>
                <a:gd name="T87" fmla="*/ 7 h 121"/>
                <a:gd name="T88" fmla="*/ 4 w 92"/>
                <a:gd name="T89" fmla="*/ 4 h 121"/>
                <a:gd name="T90" fmla="*/ 3 w 92"/>
                <a:gd name="T91" fmla="*/ 3 h 121"/>
                <a:gd name="T92" fmla="*/ 2 w 92"/>
                <a:gd name="T93" fmla="*/ 2 h 121"/>
                <a:gd name="T94" fmla="*/ 3 w 92"/>
                <a:gd name="T95" fmla="*/ 1 h 121"/>
                <a:gd name="T96" fmla="*/ 10 w 92"/>
                <a:gd name="T97" fmla="*/ 2 h 121"/>
                <a:gd name="T98" fmla="*/ 40 w 92"/>
                <a:gd name="T99" fmla="*/ 19 h 121"/>
                <a:gd name="T100" fmla="*/ 42 w 92"/>
                <a:gd name="T101" fmla="*/ 21 h 121"/>
                <a:gd name="T102" fmla="*/ 40 w 92"/>
                <a:gd name="T103" fmla="*/ 22 h 121"/>
                <a:gd name="T104" fmla="*/ 10 w 92"/>
                <a:gd name="T105" fmla="*/ 5 h 121"/>
                <a:gd name="T106" fmla="*/ 5 w 92"/>
                <a:gd name="T107" fmla="*/ 4 h 121"/>
                <a:gd name="T108" fmla="*/ 4 w 92"/>
                <a:gd name="T109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1">
                  <a:moveTo>
                    <a:pt x="81" y="11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2" y="95"/>
                    <a:pt x="42" y="94"/>
                  </a:cubicBezTo>
                  <a:cubicBezTo>
                    <a:pt x="42" y="93"/>
                    <a:pt x="43" y="93"/>
                    <a:pt x="44" y="93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6" y="117"/>
                    <a:pt x="89" y="115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09"/>
                    <a:pt x="90" y="109"/>
                    <a:pt x="90" y="109"/>
                  </a:cubicBezTo>
                  <a:cubicBezTo>
                    <a:pt x="91" y="109"/>
                    <a:pt x="92" y="110"/>
                    <a:pt x="92" y="111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8"/>
                    <a:pt x="87" y="121"/>
                    <a:pt x="81" y="118"/>
                  </a:cubicBezTo>
                  <a:close/>
                  <a:moveTo>
                    <a:pt x="40" y="94"/>
                  </a:moveTo>
                  <a:cubicBezTo>
                    <a:pt x="10" y="77"/>
                    <a:pt x="10" y="77"/>
                    <a:pt x="10" y="77"/>
                  </a:cubicBezTo>
                  <a:cubicBezTo>
                    <a:pt x="5" y="74"/>
                    <a:pt x="0" y="65"/>
                    <a:pt x="0" y="5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1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5"/>
                    <a:pt x="6" y="71"/>
                    <a:pt x="10" y="74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1" y="92"/>
                    <a:pt x="41" y="93"/>
                  </a:cubicBezTo>
                  <a:cubicBezTo>
                    <a:pt x="41" y="94"/>
                    <a:pt x="40" y="94"/>
                    <a:pt x="40" y="94"/>
                  </a:cubicBezTo>
                  <a:close/>
                  <a:moveTo>
                    <a:pt x="90" y="108"/>
                  </a:moveTo>
                  <a:cubicBezTo>
                    <a:pt x="90" y="107"/>
                    <a:pt x="89" y="106"/>
                    <a:pt x="89" y="105"/>
                  </a:cubicBezTo>
                  <a:cubicBezTo>
                    <a:pt x="89" y="105"/>
                    <a:pt x="90" y="104"/>
                    <a:pt x="90" y="105"/>
                  </a:cubicBezTo>
                  <a:cubicBezTo>
                    <a:pt x="91" y="105"/>
                    <a:pt x="92" y="106"/>
                    <a:pt x="92" y="107"/>
                  </a:cubicBezTo>
                  <a:cubicBezTo>
                    <a:pt x="92" y="108"/>
                    <a:pt x="91" y="108"/>
                    <a:pt x="90" y="108"/>
                  </a:cubicBezTo>
                  <a:close/>
                  <a:moveTo>
                    <a:pt x="90" y="103"/>
                  </a:moveTo>
                  <a:cubicBezTo>
                    <a:pt x="90" y="103"/>
                    <a:pt x="89" y="102"/>
                    <a:pt x="89" y="101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54"/>
                    <a:pt x="86" y="48"/>
                    <a:pt x="81" y="4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3" y="23"/>
                    <a:pt x="43" y="22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7" y="46"/>
                    <a:pt x="92" y="54"/>
                    <a:pt x="92" y="61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2" y="103"/>
                    <a:pt x="91" y="104"/>
                    <a:pt x="90" y="103"/>
                  </a:cubicBezTo>
                  <a:close/>
                  <a:moveTo>
                    <a:pt x="2" y="7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5" y="0"/>
                    <a:pt x="8" y="0"/>
                    <a:pt x="10" y="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20"/>
                    <a:pt x="42" y="21"/>
                    <a:pt x="42" y="21"/>
                  </a:cubicBezTo>
                  <a:cubicBezTo>
                    <a:pt x="42" y="22"/>
                    <a:pt x="41" y="22"/>
                    <a:pt x="40" y="2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3"/>
                    <a:pt x="6" y="3"/>
                    <a:pt x="5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89C2A8FE-BE40-4D2D-9DF8-4C3000707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7712" y="9929760"/>
              <a:ext cx="236538" cy="187325"/>
            </a:xfrm>
            <a:custGeom>
              <a:avLst/>
              <a:gdLst>
                <a:gd name="T0" fmla="*/ 42 w 86"/>
                <a:gd name="T1" fmla="*/ 65 h 68"/>
                <a:gd name="T2" fmla="*/ 34 w 86"/>
                <a:gd name="T3" fmla="*/ 57 h 68"/>
                <a:gd name="T4" fmla="*/ 34 w 86"/>
                <a:gd name="T5" fmla="*/ 57 h 68"/>
                <a:gd name="T6" fmla="*/ 31 w 86"/>
                <a:gd name="T7" fmla="*/ 52 h 68"/>
                <a:gd name="T8" fmla="*/ 31 w 86"/>
                <a:gd name="T9" fmla="*/ 52 h 68"/>
                <a:gd name="T10" fmla="*/ 30 w 86"/>
                <a:gd name="T11" fmla="*/ 51 h 68"/>
                <a:gd name="T12" fmla="*/ 31 w 86"/>
                <a:gd name="T13" fmla="*/ 50 h 68"/>
                <a:gd name="T14" fmla="*/ 32 w 86"/>
                <a:gd name="T15" fmla="*/ 51 h 68"/>
                <a:gd name="T16" fmla="*/ 35 w 86"/>
                <a:gd name="T17" fmla="*/ 55 h 68"/>
                <a:gd name="T18" fmla="*/ 42 w 86"/>
                <a:gd name="T19" fmla="*/ 62 h 68"/>
                <a:gd name="T20" fmla="*/ 49 w 86"/>
                <a:gd name="T21" fmla="*/ 64 h 68"/>
                <a:gd name="T22" fmla="*/ 84 w 86"/>
                <a:gd name="T23" fmla="*/ 48 h 68"/>
                <a:gd name="T24" fmla="*/ 85 w 86"/>
                <a:gd name="T25" fmla="*/ 49 h 68"/>
                <a:gd name="T26" fmla="*/ 85 w 86"/>
                <a:gd name="T27" fmla="*/ 51 h 68"/>
                <a:gd name="T28" fmla="*/ 51 w 86"/>
                <a:gd name="T29" fmla="*/ 67 h 68"/>
                <a:gd name="T30" fmla="*/ 42 w 86"/>
                <a:gd name="T31" fmla="*/ 65 h 68"/>
                <a:gd name="T32" fmla="*/ 29 w 86"/>
                <a:gd name="T33" fmla="*/ 48 h 68"/>
                <a:gd name="T34" fmla="*/ 28 w 86"/>
                <a:gd name="T35" fmla="*/ 47 h 68"/>
                <a:gd name="T36" fmla="*/ 0 w 86"/>
                <a:gd name="T37" fmla="*/ 2 h 68"/>
                <a:gd name="T38" fmla="*/ 0 w 86"/>
                <a:gd name="T39" fmla="*/ 0 h 68"/>
                <a:gd name="T40" fmla="*/ 2 w 86"/>
                <a:gd name="T41" fmla="*/ 1 h 68"/>
                <a:gd name="T42" fmla="*/ 30 w 86"/>
                <a:gd name="T43" fmla="*/ 46 h 68"/>
                <a:gd name="T44" fmla="*/ 30 w 86"/>
                <a:gd name="T45" fmla="*/ 48 h 68"/>
                <a:gd name="T46" fmla="*/ 29 w 86"/>
                <a:gd name="T47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68">
                  <a:moveTo>
                    <a:pt x="42" y="65"/>
                  </a:moveTo>
                  <a:cubicBezTo>
                    <a:pt x="39" y="64"/>
                    <a:pt x="36" y="60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0" y="50"/>
                    <a:pt x="31" y="50"/>
                  </a:cubicBezTo>
                  <a:cubicBezTo>
                    <a:pt x="31" y="49"/>
                    <a:pt x="32" y="50"/>
                    <a:pt x="32" y="51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8"/>
                    <a:pt x="40" y="61"/>
                    <a:pt x="42" y="62"/>
                  </a:cubicBezTo>
                  <a:cubicBezTo>
                    <a:pt x="45" y="64"/>
                    <a:pt x="47" y="64"/>
                    <a:pt x="49" y="64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5" y="49"/>
                    <a:pt x="85" y="49"/>
                  </a:cubicBezTo>
                  <a:cubicBezTo>
                    <a:pt x="86" y="50"/>
                    <a:pt x="86" y="51"/>
                    <a:pt x="85" y="5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8"/>
                    <a:pt x="46" y="67"/>
                    <a:pt x="42" y="65"/>
                  </a:cubicBezTo>
                  <a:close/>
                  <a:moveTo>
                    <a:pt x="29" y="48"/>
                  </a:moveTo>
                  <a:cubicBezTo>
                    <a:pt x="28" y="48"/>
                    <a:pt x="28" y="48"/>
                    <a:pt x="28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30" y="48"/>
                    <a:pt x="30" y="48"/>
                  </a:cubicBezTo>
                  <a:lnTo>
                    <a:pt x="29" y="4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EC7598FF-D510-4E40-BCC1-BB5F4CB18653}"/>
              </a:ext>
            </a:extLst>
          </p:cNvPr>
          <p:cNvGrpSpPr/>
          <p:nvPr/>
        </p:nvGrpSpPr>
        <p:grpSpPr>
          <a:xfrm>
            <a:off x="9052846" y="4576970"/>
            <a:ext cx="364284" cy="511902"/>
            <a:chOff x="18108049" y="10725098"/>
            <a:chExt cx="728663" cy="1023938"/>
          </a:xfrm>
        </p:grpSpPr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CDFF94A-3E35-47EC-ACB0-DFB61E0BA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725098"/>
              <a:ext cx="612775" cy="1000125"/>
            </a:xfrm>
            <a:custGeom>
              <a:avLst/>
              <a:gdLst>
                <a:gd name="T0" fmla="*/ 179 w 222"/>
                <a:gd name="T1" fmla="*/ 349 h 362"/>
                <a:gd name="T2" fmla="*/ 44 w 222"/>
                <a:gd name="T3" fmla="*/ 270 h 362"/>
                <a:gd name="T4" fmla="*/ 0 w 222"/>
                <a:gd name="T5" fmla="*/ 188 h 362"/>
                <a:gd name="T6" fmla="*/ 0 w 222"/>
                <a:gd name="T7" fmla="*/ 47 h 362"/>
                <a:gd name="T8" fmla="*/ 44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9"/>
                  </a:moveTo>
                  <a:cubicBezTo>
                    <a:pt x="44" y="270"/>
                    <a:pt x="44" y="270"/>
                    <a:pt x="44" y="270"/>
                  </a:cubicBezTo>
                  <a:cubicBezTo>
                    <a:pt x="20" y="257"/>
                    <a:pt x="0" y="220"/>
                    <a:pt x="0" y="18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5"/>
                    <a:pt x="20" y="0"/>
                    <a:pt x="44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3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3" y="362"/>
                    <a:pt x="179" y="34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B5A10358-B950-4809-8A01-B2292842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049" y="10750498"/>
              <a:ext cx="612775" cy="998538"/>
            </a:xfrm>
            <a:custGeom>
              <a:avLst/>
              <a:gdLst>
                <a:gd name="T0" fmla="*/ 179 w 222"/>
                <a:gd name="T1" fmla="*/ 348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6 h 362"/>
                <a:gd name="T8" fmla="*/ 43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8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19" y="256"/>
                    <a:pt x="0" y="220"/>
                    <a:pt x="0" y="18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3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2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2" y="362"/>
                    <a:pt x="179" y="348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AA84DE44-C0F8-4D2F-9607-443D6DE74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20762" y="11006085"/>
              <a:ext cx="384175" cy="506413"/>
            </a:xfrm>
            <a:custGeom>
              <a:avLst/>
              <a:gdLst>
                <a:gd name="T0" fmla="*/ 37 w 139"/>
                <a:gd name="T1" fmla="*/ 174 h 183"/>
                <a:gd name="T2" fmla="*/ 36 w 139"/>
                <a:gd name="T3" fmla="*/ 174 h 183"/>
                <a:gd name="T4" fmla="*/ 24 w 139"/>
                <a:gd name="T5" fmla="*/ 127 h 183"/>
                <a:gd name="T6" fmla="*/ 0 w 139"/>
                <a:gd name="T7" fmla="*/ 51 h 183"/>
                <a:gd name="T8" fmla="*/ 4 w 139"/>
                <a:gd name="T9" fmla="*/ 26 h 183"/>
                <a:gd name="T10" fmla="*/ 23 w 139"/>
                <a:gd name="T11" fmla="*/ 5 h 183"/>
                <a:gd name="T12" fmla="*/ 51 w 139"/>
                <a:gd name="T13" fmla="*/ 3 h 183"/>
                <a:gd name="T14" fmla="*/ 54 w 139"/>
                <a:gd name="T15" fmla="*/ 7 h 183"/>
                <a:gd name="T16" fmla="*/ 54 w 139"/>
                <a:gd name="T17" fmla="*/ 10 h 183"/>
                <a:gd name="T18" fmla="*/ 52 w 139"/>
                <a:gd name="T19" fmla="*/ 10 h 183"/>
                <a:gd name="T20" fmla="*/ 9 w 139"/>
                <a:gd name="T21" fmla="*/ 31 h 183"/>
                <a:gd name="T22" fmla="*/ 5 w 139"/>
                <a:gd name="T23" fmla="*/ 54 h 183"/>
                <a:gd name="T24" fmla="*/ 28 w 139"/>
                <a:gd name="T25" fmla="*/ 125 h 183"/>
                <a:gd name="T26" fmla="*/ 29 w 139"/>
                <a:gd name="T27" fmla="*/ 126 h 183"/>
                <a:gd name="T28" fmla="*/ 40 w 139"/>
                <a:gd name="T29" fmla="*/ 166 h 183"/>
                <a:gd name="T30" fmla="*/ 56 w 139"/>
                <a:gd name="T31" fmla="*/ 165 h 183"/>
                <a:gd name="T32" fmla="*/ 60 w 139"/>
                <a:gd name="T33" fmla="*/ 169 h 183"/>
                <a:gd name="T34" fmla="*/ 58 w 139"/>
                <a:gd name="T35" fmla="*/ 173 h 183"/>
                <a:gd name="T36" fmla="*/ 37 w 139"/>
                <a:gd name="T37" fmla="*/ 174 h 183"/>
                <a:gd name="T38" fmla="*/ 65 w 139"/>
                <a:gd name="T39" fmla="*/ 172 h 183"/>
                <a:gd name="T40" fmla="*/ 62 w 139"/>
                <a:gd name="T41" fmla="*/ 168 h 183"/>
                <a:gd name="T42" fmla="*/ 62 w 139"/>
                <a:gd name="T43" fmla="*/ 166 h 183"/>
                <a:gd name="T44" fmla="*/ 63 w 139"/>
                <a:gd name="T45" fmla="*/ 165 h 183"/>
                <a:gd name="T46" fmla="*/ 67 w 139"/>
                <a:gd name="T47" fmla="*/ 164 h 183"/>
                <a:gd name="T48" fmla="*/ 68 w 139"/>
                <a:gd name="T49" fmla="*/ 165 h 183"/>
                <a:gd name="T50" fmla="*/ 69 w 139"/>
                <a:gd name="T51" fmla="*/ 166 h 183"/>
                <a:gd name="T52" fmla="*/ 129 w 139"/>
                <a:gd name="T53" fmla="*/ 152 h 183"/>
                <a:gd name="T54" fmla="*/ 133 w 139"/>
                <a:gd name="T55" fmla="*/ 129 h 183"/>
                <a:gd name="T56" fmla="*/ 133 w 139"/>
                <a:gd name="T57" fmla="*/ 116 h 183"/>
                <a:gd name="T58" fmla="*/ 133 w 139"/>
                <a:gd name="T59" fmla="*/ 114 h 183"/>
                <a:gd name="T60" fmla="*/ 135 w 139"/>
                <a:gd name="T61" fmla="*/ 114 h 183"/>
                <a:gd name="T62" fmla="*/ 138 w 139"/>
                <a:gd name="T63" fmla="*/ 118 h 183"/>
                <a:gd name="T64" fmla="*/ 139 w 139"/>
                <a:gd name="T65" fmla="*/ 132 h 183"/>
                <a:gd name="T66" fmla="*/ 135 w 139"/>
                <a:gd name="T67" fmla="*/ 158 h 183"/>
                <a:gd name="T68" fmla="*/ 109 w 139"/>
                <a:gd name="T69" fmla="*/ 181 h 183"/>
                <a:gd name="T70" fmla="*/ 69 w 139"/>
                <a:gd name="T71" fmla="*/ 172 h 183"/>
                <a:gd name="T72" fmla="*/ 69 w 139"/>
                <a:gd name="T73" fmla="*/ 172 h 183"/>
                <a:gd name="T74" fmla="*/ 66 w 139"/>
                <a:gd name="T75" fmla="*/ 172 h 183"/>
                <a:gd name="T76" fmla="*/ 65 w 139"/>
                <a:gd name="T77" fmla="*/ 172 h 183"/>
                <a:gd name="T78" fmla="*/ 134 w 139"/>
                <a:gd name="T79" fmla="*/ 110 h 183"/>
                <a:gd name="T80" fmla="*/ 131 w 139"/>
                <a:gd name="T81" fmla="*/ 106 h 183"/>
                <a:gd name="T82" fmla="*/ 92 w 139"/>
                <a:gd name="T83" fmla="*/ 35 h 183"/>
                <a:gd name="T84" fmla="*/ 69 w 139"/>
                <a:gd name="T85" fmla="*/ 18 h 183"/>
                <a:gd name="T86" fmla="*/ 69 w 139"/>
                <a:gd name="T87" fmla="*/ 17 h 183"/>
                <a:gd name="T88" fmla="*/ 66 w 139"/>
                <a:gd name="T89" fmla="*/ 12 h 183"/>
                <a:gd name="T90" fmla="*/ 67 w 139"/>
                <a:gd name="T91" fmla="*/ 10 h 183"/>
                <a:gd name="T92" fmla="*/ 69 w 139"/>
                <a:gd name="T93" fmla="*/ 10 h 183"/>
                <a:gd name="T94" fmla="*/ 69 w 139"/>
                <a:gd name="T95" fmla="*/ 11 h 183"/>
                <a:gd name="T96" fmla="*/ 94 w 139"/>
                <a:gd name="T97" fmla="*/ 30 h 183"/>
                <a:gd name="T98" fmla="*/ 121 w 139"/>
                <a:gd name="T99" fmla="*/ 67 h 183"/>
                <a:gd name="T100" fmla="*/ 136 w 139"/>
                <a:gd name="T101" fmla="*/ 107 h 183"/>
                <a:gd name="T102" fmla="*/ 134 w 139"/>
                <a:gd name="T103" fmla="*/ 110 h 183"/>
                <a:gd name="T104" fmla="*/ 60 w 139"/>
                <a:gd name="T105" fmla="*/ 13 h 183"/>
                <a:gd name="T106" fmla="*/ 57 w 139"/>
                <a:gd name="T107" fmla="*/ 8 h 183"/>
                <a:gd name="T108" fmla="*/ 58 w 139"/>
                <a:gd name="T109" fmla="*/ 6 h 183"/>
                <a:gd name="T110" fmla="*/ 60 w 139"/>
                <a:gd name="T111" fmla="*/ 6 h 183"/>
                <a:gd name="T112" fmla="*/ 63 w 139"/>
                <a:gd name="T113" fmla="*/ 11 h 183"/>
                <a:gd name="T114" fmla="*/ 60 w 139"/>
                <a:gd name="T115" fmla="*/ 1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" h="183">
                  <a:moveTo>
                    <a:pt x="37" y="174"/>
                  </a:moveTo>
                  <a:cubicBezTo>
                    <a:pt x="36" y="174"/>
                    <a:pt x="36" y="174"/>
                    <a:pt x="36" y="174"/>
                  </a:cubicBezTo>
                  <a:cubicBezTo>
                    <a:pt x="24" y="127"/>
                    <a:pt x="24" y="127"/>
                    <a:pt x="24" y="127"/>
                  </a:cubicBezTo>
                  <a:cubicBezTo>
                    <a:pt x="8" y="102"/>
                    <a:pt x="0" y="75"/>
                    <a:pt x="0" y="51"/>
                  </a:cubicBezTo>
                  <a:cubicBezTo>
                    <a:pt x="0" y="42"/>
                    <a:pt x="1" y="33"/>
                    <a:pt x="4" y="26"/>
                  </a:cubicBezTo>
                  <a:cubicBezTo>
                    <a:pt x="8" y="16"/>
                    <a:pt x="14" y="8"/>
                    <a:pt x="23" y="5"/>
                  </a:cubicBezTo>
                  <a:cubicBezTo>
                    <a:pt x="31" y="1"/>
                    <a:pt x="40" y="0"/>
                    <a:pt x="51" y="3"/>
                  </a:cubicBezTo>
                  <a:cubicBezTo>
                    <a:pt x="52" y="3"/>
                    <a:pt x="54" y="5"/>
                    <a:pt x="54" y="7"/>
                  </a:cubicBezTo>
                  <a:cubicBezTo>
                    <a:pt x="55" y="8"/>
                    <a:pt x="54" y="9"/>
                    <a:pt x="54" y="10"/>
                  </a:cubicBezTo>
                  <a:cubicBezTo>
                    <a:pt x="54" y="10"/>
                    <a:pt x="53" y="11"/>
                    <a:pt x="52" y="10"/>
                  </a:cubicBezTo>
                  <a:cubicBezTo>
                    <a:pt x="33" y="5"/>
                    <a:pt x="17" y="13"/>
                    <a:pt x="9" y="31"/>
                  </a:cubicBezTo>
                  <a:cubicBezTo>
                    <a:pt x="7" y="38"/>
                    <a:pt x="5" y="46"/>
                    <a:pt x="5" y="54"/>
                  </a:cubicBezTo>
                  <a:cubicBezTo>
                    <a:pt x="5" y="77"/>
                    <a:pt x="14" y="102"/>
                    <a:pt x="28" y="125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40" y="166"/>
                    <a:pt x="40" y="166"/>
                    <a:pt x="40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5"/>
                    <a:pt x="59" y="167"/>
                    <a:pt x="60" y="169"/>
                  </a:cubicBezTo>
                  <a:cubicBezTo>
                    <a:pt x="60" y="171"/>
                    <a:pt x="60" y="172"/>
                    <a:pt x="58" y="173"/>
                  </a:cubicBezTo>
                  <a:lnTo>
                    <a:pt x="37" y="174"/>
                  </a:lnTo>
                  <a:close/>
                  <a:moveTo>
                    <a:pt x="65" y="172"/>
                  </a:moveTo>
                  <a:cubicBezTo>
                    <a:pt x="64" y="171"/>
                    <a:pt x="63" y="170"/>
                    <a:pt x="62" y="168"/>
                  </a:cubicBezTo>
                  <a:cubicBezTo>
                    <a:pt x="62" y="167"/>
                    <a:pt x="62" y="166"/>
                    <a:pt x="62" y="166"/>
                  </a:cubicBezTo>
                  <a:cubicBezTo>
                    <a:pt x="62" y="165"/>
                    <a:pt x="63" y="165"/>
                    <a:pt x="63" y="165"/>
                  </a:cubicBezTo>
                  <a:cubicBezTo>
                    <a:pt x="67" y="164"/>
                    <a:pt x="67" y="164"/>
                    <a:pt x="67" y="164"/>
                  </a:cubicBezTo>
                  <a:cubicBezTo>
                    <a:pt x="68" y="165"/>
                    <a:pt x="68" y="165"/>
                    <a:pt x="68" y="165"/>
                  </a:cubicBezTo>
                  <a:cubicBezTo>
                    <a:pt x="68" y="165"/>
                    <a:pt x="69" y="165"/>
                    <a:pt x="69" y="166"/>
                  </a:cubicBezTo>
                  <a:cubicBezTo>
                    <a:pt x="96" y="181"/>
                    <a:pt x="120" y="175"/>
                    <a:pt x="129" y="152"/>
                  </a:cubicBezTo>
                  <a:cubicBezTo>
                    <a:pt x="132" y="145"/>
                    <a:pt x="133" y="137"/>
                    <a:pt x="133" y="129"/>
                  </a:cubicBezTo>
                  <a:cubicBezTo>
                    <a:pt x="133" y="125"/>
                    <a:pt x="133" y="120"/>
                    <a:pt x="133" y="116"/>
                  </a:cubicBezTo>
                  <a:cubicBezTo>
                    <a:pt x="133" y="115"/>
                    <a:pt x="133" y="114"/>
                    <a:pt x="133" y="114"/>
                  </a:cubicBezTo>
                  <a:cubicBezTo>
                    <a:pt x="134" y="113"/>
                    <a:pt x="134" y="113"/>
                    <a:pt x="135" y="114"/>
                  </a:cubicBezTo>
                  <a:cubicBezTo>
                    <a:pt x="137" y="114"/>
                    <a:pt x="138" y="116"/>
                    <a:pt x="138" y="118"/>
                  </a:cubicBezTo>
                  <a:cubicBezTo>
                    <a:pt x="139" y="123"/>
                    <a:pt x="139" y="128"/>
                    <a:pt x="139" y="132"/>
                  </a:cubicBezTo>
                  <a:cubicBezTo>
                    <a:pt x="139" y="141"/>
                    <a:pt x="138" y="150"/>
                    <a:pt x="135" y="158"/>
                  </a:cubicBezTo>
                  <a:cubicBezTo>
                    <a:pt x="130" y="170"/>
                    <a:pt x="121" y="178"/>
                    <a:pt x="109" y="181"/>
                  </a:cubicBezTo>
                  <a:cubicBezTo>
                    <a:pt x="97" y="183"/>
                    <a:pt x="83" y="180"/>
                    <a:pt x="69" y="172"/>
                  </a:cubicBezTo>
                  <a:cubicBezTo>
                    <a:pt x="69" y="172"/>
                    <a:pt x="69" y="172"/>
                    <a:pt x="69" y="172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6" y="172"/>
                    <a:pt x="65" y="172"/>
                    <a:pt x="65" y="172"/>
                  </a:cubicBezTo>
                  <a:close/>
                  <a:moveTo>
                    <a:pt x="134" y="110"/>
                  </a:moveTo>
                  <a:cubicBezTo>
                    <a:pt x="132" y="109"/>
                    <a:pt x="131" y="107"/>
                    <a:pt x="131" y="106"/>
                  </a:cubicBezTo>
                  <a:cubicBezTo>
                    <a:pt x="125" y="80"/>
                    <a:pt x="111" y="54"/>
                    <a:pt x="92" y="35"/>
                  </a:cubicBezTo>
                  <a:cubicBezTo>
                    <a:pt x="85" y="28"/>
                    <a:pt x="77" y="22"/>
                    <a:pt x="69" y="18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7" y="16"/>
                    <a:pt x="66" y="14"/>
                    <a:pt x="66" y="12"/>
                  </a:cubicBezTo>
                  <a:cubicBezTo>
                    <a:pt x="66" y="11"/>
                    <a:pt x="66" y="11"/>
                    <a:pt x="67" y="10"/>
                  </a:cubicBezTo>
                  <a:cubicBezTo>
                    <a:pt x="67" y="10"/>
                    <a:pt x="68" y="10"/>
                    <a:pt x="69" y="1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8" y="16"/>
                    <a:pt x="86" y="22"/>
                    <a:pt x="94" y="30"/>
                  </a:cubicBezTo>
                  <a:cubicBezTo>
                    <a:pt x="104" y="41"/>
                    <a:pt x="113" y="53"/>
                    <a:pt x="121" y="67"/>
                  </a:cubicBezTo>
                  <a:cubicBezTo>
                    <a:pt x="128" y="80"/>
                    <a:pt x="133" y="94"/>
                    <a:pt x="136" y="107"/>
                  </a:cubicBezTo>
                  <a:cubicBezTo>
                    <a:pt x="137" y="109"/>
                    <a:pt x="136" y="110"/>
                    <a:pt x="134" y="110"/>
                  </a:cubicBezTo>
                  <a:close/>
                  <a:moveTo>
                    <a:pt x="60" y="13"/>
                  </a:moveTo>
                  <a:cubicBezTo>
                    <a:pt x="59" y="12"/>
                    <a:pt x="57" y="10"/>
                    <a:pt x="57" y="8"/>
                  </a:cubicBezTo>
                  <a:cubicBezTo>
                    <a:pt x="57" y="7"/>
                    <a:pt x="57" y="7"/>
                    <a:pt x="58" y="6"/>
                  </a:cubicBezTo>
                  <a:cubicBezTo>
                    <a:pt x="58" y="6"/>
                    <a:pt x="59" y="6"/>
                    <a:pt x="60" y="6"/>
                  </a:cubicBezTo>
                  <a:cubicBezTo>
                    <a:pt x="61" y="7"/>
                    <a:pt x="63" y="9"/>
                    <a:pt x="63" y="11"/>
                  </a:cubicBezTo>
                  <a:cubicBezTo>
                    <a:pt x="63" y="13"/>
                    <a:pt x="62" y="14"/>
                    <a:pt x="60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49ED4033-39B1-4C3A-B764-75006E1ADC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84262" y="11158485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5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8" y="7"/>
                    <a:pt x="24" y="17"/>
                    <a:pt x="24" y="24"/>
                  </a:cubicBezTo>
                  <a:cubicBezTo>
                    <a:pt x="24" y="32"/>
                    <a:pt x="18" y="35"/>
                    <a:pt x="12" y="31"/>
                  </a:cubicBezTo>
                  <a:close/>
                  <a:moveTo>
                    <a:pt x="12" y="10"/>
                  </a:moveTo>
                  <a:cubicBezTo>
                    <a:pt x="8" y="8"/>
                    <a:pt x="5" y="10"/>
                    <a:pt x="5" y="14"/>
                  </a:cubicBezTo>
                  <a:cubicBezTo>
                    <a:pt x="5" y="18"/>
                    <a:pt x="8" y="23"/>
                    <a:pt x="12" y="25"/>
                  </a:cubicBezTo>
                  <a:cubicBezTo>
                    <a:pt x="15" y="27"/>
                    <a:pt x="18" y="25"/>
                    <a:pt x="18" y="21"/>
                  </a:cubicBezTo>
                  <a:cubicBezTo>
                    <a:pt x="18" y="17"/>
                    <a:pt x="15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3566592E-9ABD-4D87-93D6-FB5AB22C1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7924" y="11214048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9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6" y="28"/>
                    <a:pt x="0" y="18"/>
                    <a:pt x="0" y="11"/>
                  </a:cubicBezTo>
                  <a:cubicBezTo>
                    <a:pt x="0" y="3"/>
                    <a:pt x="6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9" y="25"/>
                    <a:pt x="19" y="21"/>
                  </a:cubicBezTo>
                  <a:cubicBezTo>
                    <a:pt x="19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1E5298CE-3E8D-46C4-B586-CE75F760A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4762" y="11269610"/>
              <a:ext cx="66675" cy="95250"/>
            </a:xfrm>
            <a:custGeom>
              <a:avLst/>
              <a:gdLst>
                <a:gd name="T0" fmla="*/ 12 w 24"/>
                <a:gd name="T1" fmla="*/ 32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2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2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2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8" y="25"/>
                    <a:pt x="18" y="21"/>
                  </a:cubicBezTo>
                  <a:cubicBezTo>
                    <a:pt x="18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CD485A07-A479-4FD3-983E-4A2F4F974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93824" y="11080698"/>
              <a:ext cx="44450" cy="63500"/>
            </a:xfrm>
            <a:custGeom>
              <a:avLst/>
              <a:gdLst>
                <a:gd name="T0" fmla="*/ 8 w 16"/>
                <a:gd name="T1" fmla="*/ 21 h 23"/>
                <a:gd name="T2" fmla="*/ 0 w 16"/>
                <a:gd name="T3" fmla="*/ 7 h 23"/>
                <a:gd name="T4" fmla="*/ 8 w 16"/>
                <a:gd name="T5" fmla="*/ 2 h 23"/>
                <a:gd name="T6" fmla="*/ 16 w 16"/>
                <a:gd name="T7" fmla="*/ 16 h 23"/>
                <a:gd name="T8" fmla="*/ 8 w 16"/>
                <a:gd name="T9" fmla="*/ 21 h 23"/>
                <a:gd name="T10" fmla="*/ 8 w 16"/>
                <a:gd name="T11" fmla="*/ 9 h 23"/>
                <a:gd name="T12" fmla="*/ 5 w 16"/>
                <a:gd name="T13" fmla="*/ 10 h 23"/>
                <a:gd name="T14" fmla="*/ 8 w 16"/>
                <a:gd name="T15" fmla="*/ 14 h 23"/>
                <a:gd name="T16" fmla="*/ 10 w 16"/>
                <a:gd name="T17" fmla="*/ 13 h 23"/>
                <a:gd name="T18" fmla="*/ 8 w 16"/>
                <a:gd name="T1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3">
                  <a:moveTo>
                    <a:pt x="8" y="21"/>
                  </a:moveTo>
                  <a:cubicBezTo>
                    <a:pt x="3" y="18"/>
                    <a:pt x="0" y="12"/>
                    <a:pt x="0" y="7"/>
                  </a:cubicBezTo>
                  <a:cubicBezTo>
                    <a:pt x="0" y="2"/>
                    <a:pt x="3" y="0"/>
                    <a:pt x="8" y="2"/>
                  </a:cubicBezTo>
                  <a:cubicBezTo>
                    <a:pt x="12" y="5"/>
                    <a:pt x="16" y="11"/>
                    <a:pt x="16" y="16"/>
                  </a:cubicBezTo>
                  <a:cubicBezTo>
                    <a:pt x="16" y="21"/>
                    <a:pt x="12" y="23"/>
                    <a:pt x="8" y="21"/>
                  </a:cubicBezTo>
                  <a:close/>
                  <a:moveTo>
                    <a:pt x="8" y="9"/>
                  </a:moveTo>
                  <a:cubicBezTo>
                    <a:pt x="6" y="8"/>
                    <a:pt x="5" y="9"/>
                    <a:pt x="5" y="10"/>
                  </a:cubicBezTo>
                  <a:cubicBezTo>
                    <a:pt x="5" y="11"/>
                    <a:pt x="6" y="13"/>
                    <a:pt x="8" y="14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0" y="11"/>
                    <a:pt x="9" y="10"/>
                    <a:pt x="8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BAF1524D-31DC-4784-8801-9F84FBA29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7424" y="11333110"/>
              <a:ext cx="63500" cy="85725"/>
            </a:xfrm>
            <a:custGeom>
              <a:avLst/>
              <a:gdLst>
                <a:gd name="T0" fmla="*/ 11 w 23"/>
                <a:gd name="T1" fmla="*/ 28 h 31"/>
                <a:gd name="T2" fmla="*/ 5 w 23"/>
                <a:gd name="T3" fmla="*/ 22 h 31"/>
                <a:gd name="T4" fmla="*/ 1 w 23"/>
                <a:gd name="T5" fmla="*/ 11 h 31"/>
                <a:gd name="T6" fmla="*/ 2 w 23"/>
                <a:gd name="T7" fmla="*/ 3 h 31"/>
                <a:gd name="T8" fmla="*/ 9 w 23"/>
                <a:gd name="T9" fmla="*/ 1 h 31"/>
                <a:gd name="T10" fmla="*/ 18 w 23"/>
                <a:gd name="T11" fmla="*/ 8 h 31"/>
                <a:gd name="T12" fmla="*/ 22 w 23"/>
                <a:gd name="T13" fmla="*/ 19 h 31"/>
                <a:gd name="T14" fmla="*/ 13 w 23"/>
                <a:gd name="T15" fmla="*/ 29 h 31"/>
                <a:gd name="T16" fmla="*/ 11 w 23"/>
                <a:gd name="T17" fmla="*/ 28 h 31"/>
                <a:gd name="T18" fmla="*/ 11 w 23"/>
                <a:gd name="T19" fmla="*/ 9 h 31"/>
                <a:gd name="T20" fmla="*/ 10 w 23"/>
                <a:gd name="T21" fmla="*/ 9 h 31"/>
                <a:gd name="T22" fmla="*/ 7 w 23"/>
                <a:gd name="T23" fmla="*/ 9 h 31"/>
                <a:gd name="T24" fmla="*/ 6 w 23"/>
                <a:gd name="T25" fmla="*/ 13 h 31"/>
                <a:gd name="T26" fmla="*/ 8 w 23"/>
                <a:gd name="T27" fmla="*/ 18 h 31"/>
                <a:gd name="T28" fmla="*/ 12 w 23"/>
                <a:gd name="T29" fmla="*/ 21 h 31"/>
                <a:gd name="T30" fmla="*/ 16 w 23"/>
                <a:gd name="T31" fmla="*/ 17 h 31"/>
                <a:gd name="T32" fmla="*/ 14 w 23"/>
                <a:gd name="T33" fmla="*/ 12 h 31"/>
                <a:gd name="T34" fmla="*/ 11 w 23"/>
                <a:gd name="T3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1">
                  <a:moveTo>
                    <a:pt x="11" y="28"/>
                  </a:moveTo>
                  <a:cubicBezTo>
                    <a:pt x="9" y="26"/>
                    <a:pt x="7" y="24"/>
                    <a:pt x="5" y="22"/>
                  </a:cubicBezTo>
                  <a:cubicBezTo>
                    <a:pt x="3" y="18"/>
                    <a:pt x="1" y="15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12" y="3"/>
                    <a:pt x="15" y="5"/>
                    <a:pt x="18" y="8"/>
                  </a:cubicBezTo>
                  <a:cubicBezTo>
                    <a:pt x="20" y="12"/>
                    <a:pt x="22" y="15"/>
                    <a:pt x="22" y="19"/>
                  </a:cubicBezTo>
                  <a:cubicBezTo>
                    <a:pt x="23" y="26"/>
                    <a:pt x="19" y="31"/>
                    <a:pt x="13" y="29"/>
                  </a:cubicBezTo>
                  <a:cubicBezTo>
                    <a:pt x="13" y="28"/>
                    <a:pt x="12" y="28"/>
                    <a:pt x="11" y="28"/>
                  </a:cubicBezTo>
                  <a:close/>
                  <a:moveTo>
                    <a:pt x="11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8"/>
                    <a:pt x="8" y="8"/>
                    <a:pt x="7" y="9"/>
                  </a:cubicBezTo>
                  <a:cubicBezTo>
                    <a:pt x="6" y="10"/>
                    <a:pt x="6" y="11"/>
                    <a:pt x="6" y="13"/>
                  </a:cubicBezTo>
                  <a:cubicBezTo>
                    <a:pt x="6" y="15"/>
                    <a:pt x="7" y="17"/>
                    <a:pt x="8" y="18"/>
                  </a:cubicBezTo>
                  <a:cubicBezTo>
                    <a:pt x="10" y="20"/>
                    <a:pt x="11" y="21"/>
                    <a:pt x="12" y="21"/>
                  </a:cubicBezTo>
                  <a:cubicBezTo>
                    <a:pt x="15" y="22"/>
                    <a:pt x="17" y="20"/>
                    <a:pt x="16" y="17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11"/>
                    <a:pt x="12" y="10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8C4E9C61-B970-4944-B5B5-CC97E340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934648"/>
              <a:ext cx="36513" cy="36513"/>
            </a:xfrm>
            <a:custGeom>
              <a:avLst/>
              <a:gdLst>
                <a:gd name="T0" fmla="*/ 11 w 13"/>
                <a:gd name="T1" fmla="*/ 12 h 13"/>
                <a:gd name="T2" fmla="*/ 3 w 13"/>
                <a:gd name="T3" fmla="*/ 8 h 13"/>
                <a:gd name="T4" fmla="*/ 0 w 13"/>
                <a:gd name="T5" fmla="*/ 3 h 13"/>
                <a:gd name="T6" fmla="*/ 3 w 13"/>
                <a:gd name="T7" fmla="*/ 1 h 13"/>
                <a:gd name="T8" fmla="*/ 11 w 13"/>
                <a:gd name="T9" fmla="*/ 5 h 13"/>
                <a:gd name="T10" fmla="*/ 13 w 13"/>
                <a:gd name="T11" fmla="*/ 10 h 13"/>
                <a:gd name="T12" fmla="*/ 11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1" y="12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6"/>
                    <a:pt x="13" y="9"/>
                    <a:pt x="13" y="10"/>
                  </a:cubicBezTo>
                  <a:cubicBezTo>
                    <a:pt x="13" y="12"/>
                    <a:pt x="12" y="13"/>
                    <a:pt x="11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4DA26044-C1B6-4855-AAEE-A25E4E5C5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049" y="10929885"/>
              <a:ext cx="15875" cy="46038"/>
            </a:xfrm>
            <a:custGeom>
              <a:avLst/>
              <a:gdLst>
                <a:gd name="T0" fmla="*/ 3 w 6"/>
                <a:gd name="T1" fmla="*/ 16 h 17"/>
                <a:gd name="T2" fmla="*/ 0 w 6"/>
                <a:gd name="T3" fmla="*/ 11 h 17"/>
                <a:gd name="T4" fmla="*/ 0 w 6"/>
                <a:gd name="T5" fmla="*/ 3 h 17"/>
                <a:gd name="T6" fmla="*/ 3 w 6"/>
                <a:gd name="T7" fmla="*/ 1 h 17"/>
                <a:gd name="T8" fmla="*/ 6 w 6"/>
                <a:gd name="T9" fmla="*/ 6 h 17"/>
                <a:gd name="T10" fmla="*/ 6 w 6"/>
                <a:gd name="T11" fmla="*/ 15 h 17"/>
                <a:gd name="T12" fmla="*/ 3 w 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">
                  <a:moveTo>
                    <a:pt x="3" y="16"/>
                  </a:moveTo>
                  <a:cubicBezTo>
                    <a:pt x="1" y="15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4" y="17"/>
                    <a:pt x="3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4C84ADAC-53FB-48A8-8F32-508CBD68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11520435"/>
              <a:ext cx="47625" cy="41275"/>
            </a:xfrm>
            <a:custGeom>
              <a:avLst/>
              <a:gdLst>
                <a:gd name="T0" fmla="*/ 14 w 17"/>
                <a:gd name="T1" fmla="*/ 14 h 15"/>
                <a:gd name="T2" fmla="*/ 3 w 17"/>
                <a:gd name="T3" fmla="*/ 8 h 15"/>
                <a:gd name="T4" fmla="*/ 0 w 17"/>
                <a:gd name="T5" fmla="*/ 3 h 15"/>
                <a:gd name="T6" fmla="*/ 3 w 17"/>
                <a:gd name="T7" fmla="*/ 1 h 15"/>
                <a:gd name="T8" fmla="*/ 14 w 17"/>
                <a:gd name="T9" fmla="*/ 8 h 15"/>
                <a:gd name="T10" fmla="*/ 17 w 17"/>
                <a:gd name="T11" fmla="*/ 12 h 15"/>
                <a:gd name="T12" fmla="*/ 14 w 17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14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8"/>
                    <a:pt x="17" y="11"/>
                    <a:pt x="17" y="12"/>
                  </a:cubicBezTo>
                  <a:cubicBezTo>
                    <a:pt x="17" y="14"/>
                    <a:pt x="16" y="15"/>
                    <a:pt x="14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FFB86CEE-E610-450E-ACB8-95C7B65E1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8112" y="11512498"/>
              <a:ext cx="15875" cy="57150"/>
            </a:xfrm>
            <a:custGeom>
              <a:avLst/>
              <a:gdLst>
                <a:gd name="T0" fmla="*/ 3 w 6"/>
                <a:gd name="T1" fmla="*/ 20 h 21"/>
                <a:gd name="T2" fmla="*/ 0 w 6"/>
                <a:gd name="T3" fmla="*/ 15 h 21"/>
                <a:gd name="T4" fmla="*/ 0 w 6"/>
                <a:gd name="T5" fmla="*/ 3 h 21"/>
                <a:gd name="T6" fmla="*/ 3 w 6"/>
                <a:gd name="T7" fmla="*/ 1 h 21"/>
                <a:gd name="T8" fmla="*/ 6 w 6"/>
                <a:gd name="T9" fmla="*/ 6 h 21"/>
                <a:gd name="T10" fmla="*/ 6 w 6"/>
                <a:gd name="T11" fmla="*/ 19 h 21"/>
                <a:gd name="T12" fmla="*/ 3 w 6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1">
                  <a:moveTo>
                    <a:pt x="3" y="20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4" y="21"/>
                    <a:pt x="3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40A0CCD-538B-4956-A64B-58B2FC1E3376}"/>
              </a:ext>
            </a:extLst>
          </p:cNvPr>
          <p:cNvGrpSpPr/>
          <p:nvPr/>
        </p:nvGrpSpPr>
        <p:grpSpPr>
          <a:xfrm>
            <a:off x="10852837" y="3961101"/>
            <a:ext cx="236507" cy="332538"/>
            <a:chOff x="21708499" y="9493198"/>
            <a:chExt cx="473076" cy="665163"/>
          </a:xfrm>
        </p:grpSpPr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B88862D7-95BC-4525-986D-F310C3C51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6287" y="9493198"/>
              <a:ext cx="395288" cy="649288"/>
            </a:xfrm>
            <a:custGeom>
              <a:avLst/>
              <a:gdLst>
                <a:gd name="T0" fmla="*/ 115 w 143"/>
                <a:gd name="T1" fmla="*/ 226 h 235"/>
                <a:gd name="T2" fmla="*/ 28 w 143"/>
                <a:gd name="T3" fmla="*/ 175 h 235"/>
                <a:gd name="T4" fmla="*/ 0 w 143"/>
                <a:gd name="T5" fmla="*/ 122 h 235"/>
                <a:gd name="T6" fmla="*/ 0 w 143"/>
                <a:gd name="T7" fmla="*/ 30 h 235"/>
                <a:gd name="T8" fmla="*/ 28 w 143"/>
                <a:gd name="T9" fmla="*/ 9 h 235"/>
                <a:gd name="T10" fmla="*/ 115 w 143"/>
                <a:gd name="T11" fmla="*/ 60 h 235"/>
                <a:gd name="T12" fmla="*/ 143 w 143"/>
                <a:gd name="T13" fmla="*/ 113 h 235"/>
                <a:gd name="T14" fmla="*/ 143 w 143"/>
                <a:gd name="T15" fmla="*/ 205 h 235"/>
                <a:gd name="T16" fmla="*/ 115 w 143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35">
                  <a:moveTo>
                    <a:pt x="115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3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31" y="69"/>
                    <a:pt x="143" y="93"/>
                    <a:pt x="143" y="113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3" y="226"/>
                    <a:pt x="131" y="235"/>
                    <a:pt x="115" y="22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A4DC6F01-1454-4369-B54C-752498C6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8499" y="9509073"/>
              <a:ext cx="398463" cy="649288"/>
            </a:xfrm>
            <a:custGeom>
              <a:avLst/>
              <a:gdLst>
                <a:gd name="T0" fmla="*/ 116 w 144"/>
                <a:gd name="T1" fmla="*/ 226 h 235"/>
                <a:gd name="T2" fmla="*/ 28 w 144"/>
                <a:gd name="T3" fmla="*/ 175 h 235"/>
                <a:gd name="T4" fmla="*/ 0 w 144"/>
                <a:gd name="T5" fmla="*/ 122 h 235"/>
                <a:gd name="T6" fmla="*/ 0 w 144"/>
                <a:gd name="T7" fmla="*/ 30 h 235"/>
                <a:gd name="T8" fmla="*/ 28 w 144"/>
                <a:gd name="T9" fmla="*/ 9 h 235"/>
                <a:gd name="T10" fmla="*/ 116 w 144"/>
                <a:gd name="T11" fmla="*/ 60 h 235"/>
                <a:gd name="T12" fmla="*/ 144 w 144"/>
                <a:gd name="T13" fmla="*/ 113 h 235"/>
                <a:gd name="T14" fmla="*/ 144 w 144"/>
                <a:gd name="T15" fmla="*/ 205 h 235"/>
                <a:gd name="T16" fmla="*/ 116 w 144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5">
                  <a:moveTo>
                    <a:pt x="116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2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1" y="69"/>
                    <a:pt x="144" y="93"/>
                    <a:pt x="144" y="113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25"/>
                    <a:pt x="131" y="235"/>
                    <a:pt x="116" y="22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B8A7479C-CB90-4FEB-8E71-2385468E8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64062" y="9653535"/>
              <a:ext cx="268288" cy="265113"/>
            </a:xfrm>
            <a:custGeom>
              <a:avLst/>
              <a:gdLst>
                <a:gd name="T0" fmla="*/ 4 w 97"/>
                <a:gd name="T1" fmla="*/ 96 h 96"/>
                <a:gd name="T2" fmla="*/ 2 w 97"/>
                <a:gd name="T3" fmla="*/ 94 h 96"/>
                <a:gd name="T4" fmla="*/ 0 w 97"/>
                <a:gd name="T5" fmla="*/ 88 h 96"/>
                <a:gd name="T6" fmla="*/ 0 w 97"/>
                <a:gd name="T7" fmla="*/ 50 h 96"/>
                <a:gd name="T8" fmla="*/ 1 w 97"/>
                <a:gd name="T9" fmla="*/ 49 h 96"/>
                <a:gd name="T10" fmla="*/ 2 w 97"/>
                <a:gd name="T11" fmla="*/ 51 h 96"/>
                <a:gd name="T12" fmla="*/ 2 w 97"/>
                <a:gd name="T13" fmla="*/ 89 h 96"/>
                <a:gd name="T14" fmla="*/ 3 w 97"/>
                <a:gd name="T15" fmla="*/ 92 h 96"/>
                <a:gd name="T16" fmla="*/ 5 w 97"/>
                <a:gd name="T17" fmla="*/ 93 h 96"/>
                <a:gd name="T18" fmla="*/ 7 w 97"/>
                <a:gd name="T19" fmla="*/ 94 h 96"/>
                <a:gd name="T20" fmla="*/ 7 w 97"/>
                <a:gd name="T21" fmla="*/ 96 h 96"/>
                <a:gd name="T22" fmla="*/ 4 w 97"/>
                <a:gd name="T23" fmla="*/ 96 h 96"/>
                <a:gd name="T24" fmla="*/ 1 w 97"/>
                <a:gd name="T25" fmla="*/ 47 h 96"/>
                <a:gd name="T26" fmla="*/ 0 w 97"/>
                <a:gd name="T27" fmla="*/ 45 h 96"/>
                <a:gd name="T28" fmla="*/ 1 w 97"/>
                <a:gd name="T29" fmla="*/ 44 h 96"/>
                <a:gd name="T30" fmla="*/ 2 w 97"/>
                <a:gd name="T31" fmla="*/ 46 h 96"/>
                <a:gd name="T32" fmla="*/ 1 w 97"/>
                <a:gd name="T33" fmla="*/ 47 h 96"/>
                <a:gd name="T34" fmla="*/ 1 w 97"/>
                <a:gd name="T35" fmla="*/ 43 h 96"/>
                <a:gd name="T36" fmla="*/ 0 w 97"/>
                <a:gd name="T37" fmla="*/ 40 h 96"/>
                <a:gd name="T38" fmla="*/ 0 w 97"/>
                <a:gd name="T39" fmla="*/ 12 h 96"/>
                <a:gd name="T40" fmla="*/ 13 w 97"/>
                <a:gd name="T41" fmla="*/ 4 h 96"/>
                <a:gd name="T42" fmla="*/ 19 w 97"/>
                <a:gd name="T43" fmla="*/ 8 h 96"/>
                <a:gd name="T44" fmla="*/ 30 w 97"/>
                <a:gd name="T45" fmla="*/ 20 h 96"/>
                <a:gd name="T46" fmla="*/ 35 w 97"/>
                <a:gd name="T47" fmla="*/ 33 h 96"/>
                <a:gd name="T48" fmla="*/ 57 w 97"/>
                <a:gd name="T49" fmla="*/ 46 h 96"/>
                <a:gd name="T50" fmla="*/ 58 w 97"/>
                <a:gd name="T51" fmla="*/ 48 h 96"/>
                <a:gd name="T52" fmla="*/ 57 w 97"/>
                <a:gd name="T53" fmla="*/ 49 h 96"/>
                <a:gd name="T54" fmla="*/ 35 w 97"/>
                <a:gd name="T55" fmla="*/ 36 h 96"/>
                <a:gd name="T56" fmla="*/ 34 w 97"/>
                <a:gd name="T57" fmla="*/ 35 h 96"/>
                <a:gd name="T58" fmla="*/ 27 w 97"/>
                <a:gd name="T59" fmla="*/ 21 h 96"/>
                <a:gd name="T60" fmla="*/ 19 w 97"/>
                <a:gd name="T61" fmla="*/ 11 h 96"/>
                <a:gd name="T62" fmla="*/ 13 w 97"/>
                <a:gd name="T63" fmla="*/ 7 h 96"/>
                <a:gd name="T64" fmla="*/ 2 w 97"/>
                <a:gd name="T65" fmla="*/ 13 h 96"/>
                <a:gd name="T66" fmla="*/ 2 w 97"/>
                <a:gd name="T67" fmla="*/ 42 h 96"/>
                <a:gd name="T68" fmla="*/ 1 w 97"/>
                <a:gd name="T69" fmla="*/ 43 h 96"/>
                <a:gd name="T70" fmla="*/ 96 w 97"/>
                <a:gd name="T71" fmla="*/ 82 h 96"/>
                <a:gd name="T72" fmla="*/ 94 w 97"/>
                <a:gd name="T73" fmla="*/ 80 h 96"/>
                <a:gd name="T74" fmla="*/ 94 w 97"/>
                <a:gd name="T75" fmla="*/ 80 h 96"/>
                <a:gd name="T76" fmla="*/ 86 w 97"/>
                <a:gd name="T77" fmla="*/ 66 h 96"/>
                <a:gd name="T78" fmla="*/ 61 w 97"/>
                <a:gd name="T79" fmla="*/ 51 h 96"/>
                <a:gd name="T80" fmla="*/ 60 w 97"/>
                <a:gd name="T81" fmla="*/ 49 h 96"/>
                <a:gd name="T82" fmla="*/ 61 w 97"/>
                <a:gd name="T83" fmla="*/ 48 h 96"/>
                <a:gd name="T84" fmla="*/ 86 w 97"/>
                <a:gd name="T85" fmla="*/ 62 h 96"/>
                <a:gd name="T86" fmla="*/ 97 w 97"/>
                <a:gd name="T87" fmla="*/ 81 h 96"/>
                <a:gd name="T88" fmla="*/ 97 w 97"/>
                <a:gd name="T89" fmla="*/ 82 h 96"/>
                <a:gd name="T90" fmla="*/ 97 w 97"/>
                <a:gd name="T91" fmla="*/ 82 h 96"/>
                <a:gd name="T92" fmla="*/ 96 w 97"/>
                <a:gd name="T9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96">
                  <a:moveTo>
                    <a:pt x="4" y="96"/>
                  </a:moveTo>
                  <a:cubicBezTo>
                    <a:pt x="4" y="95"/>
                    <a:pt x="3" y="95"/>
                    <a:pt x="2" y="94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8"/>
                    <a:pt x="1" y="49"/>
                  </a:cubicBezTo>
                  <a:cubicBezTo>
                    <a:pt x="2" y="49"/>
                    <a:pt x="2" y="50"/>
                    <a:pt x="2" y="51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90"/>
                    <a:pt x="3" y="91"/>
                    <a:pt x="3" y="92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6" y="93"/>
                    <a:pt x="7" y="93"/>
                    <a:pt x="7" y="94"/>
                  </a:cubicBezTo>
                  <a:cubicBezTo>
                    <a:pt x="8" y="95"/>
                    <a:pt x="7" y="96"/>
                    <a:pt x="7" y="96"/>
                  </a:cubicBezTo>
                  <a:cubicBezTo>
                    <a:pt x="6" y="96"/>
                    <a:pt x="5" y="96"/>
                    <a:pt x="4" y="96"/>
                  </a:cubicBezTo>
                  <a:close/>
                  <a:moveTo>
                    <a:pt x="1" y="47"/>
                  </a:moveTo>
                  <a:cubicBezTo>
                    <a:pt x="0" y="47"/>
                    <a:pt x="0" y="46"/>
                    <a:pt x="0" y="45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2" y="45"/>
                    <a:pt x="2" y="46"/>
                    <a:pt x="2" y="46"/>
                  </a:cubicBezTo>
                  <a:cubicBezTo>
                    <a:pt x="2" y="47"/>
                    <a:pt x="2" y="48"/>
                    <a:pt x="1" y="47"/>
                  </a:cubicBezTo>
                  <a:close/>
                  <a:moveTo>
                    <a:pt x="1" y="43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3" y="10"/>
                    <a:pt x="27" y="15"/>
                    <a:pt x="30" y="2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8" y="49"/>
                    <a:pt x="58" y="49"/>
                    <a:pt x="57" y="4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17"/>
                    <a:pt x="22" y="13"/>
                    <a:pt x="19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7" y="4"/>
                    <a:pt x="2" y="7"/>
                    <a:pt x="2" y="1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1" y="43"/>
                  </a:cubicBezTo>
                  <a:close/>
                  <a:moveTo>
                    <a:pt x="96" y="82"/>
                  </a:moveTo>
                  <a:cubicBezTo>
                    <a:pt x="95" y="82"/>
                    <a:pt x="94" y="81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75"/>
                    <a:pt x="90" y="68"/>
                    <a:pt x="86" y="66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51"/>
                    <a:pt x="60" y="50"/>
                    <a:pt x="60" y="49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92" y="66"/>
                    <a:pt x="97" y="75"/>
                    <a:pt x="97" y="8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6" y="83"/>
                    <a:pt x="96" y="8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933663F9-386D-4776-82F8-0BE5ED7C1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81524" y="9769423"/>
              <a:ext cx="285750" cy="292100"/>
            </a:xfrm>
            <a:custGeom>
              <a:avLst/>
              <a:gdLst>
                <a:gd name="T0" fmla="*/ 84 w 104"/>
                <a:gd name="T1" fmla="*/ 103 h 106"/>
                <a:gd name="T2" fmla="*/ 84 w 104"/>
                <a:gd name="T3" fmla="*/ 100 h 106"/>
                <a:gd name="T4" fmla="*/ 89 w 104"/>
                <a:gd name="T5" fmla="*/ 101 h 106"/>
                <a:gd name="T6" fmla="*/ 98 w 104"/>
                <a:gd name="T7" fmla="*/ 78 h 106"/>
                <a:gd name="T8" fmla="*/ 99 w 104"/>
                <a:gd name="T9" fmla="*/ 81 h 106"/>
                <a:gd name="T10" fmla="*/ 87 w 104"/>
                <a:gd name="T11" fmla="*/ 105 h 106"/>
                <a:gd name="T12" fmla="*/ 1 w 104"/>
                <a:gd name="T13" fmla="*/ 53 h 106"/>
                <a:gd name="T14" fmla="*/ 0 w 104"/>
                <a:gd name="T15" fmla="*/ 51 h 106"/>
                <a:gd name="T16" fmla="*/ 0 w 104"/>
                <a:gd name="T17" fmla="*/ 50 h 106"/>
                <a:gd name="T18" fmla="*/ 0 w 104"/>
                <a:gd name="T19" fmla="*/ 50 h 106"/>
                <a:gd name="T20" fmla="*/ 0 w 104"/>
                <a:gd name="T21" fmla="*/ 50 h 106"/>
                <a:gd name="T22" fmla="*/ 15 w 104"/>
                <a:gd name="T23" fmla="*/ 5 h 106"/>
                <a:gd name="T24" fmla="*/ 15 w 104"/>
                <a:gd name="T25" fmla="*/ 5 h 106"/>
                <a:gd name="T26" fmla="*/ 15 w 104"/>
                <a:gd name="T27" fmla="*/ 5 h 106"/>
                <a:gd name="T28" fmla="*/ 15 w 104"/>
                <a:gd name="T29" fmla="*/ 5 h 106"/>
                <a:gd name="T30" fmla="*/ 22 w 104"/>
                <a:gd name="T31" fmla="*/ 0 h 106"/>
                <a:gd name="T32" fmla="*/ 23 w 104"/>
                <a:gd name="T33" fmla="*/ 0 h 106"/>
                <a:gd name="T34" fmla="*/ 23 w 104"/>
                <a:gd name="T35" fmla="*/ 0 h 106"/>
                <a:gd name="T36" fmla="*/ 23 w 104"/>
                <a:gd name="T37" fmla="*/ 0 h 106"/>
                <a:gd name="T38" fmla="*/ 27 w 104"/>
                <a:gd name="T39" fmla="*/ 1 h 106"/>
                <a:gd name="T40" fmla="*/ 90 w 104"/>
                <a:gd name="T41" fmla="*/ 37 h 106"/>
                <a:gd name="T42" fmla="*/ 103 w 104"/>
                <a:gd name="T43" fmla="*/ 67 h 106"/>
                <a:gd name="T44" fmla="*/ 100 w 104"/>
                <a:gd name="T45" fmla="*/ 73 h 106"/>
                <a:gd name="T46" fmla="*/ 99 w 104"/>
                <a:gd name="T47" fmla="*/ 71 h 106"/>
                <a:gd name="T48" fmla="*/ 101 w 104"/>
                <a:gd name="T49" fmla="*/ 61 h 106"/>
                <a:gd name="T50" fmla="*/ 28 w 104"/>
                <a:gd name="T51" fmla="*/ 5 h 106"/>
                <a:gd name="T52" fmla="*/ 27 w 104"/>
                <a:gd name="T53" fmla="*/ 5 h 106"/>
                <a:gd name="T54" fmla="*/ 17 w 104"/>
                <a:gd name="T55" fmla="*/ 8 h 106"/>
                <a:gd name="T56" fmla="*/ 17 w 104"/>
                <a:gd name="T57" fmla="*/ 8 h 106"/>
                <a:gd name="T58" fmla="*/ 17 w 104"/>
                <a:gd name="T59" fmla="*/ 8 h 106"/>
                <a:gd name="T60" fmla="*/ 8 w 104"/>
                <a:gd name="T61" fmla="*/ 34 h 106"/>
                <a:gd name="T62" fmla="*/ 2 w 104"/>
                <a:gd name="T63" fmla="*/ 53 h 106"/>
                <a:gd name="T64" fmla="*/ 2 w 104"/>
                <a:gd name="T65" fmla="*/ 53 h 106"/>
                <a:gd name="T66" fmla="*/ 1 w 104"/>
                <a:gd name="T67" fmla="*/ 53 h 106"/>
                <a:gd name="T68" fmla="*/ 99 w 104"/>
                <a:gd name="T69" fmla="*/ 77 h 106"/>
                <a:gd name="T70" fmla="*/ 98 w 104"/>
                <a:gd name="T71" fmla="*/ 75 h 106"/>
                <a:gd name="T72" fmla="*/ 100 w 104"/>
                <a:gd name="T73" fmla="*/ 76 h 106"/>
                <a:gd name="T74" fmla="*/ 99 w 104"/>
                <a:gd name="T75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06">
                  <a:moveTo>
                    <a:pt x="84" y="103"/>
                  </a:moveTo>
                  <a:cubicBezTo>
                    <a:pt x="84" y="103"/>
                    <a:pt x="84" y="103"/>
                    <a:pt x="84" y="103"/>
                  </a:cubicBezTo>
                  <a:cubicBezTo>
                    <a:pt x="83" y="103"/>
                    <a:pt x="82" y="101"/>
                    <a:pt x="82" y="101"/>
                  </a:cubicBezTo>
                  <a:cubicBezTo>
                    <a:pt x="82" y="100"/>
                    <a:pt x="83" y="99"/>
                    <a:pt x="84" y="100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8" y="102"/>
                    <a:pt x="89" y="102"/>
                    <a:pt x="89" y="101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7" y="78"/>
                    <a:pt x="97" y="78"/>
                    <a:pt x="98" y="78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9" y="81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1" y="106"/>
                    <a:pt x="89" y="106"/>
                    <a:pt x="87" y="105"/>
                  </a:cubicBezTo>
                  <a:lnTo>
                    <a:pt x="84" y="103"/>
                  </a:lnTo>
                  <a:close/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8" y="42"/>
                    <a:pt x="104" y="53"/>
                    <a:pt x="104" y="63"/>
                  </a:cubicBezTo>
                  <a:cubicBezTo>
                    <a:pt x="104" y="64"/>
                    <a:pt x="104" y="66"/>
                    <a:pt x="103" y="67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4"/>
                    <a:pt x="101" y="74"/>
                    <a:pt x="100" y="73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1"/>
                    <a:pt x="99" y="71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1" y="64"/>
                    <a:pt x="101" y="62"/>
                    <a:pt x="101" y="61"/>
                  </a:cubicBezTo>
                  <a:cubicBezTo>
                    <a:pt x="101" y="53"/>
                    <a:pt x="96" y="44"/>
                    <a:pt x="90" y="4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3" y="2"/>
                    <a:pt x="19" y="4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lnTo>
                    <a:pt x="1" y="53"/>
                  </a:lnTo>
                  <a:close/>
                  <a:moveTo>
                    <a:pt x="99" y="77"/>
                  </a:moveTo>
                  <a:cubicBezTo>
                    <a:pt x="99" y="77"/>
                    <a:pt x="99" y="77"/>
                    <a:pt x="99" y="77"/>
                  </a:cubicBezTo>
                  <a:cubicBezTo>
                    <a:pt x="98" y="77"/>
                    <a:pt x="98" y="76"/>
                    <a:pt x="98" y="76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4"/>
                    <a:pt x="99" y="74"/>
                    <a:pt x="99" y="75"/>
                  </a:cubicBezTo>
                  <a:cubicBezTo>
                    <a:pt x="100" y="75"/>
                    <a:pt x="100" y="75"/>
                    <a:pt x="100" y="76"/>
                  </a:cubicBezTo>
                  <a:cubicBezTo>
                    <a:pt x="100" y="76"/>
                    <a:pt x="100" y="77"/>
                    <a:pt x="100" y="77"/>
                  </a:cubicBezTo>
                  <a:cubicBezTo>
                    <a:pt x="100" y="78"/>
                    <a:pt x="100" y="78"/>
                    <a:pt x="99" y="7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FEC846C8-FC2D-486B-872F-975902B6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1999" y="9907535"/>
              <a:ext cx="55563" cy="38100"/>
            </a:xfrm>
            <a:custGeom>
              <a:avLst/>
              <a:gdLst>
                <a:gd name="T0" fmla="*/ 19 w 20"/>
                <a:gd name="T1" fmla="*/ 14 h 14"/>
                <a:gd name="T2" fmla="*/ 1 w 20"/>
                <a:gd name="T3" fmla="*/ 4 h 14"/>
                <a:gd name="T4" fmla="*/ 0 w 20"/>
                <a:gd name="T5" fmla="*/ 1 h 14"/>
                <a:gd name="T6" fmla="*/ 1 w 20"/>
                <a:gd name="T7" fmla="*/ 1 h 14"/>
                <a:gd name="T8" fmla="*/ 19 w 20"/>
                <a:gd name="T9" fmla="*/ 11 h 14"/>
                <a:gd name="T10" fmla="*/ 19 w 20"/>
                <a:gd name="T11" fmla="*/ 11 h 14"/>
                <a:gd name="T12" fmla="*/ 20 w 20"/>
                <a:gd name="T13" fmla="*/ 13 h 14"/>
                <a:gd name="T14" fmla="*/ 19 w 2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4">
                  <a:moveTo>
                    <a:pt x="19" y="1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4"/>
                    <a:pt x="20" y="14"/>
                    <a:pt x="19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5C8BEBBC-CF67-4578-A304-7A385BEF4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9162" y="9731323"/>
              <a:ext cx="20638" cy="26988"/>
            </a:xfrm>
            <a:custGeom>
              <a:avLst/>
              <a:gdLst>
                <a:gd name="T0" fmla="*/ 7 w 7"/>
                <a:gd name="T1" fmla="*/ 7 h 10"/>
                <a:gd name="T2" fmla="*/ 3 w 7"/>
                <a:gd name="T3" fmla="*/ 9 h 10"/>
                <a:gd name="T4" fmla="*/ 0 w 7"/>
                <a:gd name="T5" fmla="*/ 3 h 10"/>
                <a:gd name="T6" fmla="*/ 3 w 7"/>
                <a:gd name="T7" fmla="*/ 1 h 10"/>
                <a:gd name="T8" fmla="*/ 7 w 7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2" y="8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5"/>
                    <a:pt x="7" y="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409AA0B0-A15D-426A-A314-A9F43AAFE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1549" y="9728148"/>
              <a:ext cx="31750" cy="41275"/>
            </a:xfrm>
            <a:custGeom>
              <a:avLst/>
              <a:gdLst>
                <a:gd name="T0" fmla="*/ 10 w 11"/>
                <a:gd name="T1" fmla="*/ 10 h 15"/>
                <a:gd name="T2" fmla="*/ 6 w 11"/>
                <a:gd name="T3" fmla="*/ 14 h 15"/>
                <a:gd name="T4" fmla="*/ 0 w 11"/>
                <a:gd name="T5" fmla="*/ 6 h 15"/>
                <a:gd name="T6" fmla="*/ 4 w 11"/>
                <a:gd name="T7" fmla="*/ 1 h 15"/>
                <a:gd name="T8" fmla="*/ 10 w 11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10" y="10"/>
                  </a:moveTo>
                  <a:cubicBezTo>
                    <a:pt x="11" y="13"/>
                    <a:pt x="9" y="15"/>
                    <a:pt x="6" y="14"/>
                  </a:cubicBezTo>
                  <a:cubicBezTo>
                    <a:pt x="3" y="13"/>
                    <a:pt x="1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7" y="2"/>
                    <a:pt x="10" y="6"/>
                    <a:pt x="10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8548DEF5-AF28-440A-A3F7-64C83A933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33912" y="9888485"/>
              <a:ext cx="165100" cy="182563"/>
            </a:xfrm>
            <a:custGeom>
              <a:avLst/>
              <a:gdLst>
                <a:gd name="T0" fmla="*/ 48 w 60"/>
                <a:gd name="T1" fmla="*/ 62 h 66"/>
                <a:gd name="T2" fmla="*/ 12 w 60"/>
                <a:gd name="T3" fmla="*/ 41 h 66"/>
                <a:gd name="T4" fmla="*/ 0 w 60"/>
                <a:gd name="T5" fmla="*/ 21 h 66"/>
                <a:gd name="T6" fmla="*/ 11 w 60"/>
                <a:gd name="T7" fmla="*/ 13 h 66"/>
                <a:gd name="T8" fmla="*/ 10 w 60"/>
                <a:gd name="T9" fmla="*/ 10 h 66"/>
                <a:gd name="T10" fmla="*/ 22 w 60"/>
                <a:gd name="T11" fmla="*/ 4 h 66"/>
                <a:gd name="T12" fmla="*/ 31 w 60"/>
                <a:gd name="T13" fmla="*/ 14 h 66"/>
                <a:gd name="T14" fmla="*/ 35 w 60"/>
                <a:gd name="T15" fmla="*/ 15 h 66"/>
                <a:gd name="T16" fmla="*/ 47 w 60"/>
                <a:gd name="T17" fmla="*/ 34 h 66"/>
                <a:gd name="T18" fmla="*/ 48 w 60"/>
                <a:gd name="T19" fmla="*/ 35 h 66"/>
                <a:gd name="T20" fmla="*/ 60 w 60"/>
                <a:gd name="T21" fmla="*/ 55 h 66"/>
                <a:gd name="T22" fmla="*/ 48 w 60"/>
                <a:gd name="T23" fmla="*/ 62 h 66"/>
                <a:gd name="T24" fmla="*/ 12 w 60"/>
                <a:gd name="T25" fmla="*/ 17 h 66"/>
                <a:gd name="T26" fmla="*/ 3 w 60"/>
                <a:gd name="T27" fmla="*/ 22 h 66"/>
                <a:gd name="T28" fmla="*/ 12 w 60"/>
                <a:gd name="T29" fmla="*/ 38 h 66"/>
                <a:gd name="T30" fmla="*/ 48 w 60"/>
                <a:gd name="T31" fmla="*/ 59 h 66"/>
                <a:gd name="T32" fmla="*/ 48 w 60"/>
                <a:gd name="T33" fmla="*/ 59 h 66"/>
                <a:gd name="T34" fmla="*/ 57 w 60"/>
                <a:gd name="T35" fmla="*/ 54 h 66"/>
                <a:gd name="T36" fmla="*/ 48 w 60"/>
                <a:gd name="T37" fmla="*/ 38 h 66"/>
                <a:gd name="T38" fmla="*/ 46 w 60"/>
                <a:gd name="T39" fmla="*/ 37 h 66"/>
                <a:gd name="T40" fmla="*/ 45 w 60"/>
                <a:gd name="T41" fmla="*/ 36 h 66"/>
                <a:gd name="T42" fmla="*/ 44 w 60"/>
                <a:gd name="T43" fmla="*/ 34 h 66"/>
                <a:gd name="T44" fmla="*/ 44 w 60"/>
                <a:gd name="T45" fmla="*/ 34 h 66"/>
                <a:gd name="T46" fmla="*/ 35 w 60"/>
                <a:gd name="T47" fmla="*/ 18 h 66"/>
                <a:gd name="T48" fmla="*/ 31 w 60"/>
                <a:gd name="T49" fmla="*/ 17 h 66"/>
                <a:gd name="T50" fmla="*/ 30 w 60"/>
                <a:gd name="T51" fmla="*/ 16 h 66"/>
                <a:gd name="T52" fmla="*/ 22 w 60"/>
                <a:gd name="T53" fmla="*/ 7 h 66"/>
                <a:gd name="T54" fmla="*/ 13 w 60"/>
                <a:gd name="T55" fmla="*/ 12 h 66"/>
                <a:gd name="T56" fmla="*/ 14 w 60"/>
                <a:gd name="T57" fmla="*/ 16 h 66"/>
                <a:gd name="T58" fmla="*/ 13 w 60"/>
                <a:gd name="T59" fmla="*/ 17 h 66"/>
                <a:gd name="T60" fmla="*/ 12 w 60"/>
                <a:gd name="T61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66">
                  <a:moveTo>
                    <a:pt x="48" y="62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6" y="37"/>
                    <a:pt x="0" y="28"/>
                    <a:pt x="0" y="21"/>
                  </a:cubicBezTo>
                  <a:cubicBezTo>
                    <a:pt x="0" y="14"/>
                    <a:pt x="5" y="11"/>
                    <a:pt x="11" y="13"/>
                  </a:cubicBezTo>
                  <a:cubicBezTo>
                    <a:pt x="11" y="12"/>
                    <a:pt x="10" y="11"/>
                    <a:pt x="10" y="10"/>
                  </a:cubicBezTo>
                  <a:cubicBezTo>
                    <a:pt x="10" y="3"/>
                    <a:pt x="16" y="0"/>
                    <a:pt x="22" y="4"/>
                  </a:cubicBezTo>
                  <a:cubicBezTo>
                    <a:pt x="26" y="6"/>
                    <a:pt x="29" y="9"/>
                    <a:pt x="31" y="14"/>
                  </a:cubicBezTo>
                  <a:cubicBezTo>
                    <a:pt x="32" y="14"/>
                    <a:pt x="34" y="14"/>
                    <a:pt x="35" y="15"/>
                  </a:cubicBezTo>
                  <a:cubicBezTo>
                    <a:pt x="41" y="19"/>
                    <a:pt x="46" y="27"/>
                    <a:pt x="47" y="34"/>
                  </a:cubicBezTo>
                  <a:cubicBezTo>
                    <a:pt x="47" y="34"/>
                    <a:pt x="48" y="34"/>
                    <a:pt x="48" y="35"/>
                  </a:cubicBezTo>
                  <a:cubicBezTo>
                    <a:pt x="55" y="38"/>
                    <a:pt x="60" y="48"/>
                    <a:pt x="60" y="55"/>
                  </a:cubicBezTo>
                  <a:cubicBezTo>
                    <a:pt x="60" y="63"/>
                    <a:pt x="55" y="66"/>
                    <a:pt x="48" y="62"/>
                  </a:cubicBezTo>
                  <a:close/>
                  <a:moveTo>
                    <a:pt x="12" y="17"/>
                  </a:moveTo>
                  <a:cubicBezTo>
                    <a:pt x="7" y="14"/>
                    <a:pt x="3" y="16"/>
                    <a:pt x="3" y="22"/>
                  </a:cubicBezTo>
                  <a:cubicBezTo>
                    <a:pt x="3" y="28"/>
                    <a:pt x="7" y="35"/>
                    <a:pt x="12" y="38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3" y="62"/>
                    <a:pt x="57" y="59"/>
                    <a:pt x="57" y="54"/>
                  </a:cubicBezTo>
                  <a:cubicBezTo>
                    <a:pt x="57" y="48"/>
                    <a:pt x="53" y="41"/>
                    <a:pt x="48" y="38"/>
                  </a:cubicBezTo>
                  <a:cubicBezTo>
                    <a:pt x="47" y="37"/>
                    <a:pt x="47" y="37"/>
                    <a:pt x="46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4" y="35"/>
                    <a:pt x="44" y="35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28"/>
                    <a:pt x="40" y="21"/>
                    <a:pt x="35" y="18"/>
                  </a:cubicBezTo>
                  <a:cubicBezTo>
                    <a:pt x="34" y="17"/>
                    <a:pt x="33" y="17"/>
                    <a:pt x="31" y="17"/>
                  </a:cubicBezTo>
                  <a:cubicBezTo>
                    <a:pt x="31" y="17"/>
                    <a:pt x="30" y="16"/>
                    <a:pt x="30" y="16"/>
                  </a:cubicBezTo>
                  <a:cubicBezTo>
                    <a:pt x="28" y="12"/>
                    <a:pt x="25" y="8"/>
                    <a:pt x="22" y="7"/>
                  </a:cubicBezTo>
                  <a:cubicBezTo>
                    <a:pt x="17" y="4"/>
                    <a:pt x="13" y="6"/>
                    <a:pt x="13" y="12"/>
                  </a:cubicBezTo>
                  <a:cubicBezTo>
                    <a:pt x="13" y="13"/>
                    <a:pt x="13" y="14"/>
                    <a:pt x="14" y="16"/>
                  </a:cubicBezTo>
                  <a:cubicBezTo>
                    <a:pt x="14" y="16"/>
                    <a:pt x="14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9815EB52-3517-468D-9E41-98452787265A}"/>
              </a:ext>
            </a:extLst>
          </p:cNvPr>
          <p:cNvSpPr txBox="1"/>
          <p:nvPr/>
        </p:nvSpPr>
        <p:spPr>
          <a:xfrm>
            <a:off x="975234" y="987422"/>
            <a:ext cx="3407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Nincs speciális hardver igény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82D6B233-4585-4358-9063-26C5D4BCEB6C}"/>
              </a:ext>
            </a:extLst>
          </p:cNvPr>
          <p:cNvSpPr txBox="1"/>
          <p:nvPr/>
        </p:nvSpPr>
        <p:spPr>
          <a:xfrm>
            <a:off x="1450010" y="3296435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E0380460-42DD-4366-99B0-0422C36EE797}"/>
              </a:ext>
            </a:extLst>
          </p:cNvPr>
          <p:cNvSpPr txBox="1"/>
          <p:nvPr/>
        </p:nvSpPr>
        <p:spPr>
          <a:xfrm>
            <a:off x="993299" y="2981023"/>
            <a:ext cx="1964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WEBEN FUT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Bármely böngészőn fut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Nem kell telepíteni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035E9B4B-B02B-45C0-928E-8C3F604CDD30}"/>
              </a:ext>
            </a:extLst>
          </p:cNvPr>
          <p:cNvSpPr txBox="1"/>
          <p:nvPr/>
        </p:nvSpPr>
        <p:spPr>
          <a:xfrm>
            <a:off x="3549238" y="3306271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3CDD6B85-EE71-47F8-A914-CE4B82A39751}"/>
              </a:ext>
            </a:extLst>
          </p:cNvPr>
          <p:cNvSpPr txBox="1"/>
          <p:nvPr/>
        </p:nvSpPr>
        <p:spPr>
          <a:xfrm>
            <a:off x="2993786" y="2990860"/>
            <a:ext cx="1936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BIZTONSÁGOS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IBM Cloud szerver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Microsoft Azure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1FE534ED-0939-4AFE-B49A-507C7661D490}"/>
              </a:ext>
            </a:extLst>
          </p:cNvPr>
          <p:cNvSpPr txBox="1"/>
          <p:nvPr/>
        </p:nvSpPr>
        <p:spPr>
          <a:xfrm>
            <a:off x="1450011" y="4577217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92E09F2B-9A70-4E70-BA78-41B1F3824A48}"/>
              </a:ext>
            </a:extLst>
          </p:cNvPr>
          <p:cNvSpPr txBox="1"/>
          <p:nvPr/>
        </p:nvSpPr>
        <p:spPr>
          <a:xfrm>
            <a:off x="993298" y="4261806"/>
            <a:ext cx="2024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24/7 ELÉRHETŐ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Bármikor – bárhol elérhető interneten keresztül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Felhasználói jogok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32127270-618D-4EEE-8F64-1E033F032904}"/>
              </a:ext>
            </a:extLst>
          </p:cNvPr>
          <p:cNvSpPr txBox="1"/>
          <p:nvPr/>
        </p:nvSpPr>
        <p:spPr>
          <a:xfrm>
            <a:off x="3573122" y="4577217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21C2DF12-D011-45C0-B21A-577AC61D073E}"/>
              </a:ext>
            </a:extLst>
          </p:cNvPr>
          <p:cNvSpPr txBox="1"/>
          <p:nvPr/>
        </p:nvSpPr>
        <p:spPr>
          <a:xfrm>
            <a:off x="3017669" y="4261806"/>
            <a:ext cx="1936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APPLIKÁCIÓ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Adatrögzítés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Gyors dashboard </a:t>
            </a:r>
          </a:p>
        </p:txBody>
      </p:sp>
      <p:pic>
        <p:nvPicPr>
          <p:cNvPr id="306" name="Picture 2" descr="57d50a8f-0772-4bff-adcb-34d3fe3f8bdb@ubm">
            <a:extLst>
              <a:ext uri="{FF2B5EF4-FFF2-40B4-BE49-F238E27FC236}">
                <a16:creationId xmlns:a16="http://schemas.microsoft.com/office/drawing/2014/main" id="{530155DD-2843-2B48-B8EE-DA24F04C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accel="14000" decel="8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accel="14000" decel="86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accel="14000" decel="86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accel="14000" decel="8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accel="14000" decel="86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accel="14000" decel="86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accel="14000" decel="8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accel="14000" decel="86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accel="14000" decel="86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accel="14000" decel="86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9" grpId="0" animBg="1"/>
      <p:bldP spid="320" grpId="0" animBg="1"/>
      <p:bldP spid="309" grpId="0"/>
      <p:bldP spid="310" grpId="0"/>
      <p:bldP spid="311" grpId="0"/>
      <p:bldP spid="312" grpId="0"/>
      <p:bldP spid="313" grpId="0"/>
      <p:bldP spid="314" grpId="0"/>
      <p:bldP spid="315" grpId="0"/>
      <p:bldP spid="3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52826B16-9EDC-4BB7-BAA7-32793483FC94}"/>
              </a:ext>
            </a:extLst>
          </p:cNvPr>
          <p:cNvSpPr>
            <a:spLocks/>
          </p:cNvSpPr>
          <p:nvPr/>
        </p:nvSpPr>
        <p:spPr bwMode="auto">
          <a:xfrm>
            <a:off x="3562681" y="2438896"/>
            <a:ext cx="4976958" cy="1192057"/>
          </a:xfrm>
          <a:custGeom>
            <a:avLst/>
            <a:gdLst>
              <a:gd name="T0" fmla="*/ 3597 w 3607"/>
              <a:gd name="T1" fmla="*/ 862 h 862"/>
              <a:gd name="T2" fmla="*/ 3296 w 3607"/>
              <a:gd name="T3" fmla="*/ 684 h 862"/>
              <a:gd name="T4" fmla="*/ 3194 w 3607"/>
              <a:gd name="T5" fmla="*/ 684 h 862"/>
              <a:gd name="T6" fmla="*/ 3093 w 3607"/>
              <a:gd name="T7" fmla="*/ 745 h 862"/>
              <a:gd name="T8" fmla="*/ 2883 w 3607"/>
              <a:gd name="T9" fmla="*/ 748 h 862"/>
              <a:gd name="T10" fmla="*/ 1750 w 3607"/>
              <a:gd name="T11" fmla="*/ 95 h 862"/>
              <a:gd name="T12" fmla="*/ 1405 w 3607"/>
              <a:gd name="T13" fmla="*/ 40 h 862"/>
              <a:gd name="T14" fmla="*/ 1248 w 3607"/>
              <a:gd name="T15" fmla="*/ 95 h 862"/>
              <a:gd name="T16" fmla="*/ 10 w 3607"/>
              <a:gd name="T17" fmla="*/ 809 h 862"/>
              <a:gd name="T18" fmla="*/ 0 w 3607"/>
              <a:gd name="T19" fmla="*/ 791 h 862"/>
              <a:gd name="T20" fmla="*/ 1238 w 3607"/>
              <a:gd name="T21" fmla="*/ 78 h 862"/>
              <a:gd name="T22" fmla="*/ 1401 w 3607"/>
              <a:gd name="T23" fmla="*/ 21 h 862"/>
              <a:gd name="T24" fmla="*/ 1760 w 3607"/>
              <a:gd name="T25" fmla="*/ 78 h 862"/>
              <a:gd name="T26" fmla="*/ 2893 w 3607"/>
              <a:gd name="T27" fmla="*/ 731 h 862"/>
              <a:gd name="T28" fmla="*/ 3083 w 3607"/>
              <a:gd name="T29" fmla="*/ 728 h 862"/>
              <a:gd name="T30" fmla="*/ 3183 w 3607"/>
              <a:gd name="T31" fmla="*/ 667 h 862"/>
              <a:gd name="T32" fmla="*/ 3306 w 3607"/>
              <a:gd name="T33" fmla="*/ 667 h 862"/>
              <a:gd name="T34" fmla="*/ 3607 w 3607"/>
              <a:gd name="T35" fmla="*/ 844 h 862"/>
              <a:gd name="T36" fmla="*/ 3597 w 3607"/>
              <a:gd name="T3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07" h="862">
                <a:moveTo>
                  <a:pt x="3597" y="862"/>
                </a:moveTo>
                <a:cubicBezTo>
                  <a:pt x="3594" y="860"/>
                  <a:pt x="3354" y="718"/>
                  <a:pt x="3296" y="684"/>
                </a:cubicBezTo>
                <a:cubicBezTo>
                  <a:pt x="3244" y="653"/>
                  <a:pt x="3196" y="683"/>
                  <a:pt x="3194" y="684"/>
                </a:cubicBezTo>
                <a:cubicBezTo>
                  <a:pt x="3093" y="745"/>
                  <a:pt x="3093" y="745"/>
                  <a:pt x="3093" y="745"/>
                </a:cubicBezTo>
                <a:cubicBezTo>
                  <a:pt x="2989" y="808"/>
                  <a:pt x="2887" y="750"/>
                  <a:pt x="2883" y="748"/>
                </a:cubicBezTo>
                <a:cubicBezTo>
                  <a:pt x="2874" y="743"/>
                  <a:pt x="2004" y="241"/>
                  <a:pt x="1750" y="95"/>
                </a:cubicBezTo>
                <a:cubicBezTo>
                  <a:pt x="1620" y="20"/>
                  <a:pt x="1490" y="24"/>
                  <a:pt x="1405" y="40"/>
                </a:cubicBezTo>
                <a:cubicBezTo>
                  <a:pt x="1312" y="58"/>
                  <a:pt x="1249" y="94"/>
                  <a:pt x="1248" y="95"/>
                </a:cubicBezTo>
                <a:cubicBezTo>
                  <a:pt x="10" y="809"/>
                  <a:pt x="10" y="809"/>
                  <a:pt x="10" y="809"/>
                </a:cubicBezTo>
                <a:cubicBezTo>
                  <a:pt x="0" y="791"/>
                  <a:pt x="0" y="791"/>
                  <a:pt x="0" y="791"/>
                </a:cubicBezTo>
                <a:cubicBezTo>
                  <a:pt x="1238" y="78"/>
                  <a:pt x="1238" y="78"/>
                  <a:pt x="1238" y="78"/>
                </a:cubicBezTo>
                <a:cubicBezTo>
                  <a:pt x="1241" y="76"/>
                  <a:pt x="1304" y="40"/>
                  <a:pt x="1401" y="21"/>
                </a:cubicBezTo>
                <a:cubicBezTo>
                  <a:pt x="1489" y="4"/>
                  <a:pt x="1624" y="0"/>
                  <a:pt x="1760" y="78"/>
                </a:cubicBezTo>
                <a:cubicBezTo>
                  <a:pt x="2014" y="223"/>
                  <a:pt x="2884" y="725"/>
                  <a:pt x="2893" y="731"/>
                </a:cubicBezTo>
                <a:cubicBezTo>
                  <a:pt x="2894" y="731"/>
                  <a:pt x="2989" y="785"/>
                  <a:pt x="3083" y="728"/>
                </a:cubicBezTo>
                <a:cubicBezTo>
                  <a:pt x="3183" y="667"/>
                  <a:pt x="3183" y="667"/>
                  <a:pt x="3183" y="667"/>
                </a:cubicBezTo>
                <a:cubicBezTo>
                  <a:pt x="3186" y="666"/>
                  <a:pt x="3243" y="630"/>
                  <a:pt x="3306" y="667"/>
                </a:cubicBezTo>
                <a:cubicBezTo>
                  <a:pt x="3364" y="701"/>
                  <a:pt x="3604" y="843"/>
                  <a:pt x="3607" y="844"/>
                </a:cubicBezTo>
                <a:lnTo>
                  <a:pt x="3597" y="862"/>
                </a:ln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93" name="Freeform 161">
            <a:extLst>
              <a:ext uri="{FF2B5EF4-FFF2-40B4-BE49-F238E27FC236}">
                <a16:creationId xmlns:a16="http://schemas.microsoft.com/office/drawing/2014/main" id="{2E9271EB-C71F-4657-83E4-9D1F8B5E1276}"/>
              </a:ext>
            </a:extLst>
          </p:cNvPr>
          <p:cNvSpPr>
            <a:spLocks/>
          </p:cNvSpPr>
          <p:nvPr/>
        </p:nvSpPr>
        <p:spPr bwMode="auto">
          <a:xfrm>
            <a:off x="4692834" y="3369050"/>
            <a:ext cx="4342041" cy="1373009"/>
          </a:xfrm>
          <a:custGeom>
            <a:avLst/>
            <a:gdLst>
              <a:gd name="T0" fmla="*/ 1758 w 3147"/>
              <a:gd name="T1" fmla="*/ 993 h 993"/>
              <a:gd name="T2" fmla="*/ 1665 w 3147"/>
              <a:gd name="T3" fmla="*/ 971 h 993"/>
              <a:gd name="T4" fmla="*/ 0 w 3147"/>
              <a:gd name="T5" fmla="*/ 11 h 993"/>
              <a:gd name="T6" fmla="*/ 18 w 3147"/>
              <a:gd name="T7" fmla="*/ 0 h 993"/>
              <a:gd name="T8" fmla="*/ 1675 w 3147"/>
              <a:gd name="T9" fmla="*/ 954 h 993"/>
              <a:gd name="T10" fmla="*/ 1841 w 3147"/>
              <a:gd name="T11" fmla="*/ 953 h 993"/>
              <a:gd name="T12" fmla="*/ 2229 w 3147"/>
              <a:gd name="T13" fmla="*/ 729 h 993"/>
              <a:gd name="T14" fmla="*/ 2416 w 3147"/>
              <a:gd name="T15" fmla="*/ 729 h 993"/>
              <a:gd name="T16" fmla="*/ 2547 w 3147"/>
              <a:gd name="T17" fmla="*/ 805 h 993"/>
              <a:gd name="T18" fmla="*/ 2714 w 3147"/>
              <a:gd name="T19" fmla="*/ 805 h 993"/>
              <a:gd name="T20" fmla="*/ 3137 w 3147"/>
              <a:gd name="T21" fmla="*/ 558 h 993"/>
              <a:gd name="T22" fmla="*/ 3147 w 3147"/>
              <a:gd name="T23" fmla="*/ 576 h 993"/>
              <a:gd name="T24" fmla="*/ 2724 w 3147"/>
              <a:gd name="T25" fmla="*/ 822 h 993"/>
              <a:gd name="T26" fmla="*/ 2537 w 3147"/>
              <a:gd name="T27" fmla="*/ 823 h 993"/>
              <a:gd name="T28" fmla="*/ 2406 w 3147"/>
              <a:gd name="T29" fmla="*/ 747 h 993"/>
              <a:gd name="T30" fmla="*/ 2239 w 3147"/>
              <a:gd name="T31" fmla="*/ 747 h 993"/>
              <a:gd name="T32" fmla="*/ 1851 w 3147"/>
              <a:gd name="T33" fmla="*/ 971 h 993"/>
              <a:gd name="T34" fmla="*/ 1758 w 3147"/>
              <a:gd name="T35" fmla="*/ 993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47" h="993">
                <a:moveTo>
                  <a:pt x="1758" y="993"/>
                </a:moveTo>
                <a:cubicBezTo>
                  <a:pt x="1724" y="993"/>
                  <a:pt x="1690" y="986"/>
                  <a:pt x="1665" y="971"/>
                </a:cubicBezTo>
                <a:cubicBezTo>
                  <a:pt x="0" y="11"/>
                  <a:pt x="0" y="11"/>
                  <a:pt x="0" y="11"/>
                </a:cubicBezTo>
                <a:cubicBezTo>
                  <a:pt x="18" y="0"/>
                  <a:pt x="18" y="0"/>
                  <a:pt x="18" y="0"/>
                </a:cubicBezTo>
                <a:cubicBezTo>
                  <a:pt x="1675" y="954"/>
                  <a:pt x="1675" y="954"/>
                  <a:pt x="1675" y="954"/>
                </a:cubicBezTo>
                <a:cubicBezTo>
                  <a:pt x="1720" y="980"/>
                  <a:pt x="1796" y="980"/>
                  <a:pt x="1841" y="953"/>
                </a:cubicBezTo>
                <a:cubicBezTo>
                  <a:pt x="2229" y="729"/>
                  <a:pt x="2229" y="729"/>
                  <a:pt x="2229" y="729"/>
                </a:cubicBezTo>
                <a:cubicBezTo>
                  <a:pt x="2281" y="700"/>
                  <a:pt x="2365" y="700"/>
                  <a:pt x="2416" y="729"/>
                </a:cubicBezTo>
                <a:cubicBezTo>
                  <a:pt x="2547" y="805"/>
                  <a:pt x="2547" y="805"/>
                  <a:pt x="2547" y="805"/>
                </a:cubicBezTo>
                <a:cubicBezTo>
                  <a:pt x="2593" y="831"/>
                  <a:pt x="2669" y="831"/>
                  <a:pt x="2714" y="805"/>
                </a:cubicBezTo>
                <a:cubicBezTo>
                  <a:pt x="3137" y="558"/>
                  <a:pt x="3137" y="558"/>
                  <a:pt x="3137" y="558"/>
                </a:cubicBezTo>
                <a:cubicBezTo>
                  <a:pt x="3147" y="576"/>
                  <a:pt x="3147" y="576"/>
                  <a:pt x="3147" y="576"/>
                </a:cubicBezTo>
                <a:cubicBezTo>
                  <a:pt x="2724" y="822"/>
                  <a:pt x="2724" y="822"/>
                  <a:pt x="2724" y="822"/>
                </a:cubicBezTo>
                <a:cubicBezTo>
                  <a:pt x="2673" y="852"/>
                  <a:pt x="2589" y="852"/>
                  <a:pt x="2537" y="823"/>
                </a:cubicBezTo>
                <a:cubicBezTo>
                  <a:pt x="2406" y="747"/>
                  <a:pt x="2406" y="747"/>
                  <a:pt x="2406" y="747"/>
                </a:cubicBezTo>
                <a:cubicBezTo>
                  <a:pt x="2361" y="721"/>
                  <a:pt x="2285" y="721"/>
                  <a:pt x="2239" y="747"/>
                </a:cubicBezTo>
                <a:cubicBezTo>
                  <a:pt x="1851" y="971"/>
                  <a:pt x="1851" y="971"/>
                  <a:pt x="1851" y="971"/>
                </a:cubicBezTo>
                <a:cubicBezTo>
                  <a:pt x="1826" y="986"/>
                  <a:pt x="1792" y="993"/>
                  <a:pt x="1758" y="993"/>
                </a:cubicBez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B5355610-1719-43BF-A403-D74B77450CC5}"/>
              </a:ext>
            </a:extLst>
          </p:cNvPr>
          <p:cNvSpPr/>
          <p:nvPr/>
        </p:nvSpPr>
        <p:spPr>
          <a:xfrm>
            <a:off x="3510873" y="3407711"/>
            <a:ext cx="195237" cy="1952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FE84C94-220B-4833-B55D-943D710842FA}"/>
              </a:ext>
            </a:extLst>
          </p:cNvPr>
          <p:cNvSpPr/>
          <p:nvPr/>
        </p:nvSpPr>
        <p:spPr>
          <a:xfrm>
            <a:off x="3487057" y="3417858"/>
            <a:ext cx="195237" cy="1952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3AC6DDC-9CA8-42CD-84E5-6AE8610D2C69}"/>
              </a:ext>
            </a:extLst>
          </p:cNvPr>
          <p:cNvGrpSpPr/>
          <p:nvPr/>
        </p:nvGrpSpPr>
        <p:grpSpPr>
          <a:xfrm>
            <a:off x="3719029" y="2794449"/>
            <a:ext cx="1149200" cy="685711"/>
            <a:chOff x="7439025" y="5649913"/>
            <a:chExt cx="2298700" cy="1371600"/>
          </a:xfrm>
          <a:effectLst>
            <a:outerShdw blurRad="4064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2F2DB4B-F001-4BE9-A943-224D59C3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88013"/>
              <a:ext cx="2298700" cy="1333500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9 h 482"/>
                <a:gd name="T4" fmla="*/ 516 w 833"/>
                <a:gd name="T5" fmla="*/ 469 h 482"/>
                <a:gd name="T6" fmla="*/ 31 w 833"/>
                <a:gd name="T7" fmla="*/ 189 h 482"/>
                <a:gd name="T8" fmla="*/ 29 w 833"/>
                <a:gd name="T9" fmla="*/ 127 h 482"/>
                <a:gd name="T10" fmla="*/ 224 w 833"/>
                <a:gd name="T11" fmla="*/ 14 h 482"/>
                <a:gd name="T12" fmla="*/ 307 w 833"/>
                <a:gd name="T13" fmla="*/ 18 h 482"/>
                <a:gd name="T14" fmla="*/ 798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9"/>
                    <a:pt x="600" y="469"/>
                    <a:pt x="600" y="469"/>
                  </a:cubicBezTo>
                  <a:cubicBezTo>
                    <a:pt x="577" y="482"/>
                    <a:pt x="539" y="482"/>
                    <a:pt x="516" y="46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2" y="173"/>
                    <a:pt x="0" y="144"/>
                    <a:pt x="29" y="127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47" y="0"/>
                    <a:pt x="284" y="4"/>
                    <a:pt x="307" y="18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3"/>
                    <a:pt x="833" y="336"/>
                    <a:pt x="800" y="357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D0FB84C-E65E-49F0-B8E4-6976F6CDE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54675"/>
              <a:ext cx="2298700" cy="1333500"/>
            </a:xfrm>
            <a:custGeom>
              <a:avLst/>
              <a:gdLst>
                <a:gd name="T0" fmla="*/ 800 w 833"/>
                <a:gd name="T1" fmla="*/ 356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4 w 833"/>
                <a:gd name="T11" fmla="*/ 13 h 482"/>
                <a:gd name="T12" fmla="*/ 307 w 833"/>
                <a:gd name="T13" fmla="*/ 17 h 482"/>
                <a:gd name="T14" fmla="*/ 798 w 833"/>
                <a:gd name="T15" fmla="*/ 296 h 482"/>
                <a:gd name="T16" fmla="*/ 800 w 833"/>
                <a:gd name="T17" fmla="*/ 35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2" y="172"/>
                    <a:pt x="0" y="143"/>
                    <a:pt x="29" y="126"/>
                  </a:cubicBezTo>
                  <a:cubicBezTo>
                    <a:pt x="224" y="13"/>
                    <a:pt x="224" y="13"/>
                    <a:pt x="224" y="13"/>
                  </a:cubicBezTo>
                  <a:cubicBezTo>
                    <a:pt x="247" y="0"/>
                    <a:pt x="284" y="4"/>
                    <a:pt x="307" y="17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2"/>
                    <a:pt x="833" y="336"/>
                    <a:pt x="800" y="356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DF705EA-206F-40E2-8072-4BFC2F130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1575" y="5683250"/>
              <a:ext cx="2108200" cy="1219200"/>
            </a:xfrm>
            <a:custGeom>
              <a:avLst/>
              <a:gdLst>
                <a:gd name="T0" fmla="*/ 185 w 764"/>
                <a:gd name="T1" fmla="*/ 27 h 441"/>
                <a:gd name="T2" fmla="*/ 185 w 764"/>
                <a:gd name="T3" fmla="*/ 27 h 441"/>
                <a:gd name="T4" fmla="*/ 187 w 764"/>
                <a:gd name="T5" fmla="*/ 29 h 441"/>
                <a:gd name="T6" fmla="*/ 192 w 764"/>
                <a:gd name="T7" fmla="*/ 36 h 441"/>
                <a:gd name="T8" fmla="*/ 187 w 764"/>
                <a:gd name="T9" fmla="*/ 43 h 441"/>
                <a:gd name="T10" fmla="*/ 76 w 764"/>
                <a:gd name="T11" fmla="*/ 107 h 441"/>
                <a:gd name="T12" fmla="*/ 63 w 764"/>
                <a:gd name="T13" fmla="*/ 110 h 441"/>
                <a:gd name="T14" fmla="*/ 50 w 764"/>
                <a:gd name="T15" fmla="*/ 107 h 441"/>
                <a:gd name="T16" fmla="*/ 48 w 764"/>
                <a:gd name="T17" fmla="*/ 106 h 441"/>
                <a:gd name="T18" fmla="*/ 42 w 764"/>
                <a:gd name="T19" fmla="*/ 105 h 441"/>
                <a:gd name="T20" fmla="*/ 36 w 764"/>
                <a:gd name="T21" fmla="*/ 106 h 441"/>
                <a:gd name="T22" fmla="*/ 12 w 764"/>
                <a:gd name="T23" fmla="*/ 120 h 441"/>
                <a:gd name="T24" fmla="*/ 0 w 764"/>
                <a:gd name="T25" fmla="*/ 136 h 441"/>
                <a:gd name="T26" fmla="*/ 12 w 764"/>
                <a:gd name="T27" fmla="*/ 152 h 441"/>
                <a:gd name="T28" fmla="*/ 501 w 764"/>
                <a:gd name="T29" fmla="*/ 434 h 441"/>
                <a:gd name="T30" fmla="*/ 528 w 764"/>
                <a:gd name="T31" fmla="*/ 441 h 441"/>
                <a:gd name="T32" fmla="*/ 556 w 764"/>
                <a:gd name="T33" fmla="*/ 434 h 441"/>
                <a:gd name="T34" fmla="*/ 753 w 764"/>
                <a:gd name="T35" fmla="*/ 320 h 441"/>
                <a:gd name="T36" fmla="*/ 764 w 764"/>
                <a:gd name="T37" fmla="*/ 305 h 441"/>
                <a:gd name="T38" fmla="*/ 753 w 764"/>
                <a:gd name="T39" fmla="*/ 288 h 441"/>
                <a:gd name="T40" fmla="*/ 264 w 764"/>
                <a:gd name="T41" fmla="*/ 6 h 441"/>
                <a:gd name="T42" fmla="*/ 236 w 764"/>
                <a:gd name="T43" fmla="*/ 0 h 441"/>
                <a:gd name="T44" fmla="*/ 209 w 764"/>
                <a:gd name="T45" fmla="*/ 6 h 441"/>
                <a:gd name="T46" fmla="*/ 185 w 764"/>
                <a:gd name="T47" fmla="*/ 20 h 441"/>
                <a:gd name="T48" fmla="*/ 182 w 764"/>
                <a:gd name="T49" fmla="*/ 24 h 441"/>
                <a:gd name="T50" fmla="*/ 185 w 764"/>
                <a:gd name="T51" fmla="*/ 27 h 441"/>
                <a:gd name="T52" fmla="*/ 185 w 764"/>
                <a:gd name="T53" fmla="*/ 27 h 441"/>
                <a:gd name="T54" fmla="*/ 185 w 764"/>
                <a:gd name="T55" fmla="*/ 27 h 441"/>
                <a:gd name="T56" fmla="*/ 183 w 764"/>
                <a:gd name="T57" fmla="*/ 24 h 441"/>
                <a:gd name="T58" fmla="*/ 185 w 764"/>
                <a:gd name="T59" fmla="*/ 20 h 441"/>
                <a:gd name="T60" fmla="*/ 209 w 764"/>
                <a:gd name="T61" fmla="*/ 7 h 441"/>
                <a:gd name="T62" fmla="*/ 236 w 764"/>
                <a:gd name="T63" fmla="*/ 0 h 441"/>
                <a:gd name="T64" fmla="*/ 264 w 764"/>
                <a:gd name="T65" fmla="*/ 7 h 441"/>
                <a:gd name="T66" fmla="*/ 753 w 764"/>
                <a:gd name="T67" fmla="*/ 289 h 441"/>
                <a:gd name="T68" fmla="*/ 764 w 764"/>
                <a:gd name="T69" fmla="*/ 305 h 441"/>
                <a:gd name="T70" fmla="*/ 753 w 764"/>
                <a:gd name="T71" fmla="*/ 320 h 441"/>
                <a:gd name="T72" fmla="*/ 555 w 764"/>
                <a:gd name="T73" fmla="*/ 434 h 441"/>
                <a:gd name="T74" fmla="*/ 528 w 764"/>
                <a:gd name="T75" fmla="*/ 440 h 441"/>
                <a:gd name="T76" fmla="*/ 501 w 764"/>
                <a:gd name="T77" fmla="*/ 434 h 441"/>
                <a:gd name="T78" fmla="*/ 12 w 764"/>
                <a:gd name="T79" fmla="*/ 152 h 441"/>
                <a:gd name="T80" fmla="*/ 1 w 764"/>
                <a:gd name="T81" fmla="*/ 136 h 441"/>
                <a:gd name="T82" fmla="*/ 12 w 764"/>
                <a:gd name="T83" fmla="*/ 120 h 441"/>
                <a:gd name="T84" fmla="*/ 36 w 764"/>
                <a:gd name="T85" fmla="*/ 107 h 441"/>
                <a:gd name="T86" fmla="*/ 42 w 764"/>
                <a:gd name="T87" fmla="*/ 105 h 441"/>
                <a:gd name="T88" fmla="*/ 48 w 764"/>
                <a:gd name="T89" fmla="*/ 107 h 441"/>
                <a:gd name="T90" fmla="*/ 50 w 764"/>
                <a:gd name="T91" fmla="*/ 108 h 441"/>
                <a:gd name="T92" fmla="*/ 63 w 764"/>
                <a:gd name="T93" fmla="*/ 111 h 441"/>
                <a:gd name="T94" fmla="*/ 76 w 764"/>
                <a:gd name="T95" fmla="*/ 108 h 441"/>
                <a:gd name="T96" fmla="*/ 187 w 764"/>
                <a:gd name="T97" fmla="*/ 44 h 441"/>
                <a:gd name="T98" fmla="*/ 193 w 764"/>
                <a:gd name="T99" fmla="*/ 36 h 441"/>
                <a:gd name="T100" fmla="*/ 187 w 764"/>
                <a:gd name="T101" fmla="*/ 28 h 441"/>
                <a:gd name="T102" fmla="*/ 185 w 764"/>
                <a:gd name="T103" fmla="*/ 27 h 441"/>
                <a:gd name="T104" fmla="*/ 185 w 764"/>
                <a:gd name="T105" fmla="*/ 2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4" h="441">
                  <a:moveTo>
                    <a:pt x="185" y="27"/>
                  </a:moveTo>
                  <a:cubicBezTo>
                    <a:pt x="185" y="27"/>
                    <a:pt x="185" y="27"/>
                    <a:pt x="185" y="27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91" y="31"/>
                    <a:pt x="192" y="33"/>
                    <a:pt x="192" y="36"/>
                  </a:cubicBezTo>
                  <a:cubicBezTo>
                    <a:pt x="192" y="38"/>
                    <a:pt x="191" y="41"/>
                    <a:pt x="187" y="43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2" y="109"/>
                    <a:pt x="68" y="110"/>
                    <a:pt x="63" y="110"/>
                  </a:cubicBezTo>
                  <a:cubicBezTo>
                    <a:pt x="58" y="110"/>
                    <a:pt x="54" y="109"/>
                    <a:pt x="50" y="107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7" y="105"/>
                    <a:pt x="44" y="105"/>
                    <a:pt x="42" y="105"/>
                  </a:cubicBezTo>
                  <a:cubicBezTo>
                    <a:pt x="40" y="105"/>
                    <a:pt x="37" y="105"/>
                    <a:pt x="36" y="106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4" y="124"/>
                    <a:pt x="0" y="130"/>
                    <a:pt x="0" y="136"/>
                  </a:cubicBezTo>
                  <a:cubicBezTo>
                    <a:pt x="0" y="142"/>
                    <a:pt x="4" y="148"/>
                    <a:pt x="12" y="152"/>
                  </a:cubicBezTo>
                  <a:cubicBezTo>
                    <a:pt x="501" y="434"/>
                    <a:pt x="501" y="434"/>
                    <a:pt x="501" y="434"/>
                  </a:cubicBezTo>
                  <a:cubicBezTo>
                    <a:pt x="508" y="439"/>
                    <a:pt x="518" y="441"/>
                    <a:pt x="528" y="441"/>
                  </a:cubicBezTo>
                  <a:cubicBezTo>
                    <a:pt x="538" y="441"/>
                    <a:pt x="548" y="439"/>
                    <a:pt x="556" y="434"/>
                  </a:cubicBezTo>
                  <a:cubicBezTo>
                    <a:pt x="753" y="320"/>
                    <a:pt x="753" y="320"/>
                    <a:pt x="753" y="320"/>
                  </a:cubicBezTo>
                  <a:cubicBezTo>
                    <a:pt x="761" y="316"/>
                    <a:pt x="764" y="310"/>
                    <a:pt x="764" y="305"/>
                  </a:cubicBezTo>
                  <a:cubicBezTo>
                    <a:pt x="764" y="299"/>
                    <a:pt x="761" y="293"/>
                    <a:pt x="753" y="288"/>
                  </a:cubicBezTo>
                  <a:cubicBezTo>
                    <a:pt x="264" y="6"/>
                    <a:pt x="264" y="6"/>
                    <a:pt x="264" y="6"/>
                  </a:cubicBezTo>
                  <a:cubicBezTo>
                    <a:pt x="256" y="2"/>
                    <a:pt x="246" y="0"/>
                    <a:pt x="236" y="0"/>
                  </a:cubicBezTo>
                  <a:cubicBezTo>
                    <a:pt x="227" y="0"/>
                    <a:pt x="217" y="2"/>
                    <a:pt x="209" y="6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3" y="21"/>
                    <a:pt x="182" y="22"/>
                    <a:pt x="182" y="24"/>
                  </a:cubicBezTo>
                  <a:cubicBezTo>
                    <a:pt x="182" y="25"/>
                    <a:pt x="183" y="26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6"/>
                    <a:pt x="183" y="25"/>
                    <a:pt x="183" y="24"/>
                  </a:cubicBezTo>
                  <a:cubicBezTo>
                    <a:pt x="183" y="23"/>
                    <a:pt x="184" y="21"/>
                    <a:pt x="185" y="20"/>
                  </a:cubicBezTo>
                  <a:cubicBezTo>
                    <a:pt x="209" y="7"/>
                    <a:pt x="209" y="7"/>
                    <a:pt x="209" y="7"/>
                  </a:cubicBezTo>
                  <a:cubicBezTo>
                    <a:pt x="217" y="2"/>
                    <a:pt x="227" y="0"/>
                    <a:pt x="236" y="0"/>
                  </a:cubicBezTo>
                  <a:cubicBezTo>
                    <a:pt x="246" y="0"/>
                    <a:pt x="256" y="2"/>
                    <a:pt x="264" y="7"/>
                  </a:cubicBezTo>
                  <a:cubicBezTo>
                    <a:pt x="753" y="289"/>
                    <a:pt x="753" y="289"/>
                    <a:pt x="753" y="289"/>
                  </a:cubicBezTo>
                  <a:cubicBezTo>
                    <a:pt x="760" y="293"/>
                    <a:pt x="764" y="299"/>
                    <a:pt x="764" y="305"/>
                  </a:cubicBezTo>
                  <a:cubicBezTo>
                    <a:pt x="764" y="310"/>
                    <a:pt x="760" y="316"/>
                    <a:pt x="753" y="320"/>
                  </a:cubicBezTo>
                  <a:cubicBezTo>
                    <a:pt x="555" y="434"/>
                    <a:pt x="555" y="434"/>
                    <a:pt x="555" y="434"/>
                  </a:cubicBezTo>
                  <a:cubicBezTo>
                    <a:pt x="548" y="438"/>
                    <a:pt x="538" y="440"/>
                    <a:pt x="528" y="440"/>
                  </a:cubicBezTo>
                  <a:cubicBezTo>
                    <a:pt x="518" y="440"/>
                    <a:pt x="508" y="438"/>
                    <a:pt x="501" y="43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4" y="147"/>
                    <a:pt x="1" y="142"/>
                    <a:pt x="1" y="136"/>
                  </a:cubicBezTo>
                  <a:cubicBezTo>
                    <a:pt x="1" y="130"/>
                    <a:pt x="4" y="125"/>
                    <a:pt x="12" y="120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6"/>
                    <a:pt x="40" y="105"/>
                    <a:pt x="42" y="105"/>
                  </a:cubicBezTo>
                  <a:cubicBezTo>
                    <a:pt x="44" y="105"/>
                    <a:pt x="46" y="106"/>
                    <a:pt x="48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4" y="110"/>
                    <a:pt x="58" y="111"/>
                    <a:pt x="63" y="111"/>
                  </a:cubicBezTo>
                  <a:cubicBezTo>
                    <a:pt x="68" y="111"/>
                    <a:pt x="73" y="110"/>
                    <a:pt x="76" y="108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91" y="41"/>
                    <a:pt x="193" y="39"/>
                    <a:pt x="193" y="36"/>
                  </a:cubicBezTo>
                  <a:cubicBezTo>
                    <a:pt x="193" y="33"/>
                    <a:pt x="191" y="30"/>
                    <a:pt x="187" y="28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2A63A8C1-6F55-40F3-9AC1-B9E05B924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9188" y="5649913"/>
              <a:ext cx="2217738" cy="1282700"/>
            </a:xfrm>
            <a:custGeom>
              <a:avLst/>
              <a:gdLst>
                <a:gd name="T0" fmla="*/ 221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4 w 804"/>
                <a:gd name="T9" fmla="*/ 453 h 464"/>
                <a:gd name="T10" fmla="*/ 785 w 804"/>
                <a:gd name="T11" fmla="*/ 337 h 464"/>
                <a:gd name="T12" fmla="*/ 785 w 804"/>
                <a:gd name="T13" fmla="*/ 296 h 464"/>
                <a:gd name="T14" fmla="*/ 291 w 804"/>
                <a:gd name="T15" fmla="*/ 11 h 464"/>
                <a:gd name="T16" fmla="*/ 221 w 804"/>
                <a:gd name="T17" fmla="*/ 11 h 464"/>
                <a:gd name="T18" fmla="*/ 772 w 804"/>
                <a:gd name="T19" fmla="*/ 301 h 464"/>
                <a:gd name="T20" fmla="*/ 772 w 804"/>
                <a:gd name="T21" fmla="*/ 332 h 464"/>
                <a:gd name="T22" fmla="*/ 574 w 804"/>
                <a:gd name="T23" fmla="*/ 446 h 464"/>
                <a:gd name="T24" fmla="*/ 520 w 804"/>
                <a:gd name="T25" fmla="*/ 446 h 464"/>
                <a:gd name="T26" fmla="*/ 31 w 804"/>
                <a:gd name="T27" fmla="*/ 164 h 464"/>
                <a:gd name="T28" fmla="*/ 31 w 804"/>
                <a:gd name="T29" fmla="*/ 132 h 464"/>
                <a:gd name="T30" fmla="*/ 55 w 804"/>
                <a:gd name="T31" fmla="*/ 118 h 464"/>
                <a:gd name="T32" fmla="*/ 67 w 804"/>
                <a:gd name="T33" fmla="*/ 118 h 464"/>
                <a:gd name="T34" fmla="*/ 69 w 804"/>
                <a:gd name="T35" fmla="*/ 119 h 464"/>
                <a:gd name="T36" fmla="*/ 95 w 804"/>
                <a:gd name="T37" fmla="*/ 119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3 w 804"/>
                <a:gd name="T49" fmla="*/ 18 h 464"/>
                <a:gd name="T50" fmla="*/ 772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1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3" y="464"/>
                    <a:pt x="564" y="464"/>
                    <a:pt x="584" y="453"/>
                  </a:cubicBezTo>
                  <a:cubicBezTo>
                    <a:pt x="785" y="337"/>
                    <a:pt x="785" y="337"/>
                    <a:pt x="785" y="337"/>
                  </a:cubicBezTo>
                  <a:cubicBezTo>
                    <a:pt x="804" y="326"/>
                    <a:pt x="804" y="308"/>
                    <a:pt x="785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2" y="0"/>
                    <a:pt x="240" y="0"/>
                    <a:pt x="221" y="11"/>
                  </a:cubicBezTo>
                  <a:moveTo>
                    <a:pt x="772" y="301"/>
                  </a:moveTo>
                  <a:cubicBezTo>
                    <a:pt x="787" y="309"/>
                    <a:pt x="787" y="323"/>
                    <a:pt x="772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20" y="446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16" y="155"/>
                    <a:pt x="16" y="141"/>
                    <a:pt x="31" y="132"/>
                  </a:cubicBezTo>
                  <a:cubicBezTo>
                    <a:pt x="55" y="118"/>
                    <a:pt x="55" y="118"/>
                    <a:pt x="55" y="118"/>
                  </a:cubicBezTo>
                  <a:cubicBezTo>
                    <a:pt x="58" y="116"/>
                    <a:pt x="64" y="116"/>
                    <a:pt x="67" y="118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76" y="124"/>
                    <a:pt x="88" y="124"/>
                    <a:pt x="95" y="119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4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37"/>
                    <a:pt x="201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9"/>
                    <a:pt x="268" y="9"/>
                    <a:pt x="283" y="18"/>
                  </a:cubicBezTo>
                  <a:cubicBezTo>
                    <a:pt x="772" y="301"/>
                    <a:pt x="772" y="301"/>
                    <a:pt x="772" y="301"/>
                  </a:cubicBezTo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D8E6E057-A774-47C6-A985-D9CD27F1D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5" y="5837238"/>
              <a:ext cx="109538" cy="66675"/>
            </a:xfrm>
            <a:custGeom>
              <a:avLst/>
              <a:gdLst>
                <a:gd name="T0" fmla="*/ 39 w 40"/>
                <a:gd name="T1" fmla="*/ 4 h 24"/>
                <a:gd name="T2" fmla="*/ 7 w 40"/>
                <a:gd name="T3" fmla="*/ 23 h 24"/>
                <a:gd name="T4" fmla="*/ 1 w 40"/>
                <a:gd name="T5" fmla="*/ 23 h 24"/>
                <a:gd name="T6" fmla="*/ 1 w 40"/>
                <a:gd name="T7" fmla="*/ 19 h 24"/>
                <a:gd name="T8" fmla="*/ 33 w 40"/>
                <a:gd name="T9" fmla="*/ 1 h 24"/>
                <a:gd name="T10" fmla="*/ 38 w 40"/>
                <a:gd name="T11" fmla="*/ 1 h 24"/>
                <a:gd name="T12" fmla="*/ 39 w 40"/>
                <a:gd name="T1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4">
                  <a:moveTo>
                    <a:pt x="39" y="4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5" y="24"/>
                    <a:pt x="3" y="24"/>
                    <a:pt x="1" y="23"/>
                  </a:cubicBezTo>
                  <a:cubicBezTo>
                    <a:pt x="0" y="22"/>
                    <a:pt x="0" y="20"/>
                    <a:pt x="1" y="19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0"/>
                    <a:pt x="37" y="0"/>
                    <a:pt x="38" y="1"/>
                  </a:cubicBezTo>
                  <a:cubicBezTo>
                    <a:pt x="40" y="2"/>
                    <a:pt x="40" y="4"/>
                    <a:pt x="39" y="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C713F6E-4FCA-4F9D-BD56-F70133C7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5807075"/>
              <a:ext cx="46038" cy="28575"/>
            </a:xfrm>
            <a:custGeom>
              <a:avLst/>
              <a:gdLst>
                <a:gd name="T0" fmla="*/ 14 w 17"/>
                <a:gd name="T1" fmla="*/ 2 h 10"/>
                <a:gd name="T2" fmla="*/ 14 w 17"/>
                <a:gd name="T3" fmla="*/ 8 h 10"/>
                <a:gd name="T4" fmla="*/ 3 w 17"/>
                <a:gd name="T5" fmla="*/ 8 h 10"/>
                <a:gd name="T6" fmla="*/ 3 w 17"/>
                <a:gd name="T7" fmla="*/ 2 h 10"/>
                <a:gd name="T8" fmla="*/ 14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2"/>
                  </a:moveTo>
                  <a:cubicBezTo>
                    <a:pt x="17" y="4"/>
                    <a:pt x="17" y="7"/>
                    <a:pt x="14" y="8"/>
                  </a:cubicBezTo>
                  <a:cubicBezTo>
                    <a:pt x="11" y="10"/>
                    <a:pt x="6" y="10"/>
                    <a:pt x="3" y="8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6" y="0"/>
                    <a:pt x="11" y="0"/>
                    <a:pt x="14" y="2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20DACB1-2E96-4AA8-963B-649D8DD3F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950" y="6186488"/>
              <a:ext cx="39688" cy="30163"/>
            </a:xfrm>
            <a:custGeom>
              <a:avLst/>
              <a:gdLst>
                <a:gd name="T0" fmla="*/ 12 w 14"/>
                <a:gd name="T1" fmla="*/ 11 h 11"/>
                <a:gd name="T2" fmla="*/ 2 w 14"/>
                <a:gd name="T3" fmla="*/ 5 h 11"/>
                <a:gd name="T4" fmla="*/ 0 w 14"/>
                <a:gd name="T5" fmla="*/ 2 h 11"/>
                <a:gd name="T6" fmla="*/ 2 w 14"/>
                <a:gd name="T7" fmla="*/ 0 h 11"/>
                <a:gd name="T8" fmla="*/ 12 w 14"/>
                <a:gd name="T9" fmla="*/ 6 h 11"/>
                <a:gd name="T10" fmla="*/ 14 w 14"/>
                <a:gd name="T11" fmla="*/ 9 h 11"/>
                <a:gd name="T12" fmla="*/ 12 w 1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12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8"/>
                    <a:pt x="14" y="9"/>
                  </a:cubicBezTo>
                  <a:cubicBezTo>
                    <a:pt x="14" y="11"/>
                    <a:pt x="13" y="11"/>
                    <a:pt x="12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07B394C-053E-4AFF-8D4F-F2EC2C296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1738" y="6134100"/>
              <a:ext cx="19050" cy="68263"/>
            </a:xfrm>
            <a:custGeom>
              <a:avLst/>
              <a:gdLst>
                <a:gd name="T0" fmla="*/ 6 w 7"/>
                <a:gd name="T1" fmla="*/ 25 h 25"/>
                <a:gd name="T2" fmla="*/ 2 w 7"/>
                <a:gd name="T3" fmla="*/ 22 h 25"/>
                <a:gd name="T4" fmla="*/ 2 w 7"/>
                <a:gd name="T5" fmla="*/ 0 h 25"/>
                <a:gd name="T6" fmla="*/ 7 w 7"/>
                <a:gd name="T7" fmla="*/ 3 h 25"/>
                <a:gd name="T8" fmla="*/ 6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6"/>
                    <a:pt x="0" y="6"/>
                    <a:pt x="2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9"/>
                    <a:pt x="5" y="19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C152D93-84DB-4676-B34C-C152C45C0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6246813"/>
              <a:ext cx="77788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4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D6F25AD-B675-4A6D-BE84-C69DCC171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6299200"/>
              <a:ext cx="77788" cy="61913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5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49AA2C5A-84B8-4A76-972B-2A377AB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6821488"/>
              <a:ext cx="20638" cy="69850"/>
            </a:xfrm>
            <a:custGeom>
              <a:avLst/>
              <a:gdLst>
                <a:gd name="T0" fmla="*/ 7 w 7"/>
                <a:gd name="T1" fmla="*/ 25 h 25"/>
                <a:gd name="T2" fmla="*/ 3 w 7"/>
                <a:gd name="T3" fmla="*/ 22 h 25"/>
                <a:gd name="T4" fmla="*/ 3 w 7"/>
                <a:gd name="T5" fmla="*/ 0 h 25"/>
                <a:gd name="T6" fmla="*/ 7 w 7"/>
                <a:gd name="T7" fmla="*/ 3 h 25"/>
                <a:gd name="T8" fmla="*/ 7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7" y="25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0" y="15"/>
                    <a:pt x="1" y="7"/>
                    <a:pt x="3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0"/>
                    <a:pt x="5" y="18"/>
                    <a:pt x="7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FBB93F01-4BA5-42C0-BBF9-4717C249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7825" y="6810375"/>
              <a:ext cx="14288" cy="20638"/>
            </a:xfrm>
            <a:custGeom>
              <a:avLst/>
              <a:gdLst>
                <a:gd name="T0" fmla="*/ 5 w 5"/>
                <a:gd name="T1" fmla="*/ 2 h 7"/>
                <a:gd name="T2" fmla="*/ 3 w 5"/>
                <a:gd name="T3" fmla="*/ 6 h 7"/>
                <a:gd name="T4" fmla="*/ 0 w 5"/>
                <a:gd name="T5" fmla="*/ 5 h 7"/>
                <a:gd name="T6" fmla="*/ 3 w 5"/>
                <a:gd name="T7" fmla="*/ 1 h 7"/>
                <a:gd name="T8" fmla="*/ 5 w 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5" y="4"/>
                    <a:pt x="4" y="6"/>
                    <a:pt x="3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FFF7013-E0D0-4922-B26A-2F835F7DE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050" y="672782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6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052C0124-E475-4F1F-8941-D084AD11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725" y="6831013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48E36721-EE76-4058-86B8-BC1EAE4E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150" y="6846888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D9B30D2-1A70-47FB-8838-FC970E59F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6861175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9"/>
                    <a:pt x="0" y="7"/>
                  </a:cubicBezTo>
                  <a:cubicBezTo>
                    <a:pt x="0" y="5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8361D1A-245E-49EB-9211-4FAE2836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7175" y="6877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9A3AA92-6285-4C90-B371-C82768E7B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0" y="6894513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E939EDD1-DECF-4A74-82AC-989741317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8" y="6910388"/>
              <a:ext cx="15875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2324578A-AA16-4E48-8EF2-7831E2A76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0" y="6623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22DC2E9D-EFB7-4DEA-A218-DA17E932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513" y="66389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DFC50E4D-9629-4711-95B2-FE4F9C51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2938" y="6656388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7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90F041F6-B77A-4B71-AB6B-83CBA72C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0" y="6670675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36CA2DD5-1537-477B-AD41-38BD2496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375" y="6686550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C0893174-2012-438D-B331-71D7E2F57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67024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45B3AFEA-64A1-4F6E-84B1-BB23A864B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46875"/>
              <a:ext cx="71438" cy="61913"/>
            </a:xfrm>
            <a:custGeom>
              <a:avLst/>
              <a:gdLst>
                <a:gd name="T0" fmla="*/ 23 w 26"/>
                <a:gd name="T1" fmla="*/ 10 h 22"/>
                <a:gd name="T2" fmla="*/ 4 w 26"/>
                <a:gd name="T3" fmla="*/ 21 h 22"/>
                <a:gd name="T4" fmla="*/ 0 w 26"/>
                <a:gd name="T5" fmla="*/ 19 h 22"/>
                <a:gd name="T6" fmla="*/ 4 w 26"/>
                <a:gd name="T7" fmla="*/ 12 h 22"/>
                <a:gd name="T8" fmla="*/ 23 w 26"/>
                <a:gd name="T9" fmla="*/ 1 h 22"/>
                <a:gd name="T10" fmla="*/ 26 w 26"/>
                <a:gd name="T11" fmla="*/ 4 h 22"/>
                <a:gd name="T12" fmla="*/ 23 w 26"/>
                <a:gd name="T13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2">
                  <a:moveTo>
                    <a:pt x="23" y="10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6"/>
                    <a:pt x="2" y="13"/>
                    <a:pt x="4" y="1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6" y="4"/>
                  </a:cubicBezTo>
                  <a:cubicBezTo>
                    <a:pt x="26" y="6"/>
                    <a:pt x="25" y="9"/>
                    <a:pt x="23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F00B1DE9-1577-441B-9CD4-CEC889AC7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238" y="6089650"/>
              <a:ext cx="150813" cy="100013"/>
            </a:xfrm>
            <a:custGeom>
              <a:avLst/>
              <a:gdLst>
                <a:gd name="T0" fmla="*/ 27 w 55"/>
                <a:gd name="T1" fmla="*/ 2 h 36"/>
                <a:gd name="T2" fmla="*/ 16 w 55"/>
                <a:gd name="T3" fmla="*/ 1 h 36"/>
                <a:gd name="T4" fmla="*/ 6 w 55"/>
                <a:gd name="T5" fmla="*/ 4 h 36"/>
                <a:gd name="T6" fmla="*/ 0 w 55"/>
                <a:gd name="T7" fmla="*/ 12 h 36"/>
                <a:gd name="T8" fmla="*/ 7 w 55"/>
                <a:gd name="T9" fmla="*/ 20 h 36"/>
                <a:gd name="T10" fmla="*/ 20 w 55"/>
                <a:gd name="T11" fmla="*/ 24 h 36"/>
                <a:gd name="T12" fmla="*/ 33 w 55"/>
                <a:gd name="T13" fmla="*/ 20 h 36"/>
                <a:gd name="T14" fmla="*/ 38 w 55"/>
                <a:gd name="T15" fmla="*/ 16 h 36"/>
                <a:gd name="T16" fmla="*/ 39 w 55"/>
                <a:gd name="T17" fmla="*/ 10 h 36"/>
                <a:gd name="T18" fmla="*/ 39 w 55"/>
                <a:gd name="T19" fmla="*/ 10 h 36"/>
                <a:gd name="T20" fmla="*/ 50 w 55"/>
                <a:gd name="T21" fmla="*/ 22 h 36"/>
                <a:gd name="T22" fmla="*/ 44 w 55"/>
                <a:gd name="T23" fmla="*/ 32 h 36"/>
                <a:gd name="T24" fmla="*/ 41 w 55"/>
                <a:gd name="T25" fmla="*/ 33 h 36"/>
                <a:gd name="T26" fmla="*/ 37 w 55"/>
                <a:gd name="T27" fmla="*/ 35 h 36"/>
                <a:gd name="T28" fmla="*/ 40 w 55"/>
                <a:gd name="T29" fmla="*/ 36 h 36"/>
                <a:gd name="T30" fmla="*/ 46 w 55"/>
                <a:gd name="T31" fmla="*/ 33 h 36"/>
                <a:gd name="T32" fmla="*/ 54 w 55"/>
                <a:gd name="T33" fmla="*/ 25 h 36"/>
                <a:gd name="T34" fmla="*/ 52 w 55"/>
                <a:gd name="T35" fmla="*/ 17 h 36"/>
                <a:gd name="T36" fmla="*/ 40 w 55"/>
                <a:gd name="T37" fmla="*/ 7 h 36"/>
                <a:gd name="T38" fmla="*/ 27 w 55"/>
                <a:gd name="T39" fmla="*/ 2 h 36"/>
                <a:gd name="T40" fmla="*/ 16 w 55"/>
                <a:gd name="T41" fmla="*/ 3 h 36"/>
                <a:gd name="T42" fmla="*/ 25 w 55"/>
                <a:gd name="T43" fmla="*/ 3 h 36"/>
                <a:gd name="T44" fmla="*/ 33 w 55"/>
                <a:gd name="T45" fmla="*/ 7 h 36"/>
                <a:gd name="T46" fmla="*/ 36 w 55"/>
                <a:gd name="T47" fmla="*/ 10 h 36"/>
                <a:gd name="T48" fmla="*/ 35 w 55"/>
                <a:gd name="T49" fmla="*/ 15 h 36"/>
                <a:gd name="T50" fmla="*/ 31 w 55"/>
                <a:gd name="T51" fmla="*/ 19 h 36"/>
                <a:gd name="T52" fmla="*/ 21 w 55"/>
                <a:gd name="T53" fmla="*/ 22 h 36"/>
                <a:gd name="T54" fmla="*/ 10 w 55"/>
                <a:gd name="T55" fmla="*/ 18 h 36"/>
                <a:gd name="T56" fmla="*/ 4 w 55"/>
                <a:gd name="T57" fmla="*/ 12 h 36"/>
                <a:gd name="T58" fmla="*/ 8 w 55"/>
                <a:gd name="T59" fmla="*/ 5 h 36"/>
                <a:gd name="T60" fmla="*/ 16 w 55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36">
                  <a:moveTo>
                    <a:pt x="27" y="2"/>
                  </a:moveTo>
                  <a:cubicBezTo>
                    <a:pt x="23" y="1"/>
                    <a:pt x="19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0" y="15"/>
                    <a:pt x="3" y="18"/>
                    <a:pt x="7" y="20"/>
                  </a:cubicBezTo>
                  <a:cubicBezTo>
                    <a:pt x="11" y="23"/>
                    <a:pt x="16" y="24"/>
                    <a:pt x="20" y="24"/>
                  </a:cubicBezTo>
                  <a:cubicBezTo>
                    <a:pt x="25" y="24"/>
                    <a:pt x="29" y="23"/>
                    <a:pt x="33" y="20"/>
                  </a:cubicBezTo>
                  <a:cubicBezTo>
                    <a:pt x="35" y="19"/>
                    <a:pt x="37" y="17"/>
                    <a:pt x="38" y="16"/>
                  </a:cubicBezTo>
                  <a:cubicBezTo>
                    <a:pt x="39" y="14"/>
                    <a:pt x="39" y="12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6" y="14"/>
                    <a:pt x="50" y="18"/>
                    <a:pt x="50" y="22"/>
                  </a:cubicBezTo>
                  <a:cubicBezTo>
                    <a:pt x="51" y="25"/>
                    <a:pt x="49" y="29"/>
                    <a:pt x="44" y="32"/>
                  </a:cubicBezTo>
                  <a:cubicBezTo>
                    <a:pt x="43" y="32"/>
                    <a:pt x="42" y="33"/>
                    <a:pt x="41" y="33"/>
                  </a:cubicBezTo>
                  <a:cubicBezTo>
                    <a:pt x="40" y="34"/>
                    <a:pt x="38" y="34"/>
                    <a:pt x="37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2" y="35"/>
                    <a:pt x="44" y="34"/>
                    <a:pt x="46" y="33"/>
                  </a:cubicBezTo>
                  <a:cubicBezTo>
                    <a:pt x="51" y="31"/>
                    <a:pt x="53" y="28"/>
                    <a:pt x="54" y="25"/>
                  </a:cubicBezTo>
                  <a:cubicBezTo>
                    <a:pt x="55" y="23"/>
                    <a:pt x="55" y="20"/>
                    <a:pt x="52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7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3"/>
                  </a:cubicBezTo>
                  <a:cubicBezTo>
                    <a:pt x="28" y="4"/>
                    <a:pt x="30" y="5"/>
                    <a:pt x="33" y="7"/>
                  </a:cubicBezTo>
                  <a:cubicBezTo>
                    <a:pt x="34" y="7"/>
                    <a:pt x="35" y="9"/>
                    <a:pt x="36" y="10"/>
                  </a:cubicBezTo>
                  <a:cubicBezTo>
                    <a:pt x="36" y="12"/>
                    <a:pt x="36" y="13"/>
                    <a:pt x="35" y="15"/>
                  </a:cubicBezTo>
                  <a:cubicBezTo>
                    <a:pt x="34" y="16"/>
                    <a:pt x="33" y="18"/>
                    <a:pt x="31" y="19"/>
                  </a:cubicBezTo>
                  <a:cubicBezTo>
                    <a:pt x="28" y="21"/>
                    <a:pt x="24" y="22"/>
                    <a:pt x="21" y="22"/>
                  </a:cubicBezTo>
                  <a:cubicBezTo>
                    <a:pt x="17" y="21"/>
                    <a:pt x="13" y="20"/>
                    <a:pt x="10" y="18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9"/>
                    <a:pt x="5" y="7"/>
                    <a:pt x="8" y="5"/>
                  </a:cubicBezTo>
                  <a:cubicBezTo>
                    <a:pt x="11" y="4"/>
                    <a:pt x="13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222D8E25-4494-4FBC-BC63-B4CA590D2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300" y="6075363"/>
              <a:ext cx="98425" cy="58738"/>
            </a:xfrm>
            <a:custGeom>
              <a:avLst/>
              <a:gdLst>
                <a:gd name="T0" fmla="*/ 34 w 36"/>
                <a:gd name="T1" fmla="*/ 20 h 21"/>
                <a:gd name="T2" fmla="*/ 34 w 36"/>
                <a:gd name="T3" fmla="*/ 17 h 21"/>
                <a:gd name="T4" fmla="*/ 28 w 36"/>
                <a:gd name="T5" fmla="*/ 17 h 21"/>
                <a:gd name="T6" fmla="*/ 29 w 36"/>
                <a:gd name="T7" fmla="*/ 20 h 21"/>
                <a:gd name="T8" fmla="*/ 34 w 36"/>
                <a:gd name="T9" fmla="*/ 20 h 21"/>
                <a:gd name="T10" fmla="*/ 34 w 36"/>
                <a:gd name="T11" fmla="*/ 20 h 21"/>
                <a:gd name="T12" fmla="*/ 5 w 36"/>
                <a:gd name="T13" fmla="*/ 5 h 21"/>
                <a:gd name="T14" fmla="*/ 7 w 36"/>
                <a:gd name="T15" fmla="*/ 5 h 21"/>
                <a:gd name="T16" fmla="*/ 8 w 36"/>
                <a:gd name="T17" fmla="*/ 3 h 21"/>
                <a:gd name="T18" fmla="*/ 7 w 36"/>
                <a:gd name="T19" fmla="*/ 1 h 21"/>
                <a:gd name="T20" fmla="*/ 1 w 36"/>
                <a:gd name="T21" fmla="*/ 1 h 21"/>
                <a:gd name="T22" fmla="*/ 2 w 36"/>
                <a:gd name="T23" fmla="*/ 4 h 21"/>
                <a:gd name="T24" fmla="*/ 5 w 36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1">
                  <a:moveTo>
                    <a:pt x="34" y="20"/>
                  </a:moveTo>
                  <a:cubicBezTo>
                    <a:pt x="36" y="19"/>
                    <a:pt x="36" y="18"/>
                    <a:pt x="34" y="17"/>
                  </a:cubicBezTo>
                  <a:cubicBezTo>
                    <a:pt x="32" y="16"/>
                    <a:pt x="30" y="16"/>
                    <a:pt x="28" y="17"/>
                  </a:cubicBezTo>
                  <a:cubicBezTo>
                    <a:pt x="27" y="18"/>
                    <a:pt x="27" y="19"/>
                    <a:pt x="29" y="20"/>
                  </a:cubicBezTo>
                  <a:cubicBezTo>
                    <a:pt x="31" y="21"/>
                    <a:pt x="33" y="21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7EFB35EC-50FB-4F13-9C08-0F965B0F5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275" y="6003925"/>
              <a:ext cx="133350" cy="93663"/>
            </a:xfrm>
            <a:custGeom>
              <a:avLst/>
              <a:gdLst>
                <a:gd name="T0" fmla="*/ 42 w 48"/>
                <a:gd name="T1" fmla="*/ 13 h 34"/>
                <a:gd name="T2" fmla="*/ 34 w 48"/>
                <a:gd name="T3" fmla="*/ 18 h 34"/>
                <a:gd name="T4" fmla="*/ 4 w 48"/>
                <a:gd name="T5" fmla="*/ 0 h 34"/>
                <a:gd name="T6" fmla="*/ 0 w 48"/>
                <a:gd name="T7" fmla="*/ 2 h 34"/>
                <a:gd name="T8" fmla="*/ 9 w 48"/>
                <a:gd name="T9" fmla="*/ 33 h 34"/>
                <a:gd name="T10" fmla="*/ 11 w 48"/>
                <a:gd name="T11" fmla="*/ 34 h 34"/>
                <a:gd name="T12" fmla="*/ 34 w 48"/>
                <a:gd name="T13" fmla="*/ 21 h 34"/>
                <a:gd name="T14" fmla="*/ 45 w 48"/>
                <a:gd name="T15" fmla="*/ 28 h 34"/>
                <a:gd name="T16" fmla="*/ 48 w 48"/>
                <a:gd name="T17" fmla="*/ 26 h 34"/>
                <a:gd name="T18" fmla="*/ 37 w 48"/>
                <a:gd name="T19" fmla="*/ 19 h 34"/>
                <a:gd name="T20" fmla="*/ 45 w 48"/>
                <a:gd name="T21" fmla="*/ 15 h 34"/>
                <a:gd name="T22" fmla="*/ 42 w 48"/>
                <a:gd name="T23" fmla="*/ 13 h 34"/>
                <a:gd name="T24" fmla="*/ 12 w 48"/>
                <a:gd name="T25" fmla="*/ 31 h 34"/>
                <a:gd name="T26" fmla="*/ 5 w 48"/>
                <a:gd name="T27" fmla="*/ 9 h 34"/>
                <a:gd name="T28" fmla="*/ 4 w 48"/>
                <a:gd name="T29" fmla="*/ 3 h 34"/>
                <a:gd name="T30" fmla="*/ 4 w 48"/>
                <a:gd name="T31" fmla="*/ 3 h 34"/>
                <a:gd name="T32" fmla="*/ 19 w 48"/>
                <a:gd name="T33" fmla="*/ 12 h 34"/>
                <a:gd name="T34" fmla="*/ 31 w 48"/>
                <a:gd name="T35" fmla="*/ 20 h 34"/>
                <a:gd name="T36" fmla="*/ 12 w 48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4">
                  <a:moveTo>
                    <a:pt x="42" y="13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2" y="13"/>
                    <a:pt x="42" y="13"/>
                    <a:pt x="42" y="13"/>
                  </a:cubicBezTo>
                  <a:close/>
                  <a:moveTo>
                    <a:pt x="12" y="31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12" y="31"/>
                    <a:pt x="12" y="31"/>
                    <a:pt x="12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71B3AFD3-7AA1-4685-AE35-BFFC4048B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8" y="5956300"/>
              <a:ext cx="141288" cy="77788"/>
            </a:xfrm>
            <a:custGeom>
              <a:avLst/>
              <a:gdLst>
                <a:gd name="T0" fmla="*/ 6 w 51"/>
                <a:gd name="T1" fmla="*/ 0 h 28"/>
                <a:gd name="T2" fmla="*/ 3 w 51"/>
                <a:gd name="T3" fmla="*/ 2 h 28"/>
                <a:gd name="T4" fmla="*/ 0 w 51"/>
                <a:gd name="T5" fmla="*/ 14 h 28"/>
                <a:gd name="T6" fmla="*/ 4 w 51"/>
                <a:gd name="T7" fmla="*/ 14 h 28"/>
                <a:gd name="T8" fmla="*/ 6 w 51"/>
                <a:gd name="T9" fmla="*/ 5 h 28"/>
                <a:gd name="T10" fmla="*/ 6 w 51"/>
                <a:gd name="T11" fmla="*/ 4 h 28"/>
                <a:gd name="T12" fmla="*/ 15 w 51"/>
                <a:gd name="T13" fmla="*/ 9 h 28"/>
                <a:gd name="T14" fmla="*/ 48 w 51"/>
                <a:gd name="T15" fmla="*/ 28 h 28"/>
                <a:gd name="T16" fmla="*/ 51 w 51"/>
                <a:gd name="T17" fmla="*/ 26 h 28"/>
                <a:gd name="T18" fmla="*/ 6 w 5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1B02722-D35B-476D-94CA-47FD5AAF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6626225"/>
              <a:ext cx="234950" cy="134938"/>
            </a:xfrm>
            <a:custGeom>
              <a:avLst/>
              <a:gdLst>
                <a:gd name="T0" fmla="*/ 84 w 85"/>
                <a:gd name="T1" fmla="*/ 2 h 49"/>
                <a:gd name="T2" fmla="*/ 3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4 w 85"/>
                <a:gd name="T11" fmla="*/ 0 h 49"/>
                <a:gd name="T12" fmla="*/ 84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4" y="2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2" y="49"/>
                    <a:pt x="1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5" y="0"/>
                    <a:pt x="85" y="1"/>
                    <a:pt x="84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5C48622-0A10-454F-B93B-0B70EEBFC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5970588"/>
              <a:ext cx="101600" cy="58738"/>
            </a:xfrm>
            <a:custGeom>
              <a:avLst/>
              <a:gdLst>
                <a:gd name="T0" fmla="*/ 37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0 h 21"/>
                <a:gd name="T10" fmla="*/ 19 w 37"/>
                <a:gd name="T11" fmla="*/ 0 h 21"/>
                <a:gd name="T12" fmla="*/ 22 w 37"/>
                <a:gd name="T13" fmla="*/ 0 h 21"/>
                <a:gd name="T14" fmla="*/ 36 w 37"/>
                <a:gd name="T15" fmla="*/ 9 h 21"/>
                <a:gd name="T16" fmla="*/ 37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7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52A25176-EC02-492E-B990-2C96BAECD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5934075"/>
              <a:ext cx="66675" cy="50800"/>
            </a:xfrm>
            <a:custGeom>
              <a:avLst/>
              <a:gdLst>
                <a:gd name="T0" fmla="*/ 18 w 24"/>
                <a:gd name="T1" fmla="*/ 16 h 18"/>
                <a:gd name="T2" fmla="*/ 12 w 24"/>
                <a:gd name="T3" fmla="*/ 15 h 18"/>
                <a:gd name="T4" fmla="*/ 7 w 24"/>
                <a:gd name="T5" fmla="*/ 12 h 18"/>
                <a:gd name="T6" fmla="*/ 7 w 24"/>
                <a:gd name="T7" fmla="*/ 4 h 18"/>
                <a:gd name="T8" fmla="*/ 19 w 24"/>
                <a:gd name="T9" fmla="*/ 4 h 18"/>
                <a:gd name="T10" fmla="*/ 21 w 24"/>
                <a:gd name="T11" fmla="*/ 6 h 18"/>
                <a:gd name="T12" fmla="*/ 24 w 24"/>
                <a:gd name="T13" fmla="*/ 4 h 18"/>
                <a:gd name="T14" fmla="*/ 21 w 24"/>
                <a:gd name="T15" fmla="*/ 3 h 18"/>
                <a:gd name="T16" fmla="*/ 4 w 24"/>
                <a:gd name="T17" fmla="*/ 3 h 18"/>
                <a:gd name="T18" fmla="*/ 4 w 24"/>
                <a:gd name="T19" fmla="*/ 13 h 18"/>
                <a:gd name="T20" fmla="*/ 10 w 24"/>
                <a:gd name="T21" fmla="*/ 16 h 18"/>
                <a:gd name="T22" fmla="*/ 21 w 24"/>
                <a:gd name="T23" fmla="*/ 18 h 18"/>
                <a:gd name="T24" fmla="*/ 18 w 24"/>
                <a:gd name="T2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8">
                  <a:moveTo>
                    <a:pt x="18" y="16"/>
                  </a:moveTo>
                  <a:cubicBezTo>
                    <a:pt x="16" y="16"/>
                    <a:pt x="14" y="16"/>
                    <a:pt x="12" y="15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0"/>
                    <a:pt x="3" y="6"/>
                    <a:pt x="7" y="4"/>
                  </a:cubicBezTo>
                  <a:cubicBezTo>
                    <a:pt x="10" y="2"/>
                    <a:pt x="16" y="2"/>
                    <a:pt x="1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0"/>
                    <a:pt x="9" y="0"/>
                    <a:pt x="4" y="3"/>
                  </a:cubicBezTo>
                  <a:cubicBezTo>
                    <a:pt x="0" y="6"/>
                    <a:pt x="0" y="10"/>
                    <a:pt x="4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7" y="18"/>
                    <a:pt x="21" y="18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4B637D67-468B-4B34-BA67-4FFB2145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5" y="626427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1 w 17"/>
                <a:gd name="T3" fmla="*/ 4 h 11"/>
                <a:gd name="T4" fmla="*/ 8 w 17"/>
                <a:gd name="T5" fmla="*/ 5 h 11"/>
                <a:gd name="T6" fmla="*/ 6 w 17"/>
                <a:gd name="T7" fmla="*/ 5 h 11"/>
                <a:gd name="T8" fmla="*/ 4 w 17"/>
                <a:gd name="T9" fmla="*/ 5 h 11"/>
                <a:gd name="T10" fmla="*/ 3 w 17"/>
                <a:gd name="T11" fmla="*/ 5 h 11"/>
                <a:gd name="T12" fmla="*/ 2 w 17"/>
                <a:gd name="T13" fmla="*/ 3 h 11"/>
                <a:gd name="T14" fmla="*/ 3 w 17"/>
                <a:gd name="T15" fmla="*/ 2 h 11"/>
                <a:gd name="T16" fmla="*/ 7 w 17"/>
                <a:gd name="T17" fmla="*/ 0 h 11"/>
                <a:gd name="T18" fmla="*/ 6 w 17"/>
                <a:gd name="T19" fmla="*/ 0 h 11"/>
                <a:gd name="T20" fmla="*/ 2 w 17"/>
                <a:gd name="T21" fmla="*/ 1 h 11"/>
                <a:gd name="T22" fmla="*/ 1 w 17"/>
                <a:gd name="T23" fmla="*/ 3 h 11"/>
                <a:gd name="T24" fmla="*/ 2 w 17"/>
                <a:gd name="T25" fmla="*/ 5 h 11"/>
                <a:gd name="T26" fmla="*/ 4 w 17"/>
                <a:gd name="T27" fmla="*/ 6 h 11"/>
                <a:gd name="T28" fmla="*/ 8 w 17"/>
                <a:gd name="T29" fmla="*/ 5 h 11"/>
                <a:gd name="T30" fmla="*/ 11 w 17"/>
                <a:gd name="T31" fmla="*/ 5 h 11"/>
                <a:gd name="T32" fmla="*/ 13 w 17"/>
                <a:gd name="T33" fmla="*/ 5 h 11"/>
                <a:gd name="T34" fmla="*/ 14 w 17"/>
                <a:gd name="T35" fmla="*/ 5 h 11"/>
                <a:gd name="T36" fmla="*/ 15 w 17"/>
                <a:gd name="T37" fmla="*/ 7 h 11"/>
                <a:gd name="T38" fmla="*/ 14 w 17"/>
                <a:gd name="T39" fmla="*/ 9 h 11"/>
                <a:gd name="T40" fmla="*/ 10 w 17"/>
                <a:gd name="T41" fmla="*/ 10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7" y="6"/>
                    <a:pt x="8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6"/>
                    <a:pt x="16" y="6"/>
                    <a:pt x="15" y="7"/>
                  </a:cubicBezTo>
                  <a:cubicBezTo>
                    <a:pt x="15" y="7"/>
                    <a:pt x="15" y="8"/>
                    <a:pt x="14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0"/>
                    <a:pt x="13" y="10"/>
                    <a:pt x="15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6"/>
                    <a:pt x="16" y="5"/>
                    <a:pt x="15" y="5"/>
                  </a:cubicBezTo>
                  <a:cubicBezTo>
                    <a:pt x="15" y="4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7589D2E9-0F6C-40BF-AFFA-FD753EBE1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6253163"/>
              <a:ext cx="44450" cy="23813"/>
            </a:xfrm>
            <a:custGeom>
              <a:avLst/>
              <a:gdLst>
                <a:gd name="T0" fmla="*/ 0 w 16"/>
                <a:gd name="T1" fmla="*/ 4 h 9"/>
                <a:gd name="T2" fmla="*/ 6 w 16"/>
                <a:gd name="T3" fmla="*/ 7 h 9"/>
                <a:gd name="T4" fmla="*/ 12 w 16"/>
                <a:gd name="T5" fmla="*/ 7 h 9"/>
                <a:gd name="T6" fmla="*/ 14 w 16"/>
                <a:gd name="T7" fmla="*/ 5 h 9"/>
                <a:gd name="T8" fmla="*/ 14 w 16"/>
                <a:gd name="T9" fmla="*/ 5 h 9"/>
                <a:gd name="T10" fmla="*/ 15 w 16"/>
                <a:gd name="T11" fmla="*/ 5 h 9"/>
                <a:gd name="T12" fmla="*/ 16 w 16"/>
                <a:gd name="T13" fmla="*/ 5 h 9"/>
                <a:gd name="T14" fmla="*/ 7 w 16"/>
                <a:gd name="T15" fmla="*/ 0 h 9"/>
                <a:gd name="T16" fmla="*/ 6 w 16"/>
                <a:gd name="T17" fmla="*/ 0 h 9"/>
                <a:gd name="T18" fmla="*/ 11 w 16"/>
                <a:gd name="T19" fmla="*/ 3 h 9"/>
                <a:gd name="T20" fmla="*/ 13 w 16"/>
                <a:gd name="T21" fmla="*/ 5 h 9"/>
                <a:gd name="T22" fmla="*/ 12 w 16"/>
                <a:gd name="T23" fmla="*/ 7 h 9"/>
                <a:gd name="T24" fmla="*/ 9 w 16"/>
                <a:gd name="T25" fmla="*/ 8 h 9"/>
                <a:gd name="T26" fmla="*/ 6 w 16"/>
                <a:gd name="T27" fmla="*/ 7 h 9"/>
                <a:gd name="T28" fmla="*/ 1 w 16"/>
                <a:gd name="T29" fmla="*/ 3 h 9"/>
                <a:gd name="T30" fmla="*/ 0 w 16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0" y="9"/>
                    <a:pt x="12" y="7"/>
                  </a:cubicBezTo>
                  <a:cubicBezTo>
                    <a:pt x="14" y="7"/>
                    <a:pt x="14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3" y="6"/>
                    <a:pt x="13" y="6"/>
                    <a:pt x="12" y="7"/>
                  </a:cubicBezTo>
                  <a:cubicBezTo>
                    <a:pt x="11" y="7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F8DEDB9E-A420-4814-B3BF-9FAE0DCD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6235700"/>
              <a:ext cx="44450" cy="25400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4 w 16"/>
                <a:gd name="T5" fmla="*/ 1 h 9"/>
                <a:gd name="T6" fmla="*/ 2 w 16"/>
                <a:gd name="T7" fmla="*/ 4 h 9"/>
                <a:gd name="T8" fmla="*/ 2 w 16"/>
                <a:gd name="T9" fmla="*/ 4 h 9"/>
                <a:gd name="T10" fmla="*/ 1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5 w 16"/>
                <a:gd name="T23" fmla="*/ 2 h 9"/>
                <a:gd name="T24" fmla="*/ 7 w 16"/>
                <a:gd name="T25" fmla="*/ 1 h 9"/>
                <a:gd name="T26" fmla="*/ 10 w 16"/>
                <a:gd name="T27" fmla="*/ 2 h 9"/>
                <a:gd name="T28" fmla="*/ 16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3"/>
                    <a:pt x="3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8" y="1"/>
                    <a:pt x="9" y="2"/>
                    <a:pt x="10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6480AB64-9C94-421B-8D8D-E2C23EFD2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6213475"/>
              <a:ext cx="41275" cy="30163"/>
            </a:xfrm>
            <a:custGeom>
              <a:avLst/>
              <a:gdLst>
                <a:gd name="T0" fmla="*/ 0 w 15"/>
                <a:gd name="T1" fmla="*/ 6 h 11"/>
                <a:gd name="T2" fmla="*/ 2 w 15"/>
                <a:gd name="T3" fmla="*/ 9 h 11"/>
                <a:gd name="T4" fmla="*/ 7 w 15"/>
                <a:gd name="T5" fmla="*/ 10 h 11"/>
                <a:gd name="T6" fmla="*/ 11 w 15"/>
                <a:gd name="T7" fmla="*/ 9 h 11"/>
                <a:gd name="T8" fmla="*/ 12 w 15"/>
                <a:gd name="T9" fmla="*/ 7 h 11"/>
                <a:gd name="T10" fmla="*/ 12 w 15"/>
                <a:gd name="T11" fmla="*/ 7 h 11"/>
                <a:gd name="T12" fmla="*/ 14 w 15"/>
                <a:gd name="T13" fmla="*/ 7 h 11"/>
                <a:gd name="T14" fmla="*/ 15 w 15"/>
                <a:gd name="T15" fmla="*/ 7 h 11"/>
                <a:gd name="T16" fmla="*/ 1 w 15"/>
                <a:gd name="T17" fmla="*/ 0 h 11"/>
                <a:gd name="T18" fmla="*/ 1 w 15"/>
                <a:gd name="T19" fmla="*/ 0 h 11"/>
                <a:gd name="T20" fmla="*/ 4 w 15"/>
                <a:gd name="T21" fmla="*/ 2 h 11"/>
                <a:gd name="T22" fmla="*/ 6 w 15"/>
                <a:gd name="T23" fmla="*/ 3 h 11"/>
                <a:gd name="T24" fmla="*/ 6 w 15"/>
                <a:gd name="T25" fmla="*/ 3 h 11"/>
                <a:gd name="T26" fmla="*/ 3 w 15"/>
                <a:gd name="T27" fmla="*/ 3 h 11"/>
                <a:gd name="T28" fmla="*/ 1 w 15"/>
                <a:gd name="T29" fmla="*/ 4 h 11"/>
                <a:gd name="T30" fmla="*/ 0 w 15"/>
                <a:gd name="T31" fmla="*/ 6 h 11"/>
                <a:gd name="T32" fmla="*/ 5 w 15"/>
                <a:gd name="T33" fmla="*/ 4 h 11"/>
                <a:gd name="T34" fmla="*/ 9 w 15"/>
                <a:gd name="T35" fmla="*/ 5 h 11"/>
                <a:gd name="T36" fmla="*/ 9 w 15"/>
                <a:gd name="T37" fmla="*/ 5 h 11"/>
                <a:gd name="T38" fmla="*/ 12 w 15"/>
                <a:gd name="T39" fmla="*/ 7 h 11"/>
                <a:gd name="T40" fmla="*/ 10 w 15"/>
                <a:gd name="T41" fmla="*/ 9 h 11"/>
                <a:gd name="T42" fmla="*/ 3 w 15"/>
                <a:gd name="T43" fmla="*/ 9 h 11"/>
                <a:gd name="T44" fmla="*/ 1 w 15"/>
                <a:gd name="T45" fmla="*/ 6 h 11"/>
                <a:gd name="T46" fmla="*/ 2 w 15"/>
                <a:gd name="T47" fmla="*/ 4 h 11"/>
                <a:gd name="T48" fmla="*/ 5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6"/>
                  </a:moveTo>
                  <a:cubicBezTo>
                    <a:pt x="0" y="7"/>
                    <a:pt x="1" y="8"/>
                    <a:pt x="2" y="9"/>
                  </a:cubicBezTo>
                  <a:cubicBezTo>
                    <a:pt x="4" y="10"/>
                    <a:pt x="5" y="10"/>
                    <a:pt x="7" y="10"/>
                  </a:cubicBezTo>
                  <a:cubicBezTo>
                    <a:pt x="8" y="11"/>
                    <a:pt x="10" y="10"/>
                    <a:pt x="11" y="9"/>
                  </a:cubicBezTo>
                  <a:cubicBezTo>
                    <a:pt x="12" y="9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0" y="5"/>
                    <a:pt x="0" y="6"/>
                    <a:pt x="0" y="6"/>
                  </a:cubicBezTo>
                  <a:close/>
                  <a:moveTo>
                    <a:pt x="5" y="4"/>
                  </a:moveTo>
                  <a:cubicBezTo>
                    <a:pt x="7" y="4"/>
                    <a:pt x="8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8" y="10"/>
                    <a:pt x="6" y="10"/>
                    <a:pt x="3" y="9"/>
                  </a:cubicBezTo>
                  <a:cubicBezTo>
                    <a:pt x="2" y="8"/>
                    <a:pt x="1" y="7"/>
                    <a:pt x="1" y="6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EBFEC3F1-07C5-485E-8C1F-BF73F07E3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5788" y="6205538"/>
              <a:ext cx="41275" cy="22225"/>
            </a:xfrm>
            <a:custGeom>
              <a:avLst/>
              <a:gdLst>
                <a:gd name="T0" fmla="*/ 15 w 15"/>
                <a:gd name="T1" fmla="*/ 5 h 8"/>
                <a:gd name="T2" fmla="*/ 9 w 15"/>
                <a:gd name="T3" fmla="*/ 1 h 8"/>
                <a:gd name="T4" fmla="*/ 6 w 15"/>
                <a:gd name="T5" fmla="*/ 0 h 8"/>
                <a:gd name="T6" fmla="*/ 3 w 15"/>
                <a:gd name="T7" fmla="*/ 1 h 8"/>
                <a:gd name="T8" fmla="*/ 0 w 15"/>
                <a:gd name="T9" fmla="*/ 3 h 8"/>
                <a:gd name="T10" fmla="*/ 1 w 15"/>
                <a:gd name="T11" fmla="*/ 4 h 8"/>
                <a:gd name="T12" fmla="*/ 3 w 15"/>
                <a:gd name="T13" fmla="*/ 2 h 8"/>
                <a:gd name="T14" fmla="*/ 6 w 15"/>
                <a:gd name="T15" fmla="*/ 1 h 8"/>
                <a:gd name="T16" fmla="*/ 8 w 15"/>
                <a:gd name="T17" fmla="*/ 2 h 8"/>
                <a:gd name="T18" fmla="*/ 9 w 15"/>
                <a:gd name="T19" fmla="*/ 2 h 8"/>
                <a:gd name="T20" fmla="*/ 7 w 15"/>
                <a:gd name="T21" fmla="*/ 3 h 8"/>
                <a:gd name="T22" fmla="*/ 5 w 15"/>
                <a:gd name="T23" fmla="*/ 6 h 8"/>
                <a:gd name="T24" fmla="*/ 6 w 15"/>
                <a:gd name="T25" fmla="*/ 7 h 8"/>
                <a:gd name="T26" fmla="*/ 8 w 15"/>
                <a:gd name="T27" fmla="*/ 8 h 8"/>
                <a:gd name="T28" fmla="*/ 11 w 15"/>
                <a:gd name="T29" fmla="*/ 7 h 8"/>
                <a:gd name="T30" fmla="*/ 12 w 15"/>
                <a:gd name="T31" fmla="*/ 6 h 8"/>
                <a:gd name="T32" fmla="*/ 13 w 15"/>
                <a:gd name="T33" fmla="*/ 4 h 8"/>
                <a:gd name="T34" fmla="*/ 13 w 15"/>
                <a:gd name="T35" fmla="*/ 4 h 8"/>
                <a:gd name="T36" fmla="*/ 14 w 15"/>
                <a:gd name="T37" fmla="*/ 5 h 8"/>
                <a:gd name="T38" fmla="*/ 15 w 15"/>
                <a:gd name="T39" fmla="*/ 5 h 8"/>
                <a:gd name="T40" fmla="*/ 8 w 15"/>
                <a:gd name="T41" fmla="*/ 7 h 8"/>
                <a:gd name="T42" fmla="*/ 6 w 15"/>
                <a:gd name="T43" fmla="*/ 7 h 8"/>
                <a:gd name="T44" fmla="*/ 6 w 15"/>
                <a:gd name="T45" fmla="*/ 5 h 8"/>
                <a:gd name="T46" fmla="*/ 8 w 15"/>
                <a:gd name="T47" fmla="*/ 4 h 8"/>
                <a:gd name="T48" fmla="*/ 9 w 15"/>
                <a:gd name="T49" fmla="*/ 3 h 8"/>
                <a:gd name="T50" fmla="*/ 10 w 15"/>
                <a:gd name="T51" fmla="*/ 3 h 8"/>
                <a:gd name="T52" fmla="*/ 12 w 15"/>
                <a:gd name="T53" fmla="*/ 5 h 8"/>
                <a:gd name="T54" fmla="*/ 10 w 15"/>
                <a:gd name="T55" fmla="*/ 7 h 8"/>
                <a:gd name="T56" fmla="*/ 8 w 15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8">
                  <a:moveTo>
                    <a:pt x="15" y="5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7"/>
                  </a:moveTo>
                  <a:cubicBezTo>
                    <a:pt x="8" y="7"/>
                    <a:pt x="7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2" y="4"/>
                    <a:pt x="12" y="5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FC12870D-18DA-43DA-8C6B-A9FE6978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6189663"/>
              <a:ext cx="44450" cy="31750"/>
            </a:xfrm>
            <a:custGeom>
              <a:avLst/>
              <a:gdLst>
                <a:gd name="T0" fmla="*/ 13 w 16"/>
                <a:gd name="T1" fmla="*/ 8 h 12"/>
                <a:gd name="T2" fmla="*/ 14 w 16"/>
                <a:gd name="T3" fmla="*/ 9 h 12"/>
                <a:gd name="T4" fmla="*/ 14 w 16"/>
                <a:gd name="T5" fmla="*/ 10 h 12"/>
                <a:gd name="T6" fmla="*/ 14 w 16"/>
                <a:gd name="T7" fmla="*/ 11 h 12"/>
                <a:gd name="T8" fmla="*/ 14 w 16"/>
                <a:gd name="T9" fmla="*/ 11 h 12"/>
                <a:gd name="T10" fmla="*/ 13 w 16"/>
                <a:gd name="T11" fmla="*/ 12 h 12"/>
                <a:gd name="T12" fmla="*/ 13 w 16"/>
                <a:gd name="T13" fmla="*/ 12 h 12"/>
                <a:gd name="T14" fmla="*/ 15 w 16"/>
                <a:gd name="T15" fmla="*/ 12 h 12"/>
                <a:gd name="T16" fmla="*/ 15 w 16"/>
                <a:gd name="T17" fmla="*/ 11 h 12"/>
                <a:gd name="T18" fmla="*/ 16 w 16"/>
                <a:gd name="T19" fmla="*/ 10 h 12"/>
                <a:gd name="T20" fmla="*/ 15 w 16"/>
                <a:gd name="T21" fmla="*/ 9 h 12"/>
                <a:gd name="T22" fmla="*/ 8 w 16"/>
                <a:gd name="T23" fmla="*/ 0 h 12"/>
                <a:gd name="T24" fmla="*/ 7 w 16"/>
                <a:gd name="T25" fmla="*/ 1 h 12"/>
                <a:gd name="T26" fmla="*/ 10 w 16"/>
                <a:gd name="T27" fmla="*/ 5 h 12"/>
                <a:gd name="T28" fmla="*/ 13 w 16"/>
                <a:gd name="T29" fmla="*/ 7 h 12"/>
                <a:gd name="T30" fmla="*/ 12 w 16"/>
                <a:gd name="T31" fmla="*/ 7 h 12"/>
                <a:gd name="T32" fmla="*/ 8 w 16"/>
                <a:gd name="T33" fmla="*/ 6 h 12"/>
                <a:gd name="T34" fmla="*/ 1 w 16"/>
                <a:gd name="T35" fmla="*/ 4 h 12"/>
                <a:gd name="T36" fmla="*/ 0 w 16"/>
                <a:gd name="T37" fmla="*/ 5 h 12"/>
                <a:gd name="T38" fmla="*/ 13 w 16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2">
                  <a:moveTo>
                    <a:pt x="13" y="8"/>
                  </a:moveTo>
                  <a:cubicBezTo>
                    <a:pt x="13" y="8"/>
                    <a:pt x="13" y="8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10"/>
                    <a:pt x="15" y="9"/>
                    <a:pt x="15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8"/>
                    <a:pt x="13" y="8"/>
                    <a:pt x="13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79AE4291-3940-4B84-B126-46F6083B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463" y="6197600"/>
              <a:ext cx="11113" cy="7938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4 w 4"/>
                <a:gd name="T5" fmla="*/ 3 h 3"/>
                <a:gd name="T6" fmla="*/ 1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F7F8E7A7-CCC5-471A-A9E6-9D5C90CB4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8" y="6157913"/>
              <a:ext cx="44450" cy="31750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6 h 11"/>
                <a:gd name="T8" fmla="*/ 3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2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5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F81C65BE-DCD3-428A-BAB0-818E95313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4213" y="6149975"/>
              <a:ext cx="39688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3 w 14"/>
                <a:gd name="T13" fmla="*/ 6 h 7"/>
                <a:gd name="T14" fmla="*/ 10 w 14"/>
                <a:gd name="T15" fmla="*/ 2 h 7"/>
                <a:gd name="T16" fmla="*/ 9 w 14"/>
                <a:gd name="T17" fmla="*/ 1 h 7"/>
                <a:gd name="T18" fmla="*/ 5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2 w 14"/>
                <a:gd name="T25" fmla="*/ 6 h 7"/>
                <a:gd name="T26" fmla="*/ 7 w 14"/>
                <a:gd name="T27" fmla="*/ 7 h 7"/>
                <a:gd name="T28" fmla="*/ 11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8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2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8" y="7"/>
                    <a:pt x="7" y="7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9" y="7"/>
                    <a:pt x="10" y="7"/>
                    <a:pt x="11" y="6"/>
                  </a:cubicBezTo>
                  <a:cubicBezTo>
                    <a:pt x="12" y="6"/>
                    <a:pt x="12" y="6"/>
                    <a:pt x="13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2D1FFA96-A66C-461C-A121-67C8D600A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6438" y="6134100"/>
              <a:ext cx="41275" cy="30163"/>
            </a:xfrm>
            <a:custGeom>
              <a:avLst/>
              <a:gdLst>
                <a:gd name="T0" fmla="*/ 15 w 15"/>
                <a:gd name="T1" fmla="*/ 4 h 11"/>
                <a:gd name="T2" fmla="*/ 12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2 w 15"/>
                <a:gd name="T9" fmla="*/ 4 h 11"/>
                <a:gd name="T10" fmla="*/ 2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3 w 15"/>
                <a:gd name="T17" fmla="*/ 11 h 11"/>
                <a:gd name="T18" fmla="*/ 14 w 15"/>
                <a:gd name="T19" fmla="*/ 11 h 11"/>
                <a:gd name="T20" fmla="*/ 11 w 15"/>
                <a:gd name="T21" fmla="*/ 9 h 11"/>
                <a:gd name="T22" fmla="*/ 9 w 15"/>
                <a:gd name="T23" fmla="*/ 8 h 11"/>
                <a:gd name="T24" fmla="*/ 8 w 15"/>
                <a:gd name="T25" fmla="*/ 8 h 11"/>
                <a:gd name="T26" fmla="*/ 8 w 15"/>
                <a:gd name="T27" fmla="*/ 8 h 11"/>
                <a:gd name="T28" fmla="*/ 13 w 15"/>
                <a:gd name="T29" fmla="*/ 7 h 11"/>
                <a:gd name="T30" fmla="*/ 15 w 15"/>
                <a:gd name="T31" fmla="*/ 4 h 11"/>
                <a:gd name="T32" fmla="*/ 9 w 15"/>
                <a:gd name="T33" fmla="*/ 7 h 11"/>
                <a:gd name="T34" fmla="*/ 5 w 15"/>
                <a:gd name="T35" fmla="*/ 6 h 11"/>
                <a:gd name="T36" fmla="*/ 5 w 15"/>
                <a:gd name="T37" fmla="*/ 6 h 11"/>
                <a:gd name="T38" fmla="*/ 3 w 15"/>
                <a:gd name="T39" fmla="*/ 3 h 11"/>
                <a:gd name="T40" fmla="*/ 4 w 15"/>
                <a:gd name="T41" fmla="*/ 2 h 11"/>
                <a:gd name="T42" fmla="*/ 11 w 15"/>
                <a:gd name="T43" fmla="*/ 2 h 11"/>
                <a:gd name="T44" fmla="*/ 13 w 15"/>
                <a:gd name="T45" fmla="*/ 4 h 11"/>
                <a:gd name="T46" fmla="*/ 12 w 15"/>
                <a:gd name="T47" fmla="*/ 6 h 11"/>
                <a:gd name="T48" fmla="*/ 9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3"/>
                    <a:pt x="14" y="3"/>
                    <a:pt x="12" y="2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2" y="7"/>
                    <a:pt x="13" y="7"/>
                  </a:cubicBezTo>
                  <a:cubicBezTo>
                    <a:pt x="14" y="6"/>
                    <a:pt x="15" y="5"/>
                    <a:pt x="15" y="4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0"/>
                    <a:pt x="9" y="1"/>
                    <a:pt x="11" y="2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1" y="7"/>
                    <a:pt x="10" y="7"/>
                    <a:pt x="9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539C3AB6-F60B-43A8-8677-E7C68D17A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6119813"/>
              <a:ext cx="41275" cy="19050"/>
            </a:xfrm>
            <a:custGeom>
              <a:avLst/>
              <a:gdLst>
                <a:gd name="T0" fmla="*/ 11 w 15"/>
                <a:gd name="T1" fmla="*/ 7 h 7"/>
                <a:gd name="T2" fmla="*/ 10 w 15"/>
                <a:gd name="T3" fmla="*/ 6 h 7"/>
                <a:gd name="T4" fmla="*/ 4 w 15"/>
                <a:gd name="T5" fmla="*/ 2 h 7"/>
                <a:gd name="T6" fmla="*/ 6 w 15"/>
                <a:gd name="T7" fmla="*/ 1 h 7"/>
                <a:gd name="T8" fmla="*/ 6 w 15"/>
                <a:gd name="T9" fmla="*/ 0 h 7"/>
                <a:gd name="T10" fmla="*/ 3 w 15"/>
                <a:gd name="T11" fmla="*/ 2 h 7"/>
                <a:gd name="T12" fmla="*/ 1 w 15"/>
                <a:gd name="T13" fmla="*/ 1 h 7"/>
                <a:gd name="T14" fmla="*/ 0 w 15"/>
                <a:gd name="T15" fmla="*/ 1 h 7"/>
                <a:gd name="T16" fmla="*/ 2 w 15"/>
                <a:gd name="T17" fmla="*/ 2 h 7"/>
                <a:gd name="T18" fmla="*/ 1 w 15"/>
                <a:gd name="T19" fmla="*/ 3 h 7"/>
                <a:gd name="T20" fmla="*/ 2 w 15"/>
                <a:gd name="T21" fmla="*/ 4 h 7"/>
                <a:gd name="T22" fmla="*/ 3 w 15"/>
                <a:gd name="T23" fmla="*/ 3 h 7"/>
                <a:gd name="T24" fmla="*/ 9 w 15"/>
                <a:gd name="T25" fmla="*/ 6 h 7"/>
                <a:gd name="T26" fmla="*/ 11 w 15"/>
                <a:gd name="T27" fmla="*/ 7 h 7"/>
                <a:gd name="T28" fmla="*/ 14 w 15"/>
                <a:gd name="T29" fmla="*/ 7 h 7"/>
                <a:gd name="T30" fmla="*/ 15 w 15"/>
                <a:gd name="T31" fmla="*/ 6 h 7"/>
                <a:gd name="T32" fmla="*/ 14 w 15"/>
                <a:gd name="T33" fmla="*/ 5 h 7"/>
                <a:gd name="T34" fmla="*/ 13 w 15"/>
                <a:gd name="T35" fmla="*/ 6 h 7"/>
                <a:gd name="T36" fmla="*/ 11 w 15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7">
                  <a:moveTo>
                    <a:pt x="11" y="7"/>
                  </a:moveTo>
                  <a:cubicBezTo>
                    <a:pt x="11" y="6"/>
                    <a:pt x="10" y="6"/>
                    <a:pt x="10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2" y="7"/>
                    <a:pt x="13" y="7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7"/>
                    <a:pt x="11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8F118DF9-F622-4875-98CD-86D2FF87B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6108700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4 h 8"/>
                <a:gd name="T4" fmla="*/ 14 w 14"/>
                <a:gd name="T5" fmla="*/ 4 h 8"/>
                <a:gd name="T6" fmla="*/ 13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2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4 h 8"/>
                <a:gd name="T24" fmla="*/ 3 w 14"/>
                <a:gd name="T25" fmla="*/ 6 h 8"/>
                <a:gd name="T26" fmla="*/ 8 w 14"/>
                <a:gd name="T27" fmla="*/ 8 h 8"/>
                <a:gd name="T28" fmla="*/ 12 w 14"/>
                <a:gd name="T29" fmla="*/ 6 h 8"/>
                <a:gd name="T30" fmla="*/ 13 w 14"/>
                <a:gd name="T31" fmla="*/ 6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2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7"/>
                    <a:pt x="6" y="8"/>
                    <a:pt x="8" y="8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DFEDA2CC-0E58-4865-A608-10C62248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8" y="6083300"/>
              <a:ext cx="60325" cy="33338"/>
            </a:xfrm>
            <a:custGeom>
              <a:avLst/>
              <a:gdLst>
                <a:gd name="T0" fmla="*/ 22 w 22"/>
                <a:gd name="T1" fmla="*/ 5 h 12"/>
                <a:gd name="T2" fmla="*/ 16 w 22"/>
                <a:gd name="T3" fmla="*/ 1 h 12"/>
                <a:gd name="T4" fmla="*/ 13 w 22"/>
                <a:gd name="T5" fmla="*/ 0 h 12"/>
                <a:gd name="T6" fmla="*/ 10 w 22"/>
                <a:gd name="T7" fmla="*/ 1 h 12"/>
                <a:gd name="T8" fmla="*/ 8 w 22"/>
                <a:gd name="T9" fmla="*/ 2 h 12"/>
                <a:gd name="T10" fmla="*/ 8 w 22"/>
                <a:gd name="T11" fmla="*/ 4 h 12"/>
                <a:gd name="T12" fmla="*/ 8 w 22"/>
                <a:gd name="T13" fmla="*/ 4 h 12"/>
                <a:gd name="T14" fmla="*/ 4 w 22"/>
                <a:gd name="T15" fmla="*/ 5 h 12"/>
                <a:gd name="T16" fmla="*/ 3 w 22"/>
                <a:gd name="T17" fmla="*/ 6 h 12"/>
                <a:gd name="T18" fmla="*/ 3 w 22"/>
                <a:gd name="T19" fmla="*/ 7 h 12"/>
                <a:gd name="T20" fmla="*/ 3 w 22"/>
                <a:gd name="T21" fmla="*/ 7 h 12"/>
                <a:gd name="T22" fmla="*/ 1 w 22"/>
                <a:gd name="T23" fmla="*/ 6 h 12"/>
                <a:gd name="T24" fmla="*/ 0 w 22"/>
                <a:gd name="T25" fmla="*/ 7 h 12"/>
                <a:gd name="T26" fmla="*/ 10 w 22"/>
                <a:gd name="T27" fmla="*/ 12 h 12"/>
                <a:gd name="T28" fmla="*/ 10 w 22"/>
                <a:gd name="T29" fmla="*/ 12 h 12"/>
                <a:gd name="T30" fmla="*/ 5 w 22"/>
                <a:gd name="T31" fmla="*/ 9 h 12"/>
                <a:gd name="T32" fmla="*/ 3 w 22"/>
                <a:gd name="T33" fmla="*/ 7 h 12"/>
                <a:gd name="T34" fmla="*/ 5 w 22"/>
                <a:gd name="T35" fmla="*/ 5 h 12"/>
                <a:gd name="T36" fmla="*/ 9 w 22"/>
                <a:gd name="T37" fmla="*/ 5 h 12"/>
                <a:gd name="T38" fmla="*/ 15 w 22"/>
                <a:gd name="T39" fmla="*/ 9 h 12"/>
                <a:gd name="T40" fmla="*/ 16 w 22"/>
                <a:gd name="T41" fmla="*/ 8 h 12"/>
                <a:gd name="T42" fmla="*/ 11 w 22"/>
                <a:gd name="T43" fmla="*/ 5 h 12"/>
                <a:gd name="T44" fmla="*/ 9 w 22"/>
                <a:gd name="T45" fmla="*/ 3 h 12"/>
                <a:gd name="T46" fmla="*/ 10 w 22"/>
                <a:gd name="T47" fmla="*/ 2 h 12"/>
                <a:gd name="T48" fmla="*/ 13 w 22"/>
                <a:gd name="T49" fmla="*/ 1 h 12"/>
                <a:gd name="T50" fmla="*/ 15 w 22"/>
                <a:gd name="T51" fmla="*/ 2 h 12"/>
                <a:gd name="T52" fmla="*/ 21 w 22"/>
                <a:gd name="T53" fmla="*/ 5 h 12"/>
                <a:gd name="T54" fmla="*/ 22 w 22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12">
                  <a:moveTo>
                    <a:pt x="22" y="5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6"/>
                    <a:pt x="2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8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2" y="1"/>
                    <a:pt x="13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52">
              <a:extLst>
                <a:ext uri="{FF2B5EF4-FFF2-40B4-BE49-F238E27FC236}">
                  <a16:creationId xmlns:a16="http://schemas.microsoft.com/office/drawing/2014/main" id="{F9EF118E-2DD5-44D7-9EE0-34E78A5FAD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9625" y="6067425"/>
              <a:ext cx="52388" cy="25400"/>
            </a:xfrm>
            <a:custGeom>
              <a:avLst/>
              <a:gdLst>
                <a:gd name="T0" fmla="*/ 6 w 19"/>
                <a:gd name="T1" fmla="*/ 3 h 9"/>
                <a:gd name="T2" fmla="*/ 6 w 19"/>
                <a:gd name="T3" fmla="*/ 4 h 9"/>
                <a:gd name="T4" fmla="*/ 6 w 19"/>
                <a:gd name="T5" fmla="*/ 4 h 9"/>
                <a:gd name="T6" fmla="*/ 5 w 19"/>
                <a:gd name="T7" fmla="*/ 4 h 9"/>
                <a:gd name="T8" fmla="*/ 4 w 19"/>
                <a:gd name="T9" fmla="*/ 3 h 9"/>
                <a:gd name="T10" fmla="*/ 1 w 19"/>
                <a:gd name="T11" fmla="*/ 1 h 9"/>
                <a:gd name="T12" fmla="*/ 0 w 19"/>
                <a:gd name="T13" fmla="*/ 2 h 9"/>
                <a:gd name="T14" fmla="*/ 13 w 19"/>
                <a:gd name="T15" fmla="*/ 9 h 9"/>
                <a:gd name="T16" fmla="*/ 13 w 19"/>
                <a:gd name="T17" fmla="*/ 9 h 9"/>
                <a:gd name="T18" fmla="*/ 12 w 19"/>
                <a:gd name="T19" fmla="*/ 8 h 9"/>
                <a:gd name="T20" fmla="*/ 12 w 19"/>
                <a:gd name="T21" fmla="*/ 8 h 9"/>
                <a:gd name="T22" fmla="*/ 15 w 19"/>
                <a:gd name="T23" fmla="*/ 8 h 9"/>
                <a:gd name="T24" fmla="*/ 17 w 19"/>
                <a:gd name="T25" fmla="*/ 7 h 9"/>
                <a:gd name="T26" fmla="*/ 19 w 19"/>
                <a:gd name="T27" fmla="*/ 5 h 9"/>
                <a:gd name="T28" fmla="*/ 16 w 19"/>
                <a:gd name="T29" fmla="*/ 2 h 9"/>
                <a:gd name="T30" fmla="*/ 12 w 19"/>
                <a:gd name="T31" fmla="*/ 1 h 9"/>
                <a:gd name="T32" fmla="*/ 7 w 19"/>
                <a:gd name="T33" fmla="*/ 2 h 9"/>
                <a:gd name="T34" fmla="*/ 6 w 19"/>
                <a:gd name="T35" fmla="*/ 3 h 9"/>
                <a:gd name="T36" fmla="*/ 15 w 19"/>
                <a:gd name="T37" fmla="*/ 3 h 9"/>
                <a:gd name="T38" fmla="*/ 17 w 19"/>
                <a:gd name="T39" fmla="*/ 5 h 9"/>
                <a:gd name="T40" fmla="*/ 16 w 19"/>
                <a:gd name="T41" fmla="*/ 7 h 9"/>
                <a:gd name="T42" fmla="*/ 13 w 19"/>
                <a:gd name="T43" fmla="*/ 7 h 9"/>
                <a:gd name="T44" fmla="*/ 9 w 19"/>
                <a:gd name="T45" fmla="*/ 6 h 9"/>
                <a:gd name="T46" fmla="*/ 9 w 19"/>
                <a:gd name="T47" fmla="*/ 6 h 9"/>
                <a:gd name="T48" fmla="*/ 7 w 19"/>
                <a:gd name="T49" fmla="*/ 4 h 9"/>
                <a:gd name="T50" fmla="*/ 8 w 19"/>
                <a:gd name="T51" fmla="*/ 2 h 9"/>
                <a:gd name="T52" fmla="*/ 15 w 19"/>
                <a:gd name="T53" fmla="*/ 3 h 9"/>
                <a:gd name="T54" fmla="*/ 15 w 19"/>
                <a:gd name="T5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9">
                  <a:moveTo>
                    <a:pt x="6" y="3"/>
                  </a:move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8"/>
                    <a:pt x="15" y="8"/>
                  </a:cubicBezTo>
                  <a:cubicBezTo>
                    <a:pt x="16" y="8"/>
                    <a:pt x="16" y="7"/>
                    <a:pt x="17" y="7"/>
                  </a:cubicBezTo>
                  <a:cubicBezTo>
                    <a:pt x="18" y="6"/>
                    <a:pt x="19" y="6"/>
                    <a:pt x="19" y="5"/>
                  </a:cubicBezTo>
                  <a:cubicBezTo>
                    <a:pt x="18" y="4"/>
                    <a:pt x="18" y="3"/>
                    <a:pt x="16" y="2"/>
                  </a:cubicBezTo>
                  <a:cubicBezTo>
                    <a:pt x="15" y="1"/>
                    <a:pt x="13" y="1"/>
                    <a:pt x="12" y="1"/>
                  </a:cubicBezTo>
                  <a:cubicBezTo>
                    <a:pt x="10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lose/>
                  <a:moveTo>
                    <a:pt x="15" y="3"/>
                  </a:moveTo>
                  <a:cubicBezTo>
                    <a:pt x="16" y="3"/>
                    <a:pt x="17" y="4"/>
                    <a:pt x="17" y="5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5" y="7"/>
                    <a:pt x="14" y="8"/>
                    <a:pt x="13" y="7"/>
                  </a:cubicBezTo>
                  <a:cubicBezTo>
                    <a:pt x="12" y="7"/>
                    <a:pt x="11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7" y="4"/>
                    <a:pt x="7" y="4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10" y="1"/>
                    <a:pt x="13" y="1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53">
              <a:extLst>
                <a:ext uri="{FF2B5EF4-FFF2-40B4-BE49-F238E27FC236}">
                  <a16:creationId xmlns:a16="http://schemas.microsoft.com/office/drawing/2014/main" id="{CE2E8841-E9A0-4B74-AFAD-70BB3C75D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4075" y="6053138"/>
              <a:ext cx="34925" cy="19050"/>
            </a:xfrm>
            <a:custGeom>
              <a:avLst/>
              <a:gdLst>
                <a:gd name="T0" fmla="*/ 12 w 13"/>
                <a:gd name="T1" fmla="*/ 5 h 7"/>
                <a:gd name="T2" fmla="*/ 13 w 13"/>
                <a:gd name="T3" fmla="*/ 4 h 7"/>
                <a:gd name="T4" fmla="*/ 13 w 13"/>
                <a:gd name="T5" fmla="*/ 4 h 7"/>
                <a:gd name="T6" fmla="*/ 12 w 13"/>
                <a:gd name="T7" fmla="*/ 5 h 7"/>
                <a:gd name="T8" fmla="*/ 10 w 13"/>
                <a:gd name="T9" fmla="*/ 6 h 7"/>
                <a:gd name="T10" fmla="*/ 7 w 13"/>
                <a:gd name="T11" fmla="*/ 7 h 7"/>
                <a:gd name="T12" fmla="*/ 3 w 13"/>
                <a:gd name="T13" fmla="*/ 5 h 7"/>
                <a:gd name="T14" fmla="*/ 10 w 13"/>
                <a:gd name="T15" fmla="*/ 2 h 7"/>
                <a:gd name="T16" fmla="*/ 9 w 13"/>
                <a:gd name="T17" fmla="*/ 1 h 7"/>
                <a:gd name="T18" fmla="*/ 5 w 13"/>
                <a:gd name="T19" fmla="*/ 0 h 7"/>
                <a:gd name="T20" fmla="*/ 1 w 13"/>
                <a:gd name="T21" fmla="*/ 1 h 7"/>
                <a:gd name="T22" fmla="*/ 0 w 13"/>
                <a:gd name="T23" fmla="*/ 3 h 7"/>
                <a:gd name="T24" fmla="*/ 2 w 13"/>
                <a:gd name="T25" fmla="*/ 6 h 7"/>
                <a:gd name="T26" fmla="*/ 7 w 13"/>
                <a:gd name="T27" fmla="*/ 7 h 7"/>
                <a:gd name="T28" fmla="*/ 11 w 13"/>
                <a:gd name="T29" fmla="*/ 6 h 7"/>
                <a:gd name="T30" fmla="*/ 12 w 13"/>
                <a:gd name="T31" fmla="*/ 5 h 7"/>
                <a:gd name="T32" fmla="*/ 5 w 13"/>
                <a:gd name="T33" fmla="*/ 1 h 7"/>
                <a:gd name="T34" fmla="*/ 8 w 13"/>
                <a:gd name="T35" fmla="*/ 2 h 7"/>
                <a:gd name="T36" fmla="*/ 2 w 13"/>
                <a:gd name="T37" fmla="*/ 5 h 7"/>
                <a:gd name="T38" fmla="*/ 1 w 13"/>
                <a:gd name="T39" fmla="*/ 3 h 7"/>
                <a:gd name="T40" fmla="*/ 2 w 13"/>
                <a:gd name="T41" fmla="*/ 1 h 7"/>
                <a:gd name="T42" fmla="*/ 5 w 13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12" y="5"/>
                  </a:move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6" y="7"/>
                    <a:pt x="4" y="6"/>
                    <a:pt x="3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8" y="7"/>
                    <a:pt x="10" y="7"/>
                    <a:pt x="11" y="6"/>
                  </a:cubicBezTo>
                  <a:cubicBezTo>
                    <a:pt x="12" y="6"/>
                    <a:pt x="12" y="6"/>
                    <a:pt x="12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54">
              <a:extLst>
                <a:ext uri="{FF2B5EF4-FFF2-40B4-BE49-F238E27FC236}">
                  <a16:creationId xmlns:a16="http://schemas.microsoft.com/office/drawing/2014/main" id="{70C33F53-8328-4FB1-B706-08935BDA4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713" y="6040438"/>
              <a:ext cx="28575" cy="20638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3 h 8"/>
                <a:gd name="T4" fmla="*/ 2 w 10"/>
                <a:gd name="T5" fmla="*/ 3 h 8"/>
                <a:gd name="T6" fmla="*/ 0 w 10"/>
                <a:gd name="T7" fmla="*/ 2 h 8"/>
                <a:gd name="T8" fmla="*/ 0 w 10"/>
                <a:gd name="T9" fmla="*/ 2 h 8"/>
                <a:gd name="T10" fmla="*/ 9 w 10"/>
                <a:gd name="T11" fmla="*/ 8 h 8"/>
                <a:gd name="T12" fmla="*/ 10 w 10"/>
                <a:gd name="T13" fmla="*/ 7 h 8"/>
                <a:gd name="T14" fmla="*/ 4 w 10"/>
                <a:gd name="T15" fmla="*/ 4 h 8"/>
                <a:gd name="T16" fmla="*/ 3 w 10"/>
                <a:gd name="T17" fmla="*/ 2 h 8"/>
                <a:gd name="T18" fmla="*/ 4 w 10"/>
                <a:gd name="T19" fmla="*/ 1 h 8"/>
                <a:gd name="T20" fmla="*/ 5 w 10"/>
                <a:gd name="T21" fmla="*/ 0 h 8"/>
                <a:gd name="T22" fmla="*/ 4 w 10"/>
                <a:gd name="T23" fmla="*/ 0 h 8"/>
                <a:gd name="T24" fmla="*/ 3 w 10"/>
                <a:gd name="T25" fmla="*/ 0 h 8"/>
                <a:gd name="T26" fmla="*/ 2 w 10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id="{F8BCB2B6-ECD8-45CB-BADE-F88617DDA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6018213"/>
              <a:ext cx="38100" cy="19050"/>
            </a:xfrm>
            <a:custGeom>
              <a:avLst/>
              <a:gdLst>
                <a:gd name="T0" fmla="*/ 2 w 14"/>
                <a:gd name="T1" fmla="*/ 0 h 7"/>
                <a:gd name="T2" fmla="*/ 1 w 14"/>
                <a:gd name="T3" fmla="*/ 0 h 7"/>
                <a:gd name="T4" fmla="*/ 0 w 14"/>
                <a:gd name="T5" fmla="*/ 3 h 7"/>
                <a:gd name="T6" fmla="*/ 1 w 14"/>
                <a:gd name="T7" fmla="*/ 4 h 7"/>
                <a:gd name="T8" fmla="*/ 2 w 14"/>
                <a:gd name="T9" fmla="*/ 1 h 7"/>
                <a:gd name="T10" fmla="*/ 2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2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8" name="Freeform 56">
              <a:extLst>
                <a:ext uri="{FF2B5EF4-FFF2-40B4-BE49-F238E27FC236}">
                  <a16:creationId xmlns:a16="http://schemas.microsoft.com/office/drawing/2014/main" id="{1706A6A0-FBF2-4C15-A32C-AAED3E7C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6000750"/>
              <a:ext cx="52388" cy="28575"/>
            </a:xfrm>
            <a:custGeom>
              <a:avLst/>
              <a:gdLst>
                <a:gd name="T0" fmla="*/ 18 w 19"/>
                <a:gd name="T1" fmla="*/ 5 h 10"/>
                <a:gd name="T2" fmla="*/ 12 w 19"/>
                <a:gd name="T3" fmla="*/ 9 h 10"/>
                <a:gd name="T4" fmla="*/ 12 w 19"/>
                <a:gd name="T5" fmla="*/ 9 h 10"/>
                <a:gd name="T6" fmla="*/ 11 w 19"/>
                <a:gd name="T7" fmla="*/ 5 h 10"/>
                <a:gd name="T8" fmla="*/ 11 w 19"/>
                <a:gd name="T9" fmla="*/ 2 h 10"/>
                <a:gd name="T10" fmla="*/ 9 w 19"/>
                <a:gd name="T11" fmla="*/ 0 h 10"/>
                <a:gd name="T12" fmla="*/ 6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6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1 w 19"/>
                <a:gd name="T33" fmla="*/ 9 h 10"/>
                <a:gd name="T34" fmla="*/ 11 w 19"/>
                <a:gd name="T35" fmla="*/ 10 h 10"/>
                <a:gd name="T36" fmla="*/ 19 w 19"/>
                <a:gd name="T37" fmla="*/ 5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0" y="4"/>
                    <a:pt x="10" y="4"/>
                    <a:pt x="10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57">
              <a:extLst>
                <a:ext uri="{FF2B5EF4-FFF2-40B4-BE49-F238E27FC236}">
                  <a16:creationId xmlns:a16="http://schemas.microsoft.com/office/drawing/2014/main" id="{B4E2D594-261E-4B15-B665-5EC1F3E73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938" y="6678613"/>
              <a:ext cx="146050" cy="77788"/>
            </a:xfrm>
            <a:custGeom>
              <a:avLst/>
              <a:gdLst>
                <a:gd name="T0" fmla="*/ 27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7 w 53"/>
                <a:gd name="T7" fmla="*/ 28 h 28"/>
                <a:gd name="T8" fmla="*/ 44 w 53"/>
                <a:gd name="T9" fmla="*/ 24 h 28"/>
                <a:gd name="T10" fmla="*/ 44 w 53"/>
                <a:gd name="T11" fmla="*/ 4 h 28"/>
                <a:gd name="T12" fmla="*/ 27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7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9"/>
                    <a:pt x="0" y="18"/>
                    <a:pt x="9" y="24"/>
                  </a:cubicBezTo>
                  <a:cubicBezTo>
                    <a:pt x="14" y="27"/>
                    <a:pt x="20" y="28"/>
                    <a:pt x="27" y="28"/>
                  </a:cubicBezTo>
                  <a:cubicBezTo>
                    <a:pt x="33" y="28"/>
                    <a:pt x="39" y="27"/>
                    <a:pt x="44" y="24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335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58">
              <a:extLst>
                <a:ext uri="{FF2B5EF4-FFF2-40B4-BE49-F238E27FC236}">
                  <a16:creationId xmlns:a16="http://schemas.microsoft.com/office/drawing/2014/main" id="{420B5043-3E39-4CDF-AF76-0A240743B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5" y="6716713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1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25D4954F-E51F-453D-B59F-8C5ED48FD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1275" y="6692900"/>
              <a:ext cx="71438" cy="41275"/>
            </a:xfrm>
            <a:custGeom>
              <a:avLst/>
              <a:gdLst>
                <a:gd name="T0" fmla="*/ 0 w 26"/>
                <a:gd name="T1" fmla="*/ 6 h 15"/>
                <a:gd name="T2" fmla="*/ 3 w 26"/>
                <a:gd name="T3" fmla="*/ 7 h 15"/>
                <a:gd name="T4" fmla="*/ 3 w 26"/>
                <a:gd name="T5" fmla="*/ 7 h 15"/>
                <a:gd name="T6" fmla="*/ 9 w 26"/>
                <a:gd name="T7" fmla="*/ 8 h 15"/>
                <a:gd name="T8" fmla="*/ 9 w 26"/>
                <a:gd name="T9" fmla="*/ 8 h 15"/>
                <a:gd name="T10" fmla="*/ 21 w 26"/>
                <a:gd name="T11" fmla="*/ 15 h 15"/>
                <a:gd name="T12" fmla="*/ 23 w 26"/>
                <a:gd name="T13" fmla="*/ 15 h 15"/>
                <a:gd name="T14" fmla="*/ 25 w 26"/>
                <a:gd name="T15" fmla="*/ 14 h 15"/>
                <a:gd name="T16" fmla="*/ 25 w 26"/>
                <a:gd name="T17" fmla="*/ 13 h 15"/>
                <a:gd name="T18" fmla="*/ 13 w 26"/>
                <a:gd name="T19" fmla="*/ 6 h 15"/>
                <a:gd name="T20" fmla="*/ 13 w 26"/>
                <a:gd name="T21" fmla="*/ 6 h 15"/>
                <a:gd name="T22" fmla="*/ 11 w 26"/>
                <a:gd name="T23" fmla="*/ 2 h 15"/>
                <a:gd name="T24" fmla="*/ 10 w 26"/>
                <a:gd name="T25" fmla="*/ 2 h 15"/>
                <a:gd name="T26" fmla="*/ 11 w 26"/>
                <a:gd name="T27" fmla="*/ 2 h 15"/>
                <a:gd name="T28" fmla="*/ 9 w 26"/>
                <a:gd name="T29" fmla="*/ 0 h 15"/>
                <a:gd name="T30" fmla="*/ 0 w 26"/>
                <a:gd name="T31" fmla="*/ 6 h 15"/>
                <a:gd name="T32" fmla="*/ 18 w 26"/>
                <a:gd name="T33" fmla="*/ 10 h 15"/>
                <a:gd name="T34" fmla="*/ 18 w 26"/>
                <a:gd name="T35" fmla="*/ 11 h 15"/>
                <a:gd name="T36" fmla="*/ 16 w 26"/>
                <a:gd name="T37" fmla="*/ 11 h 15"/>
                <a:gd name="T38" fmla="*/ 13 w 26"/>
                <a:gd name="T39" fmla="*/ 9 h 15"/>
                <a:gd name="T40" fmla="*/ 13 w 26"/>
                <a:gd name="T41" fmla="*/ 8 h 15"/>
                <a:gd name="T42" fmla="*/ 15 w 26"/>
                <a:gd name="T43" fmla="*/ 8 h 15"/>
                <a:gd name="T44" fmla="*/ 18 w 26"/>
                <a:gd name="T4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15">
                  <a:moveTo>
                    <a:pt x="0" y="6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8"/>
                    <a:pt x="7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6" y="13"/>
                    <a:pt x="25" y="1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3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6"/>
                  </a:lnTo>
                  <a:close/>
                  <a:moveTo>
                    <a:pt x="18" y="10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4" y="8"/>
                    <a:pt x="15" y="8"/>
                    <a:pt x="15" y="8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C0BE52C7-4737-429E-9419-CFC2EFAA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647858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5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5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2"/>
                    <a:pt x="9" y="5"/>
                  </a:cubicBezTo>
                  <a:cubicBezTo>
                    <a:pt x="0" y="10"/>
                    <a:pt x="0" y="19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3" y="28"/>
                    <a:pt x="39" y="27"/>
                    <a:pt x="43" y="24"/>
                  </a:cubicBezTo>
                  <a:cubicBezTo>
                    <a:pt x="53" y="19"/>
                    <a:pt x="53" y="10"/>
                    <a:pt x="43" y="5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solidFill>
              <a:srgbClr val="426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8E550280-39C5-41F7-B7B2-72EA03AC8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5288" y="6500813"/>
              <a:ext cx="68263" cy="39688"/>
            </a:xfrm>
            <a:custGeom>
              <a:avLst/>
              <a:gdLst>
                <a:gd name="T0" fmla="*/ 10 w 25"/>
                <a:gd name="T1" fmla="*/ 6 h 14"/>
                <a:gd name="T2" fmla="*/ 10 w 25"/>
                <a:gd name="T3" fmla="*/ 8 h 14"/>
                <a:gd name="T4" fmla="*/ 14 w 25"/>
                <a:gd name="T5" fmla="*/ 8 h 14"/>
                <a:gd name="T6" fmla="*/ 14 w 25"/>
                <a:gd name="T7" fmla="*/ 6 h 14"/>
                <a:gd name="T8" fmla="*/ 10 w 25"/>
                <a:gd name="T9" fmla="*/ 6 h 14"/>
                <a:gd name="T10" fmla="*/ 14 w 25"/>
                <a:gd name="T11" fmla="*/ 1 h 14"/>
                <a:gd name="T12" fmla="*/ 12 w 25"/>
                <a:gd name="T13" fmla="*/ 2 h 14"/>
                <a:gd name="T14" fmla="*/ 11 w 25"/>
                <a:gd name="T15" fmla="*/ 2 h 14"/>
                <a:gd name="T16" fmla="*/ 9 w 25"/>
                <a:gd name="T17" fmla="*/ 1 h 14"/>
                <a:gd name="T18" fmla="*/ 8 w 25"/>
                <a:gd name="T19" fmla="*/ 1 h 14"/>
                <a:gd name="T20" fmla="*/ 3 w 25"/>
                <a:gd name="T21" fmla="*/ 4 h 14"/>
                <a:gd name="T22" fmla="*/ 2 w 25"/>
                <a:gd name="T23" fmla="*/ 5 h 14"/>
                <a:gd name="T24" fmla="*/ 3 w 25"/>
                <a:gd name="T25" fmla="*/ 6 h 14"/>
                <a:gd name="T26" fmla="*/ 3 w 25"/>
                <a:gd name="T27" fmla="*/ 7 h 14"/>
                <a:gd name="T28" fmla="*/ 1 w 25"/>
                <a:gd name="T29" fmla="*/ 8 h 14"/>
                <a:gd name="T30" fmla="*/ 1 w 25"/>
                <a:gd name="T31" fmla="*/ 10 h 14"/>
                <a:gd name="T32" fmla="*/ 8 w 25"/>
                <a:gd name="T33" fmla="*/ 14 h 14"/>
                <a:gd name="T34" fmla="*/ 11 w 25"/>
                <a:gd name="T35" fmla="*/ 14 h 14"/>
                <a:gd name="T36" fmla="*/ 24 w 25"/>
                <a:gd name="T37" fmla="*/ 6 h 14"/>
                <a:gd name="T38" fmla="*/ 24 w 25"/>
                <a:gd name="T39" fmla="*/ 5 h 14"/>
                <a:gd name="T40" fmla="*/ 17 w 25"/>
                <a:gd name="T41" fmla="*/ 1 h 14"/>
                <a:gd name="T42" fmla="*/ 14 w 25"/>
                <a:gd name="T43" fmla="*/ 1 h 14"/>
                <a:gd name="T44" fmla="*/ 16 w 25"/>
                <a:gd name="T45" fmla="*/ 9 h 14"/>
                <a:gd name="T46" fmla="*/ 8 w 25"/>
                <a:gd name="T47" fmla="*/ 9 h 14"/>
                <a:gd name="T48" fmla="*/ 8 w 25"/>
                <a:gd name="T49" fmla="*/ 5 h 14"/>
                <a:gd name="T50" fmla="*/ 16 w 25"/>
                <a:gd name="T51" fmla="*/ 5 h 14"/>
                <a:gd name="T52" fmla="*/ 16 w 25"/>
                <a:gd name="T53" fmla="*/ 9 h 14"/>
                <a:gd name="T54" fmla="*/ 16 w 25"/>
                <a:gd name="T55" fmla="*/ 2 h 14"/>
                <a:gd name="T56" fmla="*/ 15 w 25"/>
                <a:gd name="T57" fmla="*/ 2 h 14"/>
                <a:gd name="T58" fmla="*/ 15 w 25"/>
                <a:gd name="T59" fmla="*/ 2 h 14"/>
                <a:gd name="T60" fmla="*/ 16 w 25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4">
                  <a:moveTo>
                    <a:pt x="10" y="6"/>
                  </a:moveTo>
                  <a:cubicBezTo>
                    <a:pt x="9" y="6"/>
                    <a:pt x="9" y="7"/>
                    <a:pt x="10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6" y="7"/>
                    <a:pt x="16" y="6"/>
                    <a:pt x="14" y="6"/>
                  </a:cubicBezTo>
                  <a:cubicBezTo>
                    <a:pt x="13" y="5"/>
                    <a:pt x="11" y="5"/>
                    <a:pt x="10" y="6"/>
                  </a:cubicBezTo>
                  <a:close/>
                  <a:moveTo>
                    <a:pt x="14" y="1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6"/>
                    <a:pt x="25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4" y="1"/>
                  </a:cubicBezTo>
                  <a:close/>
                  <a:moveTo>
                    <a:pt x="16" y="9"/>
                  </a:moveTo>
                  <a:cubicBezTo>
                    <a:pt x="14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3"/>
                    <a:pt x="14" y="3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6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201406D0-DD05-4C72-9D62-50705218D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5735638"/>
              <a:ext cx="15875" cy="11113"/>
            </a:xfrm>
            <a:custGeom>
              <a:avLst/>
              <a:gdLst>
                <a:gd name="T0" fmla="*/ 10 w 10"/>
                <a:gd name="T1" fmla="*/ 5 h 7"/>
                <a:gd name="T2" fmla="*/ 10 w 10"/>
                <a:gd name="T3" fmla="*/ 5 h 7"/>
                <a:gd name="T4" fmla="*/ 8 w 10"/>
                <a:gd name="T5" fmla="*/ 7 h 7"/>
                <a:gd name="T6" fmla="*/ 8 w 10"/>
                <a:gd name="T7" fmla="*/ 7 h 7"/>
                <a:gd name="T8" fmla="*/ 0 w 10"/>
                <a:gd name="T9" fmla="*/ 2 h 7"/>
                <a:gd name="T10" fmla="*/ 0 w 10"/>
                <a:gd name="T11" fmla="*/ 0 h 7"/>
                <a:gd name="T12" fmla="*/ 1 w 10"/>
                <a:gd name="T13" fmla="*/ 0 h 7"/>
                <a:gd name="T14" fmla="*/ 1 w 10"/>
                <a:gd name="T15" fmla="*/ 0 h 7"/>
                <a:gd name="T16" fmla="*/ 10 w 10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lnTo>
                    <a:pt x="10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B09BD93E-3DA2-4ECF-8901-093432B4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8788" y="5740400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7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2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0178CD85-5597-42F4-96E6-3B85EE45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5746750"/>
              <a:ext cx="11113" cy="4763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5 w 7"/>
                <a:gd name="T5" fmla="*/ 3 h 3"/>
                <a:gd name="T6" fmla="*/ 4 w 7"/>
                <a:gd name="T7" fmla="*/ 3 h 3"/>
                <a:gd name="T8" fmla="*/ 0 w 7"/>
                <a:gd name="T9" fmla="*/ 2 h 3"/>
                <a:gd name="T10" fmla="*/ 0 w 7"/>
                <a:gd name="T11" fmla="*/ 2 h 3"/>
                <a:gd name="T12" fmla="*/ 0 w 7"/>
                <a:gd name="T13" fmla="*/ 0 h 3"/>
                <a:gd name="T14" fmla="*/ 2 w 7"/>
                <a:gd name="T15" fmla="*/ 0 h 3"/>
                <a:gd name="T16" fmla="*/ 7 w 7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10E1A9A0-D8E0-4D62-933A-35312F26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0" y="5751513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5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0 h 4"/>
                <a:gd name="T12" fmla="*/ 1 w 5"/>
                <a:gd name="T13" fmla="*/ 0 h 4"/>
                <a:gd name="T14" fmla="*/ 3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4C790791-FC5E-4ED1-B0E1-CE2D03CC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5721350"/>
              <a:ext cx="22225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2" y="4"/>
                    <a:pt x="1" y="4"/>
                    <a:pt x="0" y="4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5" y="1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67AF4A07-1FB4-44FC-A441-729D9A89D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5724525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401D55C6-5B99-4653-8EEC-86CF2791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5729288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8F18B2C3-F8F2-4AE7-BAB8-9DC96BF87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3238" y="5697538"/>
              <a:ext cx="44450" cy="23813"/>
            </a:xfrm>
            <a:custGeom>
              <a:avLst/>
              <a:gdLst>
                <a:gd name="T0" fmla="*/ 5 w 16"/>
                <a:gd name="T1" fmla="*/ 9 h 9"/>
                <a:gd name="T2" fmla="*/ 4 w 16"/>
                <a:gd name="T3" fmla="*/ 8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0 w 16"/>
                <a:gd name="T11" fmla="*/ 0 h 9"/>
                <a:gd name="T12" fmla="*/ 11 w 16"/>
                <a:gd name="T13" fmla="*/ 1 h 9"/>
                <a:gd name="T14" fmla="*/ 14 w 16"/>
                <a:gd name="T15" fmla="*/ 3 h 9"/>
                <a:gd name="T16" fmla="*/ 14 w 16"/>
                <a:gd name="T17" fmla="*/ 3 h 9"/>
                <a:gd name="T18" fmla="*/ 6 w 16"/>
                <a:gd name="T19" fmla="*/ 8 h 9"/>
                <a:gd name="T20" fmla="*/ 5 w 16"/>
                <a:gd name="T21" fmla="*/ 9 h 9"/>
                <a:gd name="T22" fmla="*/ 10 w 16"/>
                <a:gd name="T23" fmla="*/ 0 h 9"/>
                <a:gd name="T24" fmla="*/ 9 w 16"/>
                <a:gd name="T25" fmla="*/ 0 h 9"/>
                <a:gd name="T26" fmla="*/ 0 w 16"/>
                <a:gd name="T27" fmla="*/ 5 h 9"/>
                <a:gd name="T28" fmla="*/ 0 w 16"/>
                <a:gd name="T29" fmla="*/ 7 h 9"/>
                <a:gd name="T30" fmla="*/ 4 w 16"/>
                <a:gd name="T31" fmla="*/ 9 h 9"/>
                <a:gd name="T32" fmla="*/ 5 w 16"/>
                <a:gd name="T33" fmla="*/ 9 h 9"/>
                <a:gd name="T34" fmla="*/ 6 w 16"/>
                <a:gd name="T35" fmla="*/ 9 h 9"/>
                <a:gd name="T36" fmla="*/ 15 w 16"/>
                <a:gd name="T37" fmla="*/ 4 h 9"/>
                <a:gd name="T38" fmla="*/ 15 w 16"/>
                <a:gd name="T39" fmla="*/ 2 h 9"/>
                <a:gd name="T40" fmla="*/ 12 w 16"/>
                <a:gd name="T41" fmla="*/ 0 h 9"/>
                <a:gd name="T42" fmla="*/ 10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5" y="9"/>
                  </a:moveTo>
                  <a:cubicBezTo>
                    <a:pt x="5" y="9"/>
                    <a:pt x="4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4" y="3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9"/>
                    <a:pt x="5" y="9"/>
                  </a:cubicBezTo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6" y="3"/>
                    <a:pt x="15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rgbClr val="8EA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2F27DD6-D086-4F21-8339-580E1DEA9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5699125"/>
              <a:ext cx="36513" cy="19050"/>
            </a:xfrm>
            <a:custGeom>
              <a:avLst/>
              <a:gdLst>
                <a:gd name="T0" fmla="*/ 23 w 23"/>
                <a:gd name="T1" fmla="*/ 4 h 12"/>
                <a:gd name="T2" fmla="*/ 23 w 23"/>
                <a:gd name="T3" fmla="*/ 4 h 12"/>
                <a:gd name="T4" fmla="*/ 7 w 23"/>
                <a:gd name="T5" fmla="*/ 12 h 12"/>
                <a:gd name="T6" fmla="*/ 7 w 23"/>
                <a:gd name="T7" fmla="*/ 12 h 12"/>
                <a:gd name="T8" fmla="*/ 0 w 23"/>
                <a:gd name="T9" fmla="*/ 9 h 12"/>
                <a:gd name="T10" fmla="*/ 0 w 23"/>
                <a:gd name="T11" fmla="*/ 9 h 12"/>
                <a:gd name="T12" fmla="*/ 16 w 23"/>
                <a:gd name="T13" fmla="*/ 0 h 12"/>
                <a:gd name="T14" fmla="*/ 18 w 23"/>
                <a:gd name="T15" fmla="*/ 0 h 12"/>
                <a:gd name="T16" fmla="*/ 23 w 23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4"/>
                  </a:moveTo>
                  <a:lnTo>
                    <a:pt x="23" y="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71">
              <a:extLst>
                <a:ext uri="{FF2B5EF4-FFF2-40B4-BE49-F238E27FC236}">
                  <a16:creationId xmlns:a16="http://schemas.microsoft.com/office/drawing/2014/main" id="{F2FEB7D6-B4FB-428C-B9C4-1D2B419CF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5697538"/>
              <a:ext cx="6350" cy="158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72">
              <a:extLst>
                <a:ext uri="{FF2B5EF4-FFF2-40B4-BE49-F238E27FC236}">
                  <a16:creationId xmlns:a16="http://schemas.microsoft.com/office/drawing/2014/main" id="{C84DD657-380C-4AA1-9F6D-1916F29E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50050"/>
              <a:ext cx="134938" cy="92075"/>
            </a:xfrm>
            <a:custGeom>
              <a:avLst/>
              <a:gdLst>
                <a:gd name="T0" fmla="*/ 49 w 49"/>
                <a:gd name="T1" fmla="*/ 14 h 33"/>
                <a:gd name="T2" fmla="*/ 25 w 49"/>
                <a:gd name="T3" fmla="*/ 0 h 33"/>
                <a:gd name="T4" fmla="*/ 25 w 49"/>
                <a:gd name="T5" fmla="*/ 0 h 33"/>
                <a:gd name="T6" fmla="*/ 25 w 49"/>
                <a:gd name="T7" fmla="*/ 0 h 33"/>
                <a:gd name="T8" fmla="*/ 25 w 49"/>
                <a:gd name="T9" fmla="*/ 0 h 33"/>
                <a:gd name="T10" fmla="*/ 23 w 49"/>
                <a:gd name="T11" fmla="*/ 0 h 33"/>
                <a:gd name="T12" fmla="*/ 4 w 49"/>
                <a:gd name="T13" fmla="*/ 11 h 33"/>
                <a:gd name="T14" fmla="*/ 0 w 49"/>
                <a:gd name="T15" fmla="*/ 18 h 33"/>
                <a:gd name="T16" fmla="*/ 1 w 49"/>
                <a:gd name="T17" fmla="*/ 20 h 33"/>
                <a:gd name="T18" fmla="*/ 1 w 49"/>
                <a:gd name="T19" fmla="*/ 20 h 33"/>
                <a:gd name="T20" fmla="*/ 1 w 49"/>
                <a:gd name="T21" fmla="*/ 20 h 33"/>
                <a:gd name="T22" fmla="*/ 1 w 49"/>
                <a:gd name="T23" fmla="*/ 20 h 33"/>
                <a:gd name="T24" fmla="*/ 24 w 49"/>
                <a:gd name="T25" fmla="*/ 33 h 33"/>
                <a:gd name="T26" fmla="*/ 49 w 49"/>
                <a:gd name="T2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33">
                  <a:moveTo>
                    <a:pt x="49" y="14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2"/>
                    <a:pt x="0" y="15"/>
                    <a:pt x="0" y="18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4" y="33"/>
                    <a:pt x="24" y="33"/>
                    <a:pt x="24" y="33"/>
                  </a:cubicBezTo>
                  <a:lnTo>
                    <a:pt x="49" y="14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73">
              <a:extLst>
                <a:ext uri="{FF2B5EF4-FFF2-40B4-BE49-F238E27FC236}">
                  <a16:creationId xmlns:a16="http://schemas.microsoft.com/office/drawing/2014/main" id="{106D3829-6428-4625-8434-5466E6F41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775" y="6783388"/>
              <a:ext cx="71438" cy="63500"/>
            </a:xfrm>
            <a:custGeom>
              <a:avLst/>
              <a:gdLst>
                <a:gd name="T0" fmla="*/ 23 w 26"/>
                <a:gd name="T1" fmla="*/ 11 h 23"/>
                <a:gd name="T2" fmla="*/ 4 w 26"/>
                <a:gd name="T3" fmla="*/ 22 h 23"/>
                <a:gd name="T4" fmla="*/ 0 w 26"/>
                <a:gd name="T5" fmla="*/ 19 h 23"/>
                <a:gd name="T6" fmla="*/ 4 w 26"/>
                <a:gd name="T7" fmla="*/ 13 h 23"/>
                <a:gd name="T8" fmla="*/ 23 w 26"/>
                <a:gd name="T9" fmla="*/ 2 h 23"/>
                <a:gd name="T10" fmla="*/ 26 w 26"/>
                <a:gd name="T11" fmla="*/ 4 h 23"/>
                <a:gd name="T12" fmla="*/ 23 w 26"/>
                <a:gd name="T1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3" y="11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2" y="23"/>
                    <a:pt x="0" y="22"/>
                    <a:pt x="0" y="19"/>
                  </a:cubicBezTo>
                  <a:cubicBezTo>
                    <a:pt x="0" y="17"/>
                    <a:pt x="2" y="14"/>
                    <a:pt x="4" y="1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3" y="11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E5D1F48-36D5-4687-8786-EE578330D1E6}"/>
              </a:ext>
            </a:extLst>
          </p:cNvPr>
          <p:cNvGrpSpPr/>
          <p:nvPr/>
        </p:nvGrpSpPr>
        <p:grpSpPr>
          <a:xfrm>
            <a:off x="1863262" y="1956755"/>
            <a:ext cx="1498405" cy="2078561"/>
            <a:chOff x="3321050" y="4143375"/>
            <a:chExt cx="2997200" cy="4157663"/>
          </a:xfrm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107" name="Freeform 75">
              <a:extLst>
                <a:ext uri="{FF2B5EF4-FFF2-40B4-BE49-F238E27FC236}">
                  <a16:creationId xmlns:a16="http://schemas.microsoft.com/office/drawing/2014/main" id="{C5B8CC84-EBCA-404D-85CC-F813C977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050" y="4143375"/>
              <a:ext cx="2955925" cy="4157663"/>
            </a:xfrm>
            <a:custGeom>
              <a:avLst/>
              <a:gdLst>
                <a:gd name="T0" fmla="*/ 1071 w 1071"/>
                <a:gd name="T1" fmla="*/ 50 h 1504"/>
                <a:gd name="T2" fmla="*/ 1071 w 1071"/>
                <a:gd name="T3" fmla="*/ 886 h 1504"/>
                <a:gd name="T4" fmla="*/ 23 w 1071"/>
                <a:gd name="T5" fmla="*/ 1491 h 1504"/>
                <a:gd name="T6" fmla="*/ 15 w 1071"/>
                <a:gd name="T7" fmla="*/ 1495 h 1504"/>
                <a:gd name="T8" fmla="*/ 0 w 1071"/>
                <a:gd name="T9" fmla="*/ 1504 h 1504"/>
                <a:gd name="T10" fmla="*/ 0 w 1071"/>
                <a:gd name="T11" fmla="*/ 663 h 1504"/>
                <a:gd name="T12" fmla="*/ 62 w 1071"/>
                <a:gd name="T13" fmla="*/ 556 h 1504"/>
                <a:gd name="T14" fmla="*/ 266 w 1071"/>
                <a:gd name="T15" fmla="*/ 438 h 1504"/>
                <a:gd name="T16" fmla="*/ 779 w 1071"/>
                <a:gd name="T17" fmla="*/ 142 h 1504"/>
                <a:gd name="T18" fmla="*/ 1004 w 1071"/>
                <a:gd name="T19" fmla="*/ 12 h 1504"/>
                <a:gd name="T20" fmla="*/ 1060 w 1071"/>
                <a:gd name="T21" fmla="*/ 22 h 1504"/>
                <a:gd name="T22" fmla="*/ 1071 w 1071"/>
                <a:gd name="T23" fmla="*/ 5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1" h="1504">
                  <a:moveTo>
                    <a:pt x="1071" y="50"/>
                  </a:moveTo>
                  <a:cubicBezTo>
                    <a:pt x="1071" y="886"/>
                    <a:pt x="1071" y="886"/>
                    <a:pt x="1071" y="886"/>
                  </a:cubicBezTo>
                  <a:cubicBezTo>
                    <a:pt x="23" y="1491"/>
                    <a:pt x="23" y="1491"/>
                    <a:pt x="23" y="1491"/>
                  </a:cubicBezTo>
                  <a:cubicBezTo>
                    <a:pt x="15" y="1495"/>
                    <a:pt x="15" y="1495"/>
                    <a:pt x="15" y="1495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663"/>
                    <a:pt x="0" y="663"/>
                    <a:pt x="0" y="663"/>
                  </a:cubicBezTo>
                  <a:cubicBezTo>
                    <a:pt x="0" y="619"/>
                    <a:pt x="23" y="578"/>
                    <a:pt x="62" y="556"/>
                  </a:cubicBezTo>
                  <a:cubicBezTo>
                    <a:pt x="266" y="438"/>
                    <a:pt x="266" y="438"/>
                    <a:pt x="266" y="438"/>
                  </a:cubicBezTo>
                  <a:cubicBezTo>
                    <a:pt x="779" y="142"/>
                    <a:pt x="779" y="142"/>
                    <a:pt x="779" y="142"/>
                  </a:cubicBezTo>
                  <a:cubicBezTo>
                    <a:pt x="1004" y="12"/>
                    <a:pt x="1004" y="12"/>
                    <a:pt x="1004" y="12"/>
                  </a:cubicBezTo>
                  <a:cubicBezTo>
                    <a:pt x="1024" y="0"/>
                    <a:pt x="1047" y="6"/>
                    <a:pt x="1060" y="22"/>
                  </a:cubicBezTo>
                  <a:cubicBezTo>
                    <a:pt x="1067" y="29"/>
                    <a:pt x="1071" y="39"/>
                    <a:pt x="1071" y="50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78">
              <a:extLst>
                <a:ext uri="{FF2B5EF4-FFF2-40B4-BE49-F238E27FC236}">
                  <a16:creationId xmlns:a16="http://schemas.microsoft.com/office/drawing/2014/main" id="{165212D0-7C18-48DF-9D5B-79B544B5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4162425"/>
              <a:ext cx="2955925" cy="4090988"/>
            </a:xfrm>
            <a:custGeom>
              <a:avLst/>
              <a:gdLst>
                <a:gd name="T0" fmla="*/ 1005 w 1071"/>
                <a:gd name="T1" fmla="*/ 17 h 1480"/>
                <a:gd name="T2" fmla="*/ 62 w 1071"/>
                <a:gd name="T3" fmla="*/ 561 h 1480"/>
                <a:gd name="T4" fmla="*/ 0 w 1071"/>
                <a:gd name="T5" fmla="*/ 668 h 1480"/>
                <a:gd name="T6" fmla="*/ 0 w 1071"/>
                <a:gd name="T7" fmla="*/ 1480 h 1480"/>
                <a:gd name="T8" fmla="*/ 1071 w 1071"/>
                <a:gd name="T9" fmla="*/ 862 h 1480"/>
                <a:gd name="T10" fmla="*/ 1071 w 1071"/>
                <a:gd name="T11" fmla="*/ 55 h 1480"/>
                <a:gd name="T12" fmla="*/ 1005 w 1071"/>
                <a:gd name="T13" fmla="*/ 17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1" h="1480">
                  <a:moveTo>
                    <a:pt x="1005" y="17"/>
                  </a:moveTo>
                  <a:cubicBezTo>
                    <a:pt x="62" y="561"/>
                    <a:pt x="62" y="561"/>
                    <a:pt x="62" y="561"/>
                  </a:cubicBezTo>
                  <a:cubicBezTo>
                    <a:pt x="24" y="583"/>
                    <a:pt x="0" y="624"/>
                    <a:pt x="0" y="668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1071" y="862"/>
                    <a:pt x="1071" y="862"/>
                    <a:pt x="1071" y="862"/>
                  </a:cubicBezTo>
                  <a:cubicBezTo>
                    <a:pt x="1071" y="55"/>
                    <a:pt x="1071" y="55"/>
                    <a:pt x="1071" y="55"/>
                  </a:cubicBezTo>
                  <a:cubicBezTo>
                    <a:pt x="1071" y="21"/>
                    <a:pt x="1034" y="0"/>
                    <a:pt x="1005" y="17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79">
              <a:extLst>
                <a:ext uri="{FF2B5EF4-FFF2-40B4-BE49-F238E27FC236}">
                  <a16:creationId xmlns:a16="http://schemas.microsoft.com/office/drawing/2014/main" id="{6C79BA31-D46D-4024-9BA6-A77159FC0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4371975"/>
              <a:ext cx="2633663" cy="3582988"/>
            </a:xfrm>
            <a:custGeom>
              <a:avLst/>
              <a:gdLst>
                <a:gd name="T0" fmla="*/ 1659 w 1659"/>
                <a:gd name="T1" fmla="*/ 0 h 2257"/>
                <a:gd name="T2" fmla="*/ 0 w 1659"/>
                <a:gd name="T3" fmla="*/ 953 h 2257"/>
                <a:gd name="T4" fmla="*/ 0 w 1659"/>
                <a:gd name="T5" fmla="*/ 2257 h 2257"/>
                <a:gd name="T6" fmla="*/ 1659 w 1659"/>
                <a:gd name="T7" fmla="*/ 1305 h 2257"/>
                <a:gd name="T8" fmla="*/ 1659 w 1659"/>
                <a:gd name="T9" fmla="*/ 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9" h="2257">
                  <a:moveTo>
                    <a:pt x="1659" y="0"/>
                  </a:moveTo>
                  <a:lnTo>
                    <a:pt x="0" y="953"/>
                  </a:lnTo>
                  <a:lnTo>
                    <a:pt x="0" y="2257"/>
                  </a:lnTo>
                  <a:lnTo>
                    <a:pt x="1659" y="1305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15C059D-1D62-4069-91C8-A7BB17FB69FF}"/>
              </a:ext>
            </a:extLst>
          </p:cNvPr>
          <p:cNvGrpSpPr/>
          <p:nvPr/>
        </p:nvGrpSpPr>
        <p:grpSpPr>
          <a:xfrm>
            <a:off x="1883897" y="3157543"/>
            <a:ext cx="2470622" cy="1516659"/>
            <a:chOff x="3362325" y="6545263"/>
            <a:chExt cx="4941888" cy="3033713"/>
          </a:xfrm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106" name="Freeform 74">
              <a:extLst>
                <a:ext uri="{FF2B5EF4-FFF2-40B4-BE49-F238E27FC236}">
                  <a16:creationId xmlns:a16="http://schemas.microsoft.com/office/drawing/2014/main" id="{57FCE56A-79AC-47CC-94E9-DF8826A8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681788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6 h 1048"/>
                <a:gd name="T10" fmla="*/ 690 w 1791"/>
                <a:gd name="T11" fmla="*/ 1016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4"/>
                    <a:pt x="1790" y="458"/>
                    <a:pt x="1789" y="462"/>
                  </a:cubicBezTo>
                  <a:cubicBezTo>
                    <a:pt x="1786" y="478"/>
                    <a:pt x="1776" y="493"/>
                    <a:pt x="1760" y="502"/>
                  </a:cubicBezTo>
                  <a:cubicBezTo>
                    <a:pt x="870" y="1016"/>
                    <a:pt x="870" y="1016"/>
                    <a:pt x="870" y="1016"/>
                  </a:cubicBezTo>
                  <a:cubicBezTo>
                    <a:pt x="815" y="1048"/>
                    <a:pt x="746" y="1048"/>
                    <a:pt x="690" y="1016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9"/>
                    <a:pt x="1791" y="449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76">
              <a:extLst>
                <a:ext uri="{FF2B5EF4-FFF2-40B4-BE49-F238E27FC236}">
                  <a16:creationId xmlns:a16="http://schemas.microsoft.com/office/drawing/2014/main" id="{3164B0F1-22A6-4AA7-A304-A6871E92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545263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5 h 1048"/>
                <a:gd name="T10" fmla="*/ 690 w 1791"/>
                <a:gd name="T11" fmla="*/ 1015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3"/>
                    <a:pt x="1790" y="458"/>
                    <a:pt x="1789" y="462"/>
                  </a:cubicBezTo>
                  <a:cubicBezTo>
                    <a:pt x="1786" y="478"/>
                    <a:pt x="1776" y="492"/>
                    <a:pt x="1760" y="502"/>
                  </a:cubicBezTo>
                  <a:cubicBezTo>
                    <a:pt x="870" y="1015"/>
                    <a:pt x="870" y="1015"/>
                    <a:pt x="870" y="1015"/>
                  </a:cubicBezTo>
                  <a:cubicBezTo>
                    <a:pt x="815" y="1048"/>
                    <a:pt x="746" y="1048"/>
                    <a:pt x="690" y="1015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8"/>
                    <a:pt x="1791" y="449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77">
              <a:extLst>
                <a:ext uri="{FF2B5EF4-FFF2-40B4-BE49-F238E27FC236}">
                  <a16:creationId xmlns:a16="http://schemas.microsoft.com/office/drawing/2014/main" id="{96DF53F8-26FA-4A1E-8268-E12E93505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50" y="6723063"/>
              <a:ext cx="3702050" cy="2178050"/>
            </a:xfrm>
            <a:custGeom>
              <a:avLst/>
              <a:gdLst>
                <a:gd name="T0" fmla="*/ 1325 w 1341"/>
                <a:gd name="T1" fmla="*/ 258 h 788"/>
                <a:gd name="T2" fmla="*/ 419 w 1341"/>
                <a:gd name="T3" fmla="*/ 781 h 788"/>
                <a:gd name="T4" fmla="*/ 378 w 1341"/>
                <a:gd name="T5" fmla="*/ 781 h 788"/>
                <a:gd name="T6" fmla="*/ 15 w 1341"/>
                <a:gd name="T7" fmla="*/ 571 h 788"/>
                <a:gd name="T8" fmla="*/ 15 w 1341"/>
                <a:gd name="T9" fmla="*/ 533 h 788"/>
                <a:gd name="T10" fmla="*/ 924 w 1341"/>
                <a:gd name="T11" fmla="*/ 7 h 788"/>
                <a:gd name="T12" fmla="*/ 965 w 1341"/>
                <a:gd name="T13" fmla="*/ 7 h 788"/>
                <a:gd name="T14" fmla="*/ 1325 w 1341"/>
                <a:gd name="T15" fmla="*/ 215 h 788"/>
                <a:gd name="T16" fmla="*/ 1325 w 1341"/>
                <a:gd name="T17" fmla="*/ 25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1" h="788">
                  <a:moveTo>
                    <a:pt x="1325" y="258"/>
                  </a:moveTo>
                  <a:cubicBezTo>
                    <a:pt x="419" y="781"/>
                    <a:pt x="419" y="781"/>
                    <a:pt x="419" y="781"/>
                  </a:cubicBezTo>
                  <a:cubicBezTo>
                    <a:pt x="406" y="788"/>
                    <a:pt x="391" y="788"/>
                    <a:pt x="378" y="781"/>
                  </a:cubicBezTo>
                  <a:cubicBezTo>
                    <a:pt x="15" y="571"/>
                    <a:pt x="15" y="571"/>
                    <a:pt x="15" y="571"/>
                  </a:cubicBezTo>
                  <a:cubicBezTo>
                    <a:pt x="0" y="562"/>
                    <a:pt x="0" y="541"/>
                    <a:pt x="15" y="533"/>
                  </a:cubicBezTo>
                  <a:cubicBezTo>
                    <a:pt x="924" y="7"/>
                    <a:pt x="924" y="7"/>
                    <a:pt x="924" y="7"/>
                  </a:cubicBezTo>
                  <a:cubicBezTo>
                    <a:pt x="937" y="0"/>
                    <a:pt x="952" y="0"/>
                    <a:pt x="965" y="7"/>
                  </a:cubicBezTo>
                  <a:cubicBezTo>
                    <a:pt x="1325" y="215"/>
                    <a:pt x="1325" y="215"/>
                    <a:pt x="1325" y="215"/>
                  </a:cubicBezTo>
                  <a:cubicBezTo>
                    <a:pt x="1341" y="225"/>
                    <a:pt x="1341" y="248"/>
                    <a:pt x="1325" y="258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80">
              <a:extLst>
                <a:ext uri="{FF2B5EF4-FFF2-40B4-BE49-F238E27FC236}">
                  <a16:creationId xmlns:a16="http://schemas.microsoft.com/office/drawing/2014/main" id="{B2D93BEF-614B-4127-BA1E-EDCEC4C1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7786688"/>
              <a:ext cx="998538" cy="577850"/>
            </a:xfrm>
            <a:custGeom>
              <a:avLst/>
              <a:gdLst>
                <a:gd name="T0" fmla="*/ 358 w 362"/>
                <a:gd name="T1" fmla="*/ 30 h 209"/>
                <a:gd name="T2" fmla="*/ 358 w 362"/>
                <a:gd name="T3" fmla="*/ 39 h 209"/>
                <a:gd name="T4" fmla="*/ 68 w 362"/>
                <a:gd name="T5" fmla="*/ 206 h 209"/>
                <a:gd name="T6" fmla="*/ 52 w 362"/>
                <a:gd name="T7" fmla="*/ 206 h 209"/>
                <a:gd name="T8" fmla="*/ 5 w 362"/>
                <a:gd name="T9" fmla="*/ 179 h 209"/>
                <a:gd name="T10" fmla="*/ 5 w 362"/>
                <a:gd name="T11" fmla="*/ 170 h 209"/>
                <a:gd name="T12" fmla="*/ 295 w 362"/>
                <a:gd name="T13" fmla="*/ 2 h 209"/>
                <a:gd name="T14" fmla="*/ 310 w 362"/>
                <a:gd name="T15" fmla="*/ 2 h 209"/>
                <a:gd name="T16" fmla="*/ 358 w 362"/>
                <a:gd name="T17" fmla="*/ 3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209">
                  <a:moveTo>
                    <a:pt x="358" y="30"/>
                  </a:moveTo>
                  <a:cubicBezTo>
                    <a:pt x="362" y="32"/>
                    <a:pt x="362" y="36"/>
                    <a:pt x="358" y="39"/>
                  </a:cubicBezTo>
                  <a:cubicBezTo>
                    <a:pt x="68" y="206"/>
                    <a:pt x="68" y="206"/>
                    <a:pt x="68" y="206"/>
                  </a:cubicBezTo>
                  <a:cubicBezTo>
                    <a:pt x="63" y="209"/>
                    <a:pt x="56" y="209"/>
                    <a:pt x="52" y="206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0" y="176"/>
                    <a:pt x="0" y="172"/>
                    <a:pt x="5" y="170"/>
                  </a:cubicBezTo>
                  <a:cubicBezTo>
                    <a:pt x="295" y="2"/>
                    <a:pt x="295" y="2"/>
                    <a:pt x="295" y="2"/>
                  </a:cubicBezTo>
                  <a:cubicBezTo>
                    <a:pt x="299" y="0"/>
                    <a:pt x="306" y="0"/>
                    <a:pt x="310" y="2"/>
                  </a:cubicBezTo>
                  <a:lnTo>
                    <a:pt x="358" y="30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81">
              <a:extLst>
                <a:ext uri="{FF2B5EF4-FFF2-40B4-BE49-F238E27FC236}">
                  <a16:creationId xmlns:a16="http://schemas.microsoft.com/office/drawing/2014/main" id="{867E64F0-9CBA-428F-85C7-96501922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7067550"/>
              <a:ext cx="417513" cy="241300"/>
            </a:xfrm>
            <a:custGeom>
              <a:avLst/>
              <a:gdLst>
                <a:gd name="T0" fmla="*/ 44 w 151"/>
                <a:gd name="T1" fmla="*/ 85 h 87"/>
                <a:gd name="T2" fmla="*/ 58 w 151"/>
                <a:gd name="T3" fmla="*/ 85 h 87"/>
                <a:gd name="T4" fmla="*/ 147 w 151"/>
                <a:gd name="T5" fmla="*/ 34 h 87"/>
                <a:gd name="T6" fmla="*/ 147 w 151"/>
                <a:gd name="T7" fmla="*/ 26 h 87"/>
                <a:gd name="T8" fmla="*/ 106 w 151"/>
                <a:gd name="T9" fmla="*/ 2 h 87"/>
                <a:gd name="T10" fmla="*/ 93 w 151"/>
                <a:gd name="T11" fmla="*/ 2 h 87"/>
                <a:gd name="T12" fmla="*/ 3 w 151"/>
                <a:gd name="T13" fmla="*/ 54 h 87"/>
                <a:gd name="T14" fmla="*/ 3 w 151"/>
                <a:gd name="T15" fmla="*/ 61 h 87"/>
                <a:gd name="T16" fmla="*/ 44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4" y="85"/>
                  </a:moveTo>
                  <a:cubicBezTo>
                    <a:pt x="48" y="87"/>
                    <a:pt x="54" y="87"/>
                    <a:pt x="58" y="85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51" y="31"/>
                    <a:pt x="151" y="28"/>
                    <a:pt x="147" y="26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2" y="0"/>
                    <a:pt x="96" y="0"/>
                    <a:pt x="93" y="2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0" y="56"/>
                    <a:pt x="0" y="59"/>
                    <a:pt x="3" y="61"/>
                  </a:cubicBezTo>
                  <a:lnTo>
                    <a:pt x="44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82">
              <a:extLst>
                <a:ext uri="{FF2B5EF4-FFF2-40B4-BE49-F238E27FC236}">
                  <a16:creationId xmlns:a16="http://schemas.microsoft.com/office/drawing/2014/main" id="{B84DC38D-FAED-4467-97DB-01918BE9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088" y="8285163"/>
              <a:ext cx="352425" cy="203200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1 w 128"/>
                <a:gd name="T5" fmla="*/ 3 h 74"/>
                <a:gd name="T6" fmla="*/ 76 w 128"/>
                <a:gd name="T7" fmla="*/ 3 h 74"/>
                <a:gd name="T8" fmla="*/ 124 w 128"/>
                <a:gd name="T9" fmla="*/ 30 h 74"/>
                <a:gd name="T10" fmla="*/ 124 w 128"/>
                <a:gd name="T11" fmla="*/ 39 h 74"/>
                <a:gd name="T12" fmla="*/ 67 w 128"/>
                <a:gd name="T13" fmla="*/ 71 h 74"/>
                <a:gd name="T14" fmla="*/ 52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8" y="32"/>
                    <a:pt x="128" y="36"/>
                    <a:pt x="124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2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83">
              <a:extLst>
                <a:ext uri="{FF2B5EF4-FFF2-40B4-BE49-F238E27FC236}">
                  <a16:creationId xmlns:a16="http://schemas.microsoft.com/office/drawing/2014/main" id="{B5C3B992-8019-43C7-8777-0F153B8EC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8408988"/>
              <a:ext cx="309563" cy="179388"/>
            </a:xfrm>
            <a:custGeom>
              <a:avLst/>
              <a:gdLst>
                <a:gd name="T0" fmla="*/ 4 w 112"/>
                <a:gd name="T1" fmla="*/ 35 h 65"/>
                <a:gd name="T2" fmla="*/ 4 w 112"/>
                <a:gd name="T3" fmla="*/ 26 h 65"/>
                <a:gd name="T4" fmla="*/ 44 w 112"/>
                <a:gd name="T5" fmla="*/ 3 h 65"/>
                <a:gd name="T6" fmla="*/ 60 w 112"/>
                <a:gd name="T7" fmla="*/ 3 h 65"/>
                <a:gd name="T8" fmla="*/ 107 w 112"/>
                <a:gd name="T9" fmla="*/ 30 h 65"/>
                <a:gd name="T10" fmla="*/ 107 w 112"/>
                <a:gd name="T11" fmla="*/ 39 h 65"/>
                <a:gd name="T12" fmla="*/ 67 w 112"/>
                <a:gd name="T13" fmla="*/ 62 h 65"/>
                <a:gd name="T14" fmla="*/ 51 w 112"/>
                <a:gd name="T15" fmla="*/ 62 h 65"/>
                <a:gd name="T16" fmla="*/ 4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4" y="35"/>
                  </a:moveTo>
                  <a:cubicBezTo>
                    <a:pt x="0" y="33"/>
                    <a:pt x="0" y="28"/>
                    <a:pt x="4" y="26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9" y="0"/>
                    <a:pt x="56" y="0"/>
                    <a:pt x="60" y="3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32"/>
                    <a:pt x="112" y="37"/>
                    <a:pt x="107" y="39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3" y="65"/>
                    <a:pt x="56" y="65"/>
                    <a:pt x="51" y="62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84">
              <a:extLst>
                <a:ext uri="{FF2B5EF4-FFF2-40B4-BE49-F238E27FC236}">
                  <a16:creationId xmlns:a16="http://schemas.microsoft.com/office/drawing/2014/main" id="{78CF49F3-F86C-4D49-B43F-A21A3361C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7662863"/>
              <a:ext cx="352425" cy="204788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0 w 128"/>
                <a:gd name="T5" fmla="*/ 3 h 74"/>
                <a:gd name="T6" fmla="*/ 76 w 128"/>
                <a:gd name="T7" fmla="*/ 3 h 74"/>
                <a:gd name="T8" fmla="*/ 123 w 128"/>
                <a:gd name="T9" fmla="*/ 30 h 74"/>
                <a:gd name="T10" fmla="*/ 123 w 128"/>
                <a:gd name="T11" fmla="*/ 39 h 74"/>
                <a:gd name="T12" fmla="*/ 67 w 128"/>
                <a:gd name="T13" fmla="*/ 71 h 74"/>
                <a:gd name="T14" fmla="*/ 51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8" y="32"/>
                    <a:pt x="128" y="36"/>
                    <a:pt x="123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1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85">
              <a:extLst>
                <a:ext uri="{FF2B5EF4-FFF2-40B4-BE49-F238E27FC236}">
                  <a16:creationId xmlns:a16="http://schemas.microsoft.com/office/drawing/2014/main" id="{45BF5334-0144-4DC7-B76F-262D27D6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3" y="7562850"/>
              <a:ext cx="307975" cy="177800"/>
            </a:xfrm>
            <a:custGeom>
              <a:avLst/>
              <a:gdLst>
                <a:gd name="T0" fmla="*/ 5 w 112"/>
                <a:gd name="T1" fmla="*/ 35 h 64"/>
                <a:gd name="T2" fmla="*/ 5 w 112"/>
                <a:gd name="T3" fmla="*/ 26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30 h 64"/>
                <a:gd name="T10" fmla="*/ 108 w 112"/>
                <a:gd name="T11" fmla="*/ 39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5"/>
                  </a:moveTo>
                  <a:cubicBezTo>
                    <a:pt x="0" y="32"/>
                    <a:pt x="0" y="28"/>
                    <a:pt x="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6" y="0"/>
                    <a:pt x="61" y="2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6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86">
              <a:extLst>
                <a:ext uri="{FF2B5EF4-FFF2-40B4-BE49-F238E27FC236}">
                  <a16:creationId xmlns:a16="http://schemas.microsoft.com/office/drawing/2014/main" id="{1DF1F856-C77A-4910-A6BC-79E867FC2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8509000"/>
              <a:ext cx="307975" cy="179388"/>
            </a:xfrm>
            <a:custGeom>
              <a:avLst/>
              <a:gdLst>
                <a:gd name="T0" fmla="*/ 5 w 112"/>
                <a:gd name="T1" fmla="*/ 35 h 65"/>
                <a:gd name="T2" fmla="*/ 5 w 112"/>
                <a:gd name="T3" fmla="*/ 26 h 65"/>
                <a:gd name="T4" fmla="*/ 45 w 112"/>
                <a:gd name="T5" fmla="*/ 3 h 65"/>
                <a:gd name="T6" fmla="*/ 61 w 112"/>
                <a:gd name="T7" fmla="*/ 3 h 65"/>
                <a:gd name="T8" fmla="*/ 108 w 112"/>
                <a:gd name="T9" fmla="*/ 30 h 65"/>
                <a:gd name="T10" fmla="*/ 108 w 112"/>
                <a:gd name="T11" fmla="*/ 39 h 65"/>
                <a:gd name="T12" fmla="*/ 68 w 112"/>
                <a:gd name="T13" fmla="*/ 62 h 65"/>
                <a:gd name="T14" fmla="*/ 52 w 112"/>
                <a:gd name="T15" fmla="*/ 62 h 65"/>
                <a:gd name="T16" fmla="*/ 5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5" y="35"/>
                  </a:moveTo>
                  <a:cubicBezTo>
                    <a:pt x="0" y="33"/>
                    <a:pt x="0" y="28"/>
                    <a:pt x="5" y="26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9" y="0"/>
                    <a:pt x="57" y="0"/>
                    <a:pt x="61" y="3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7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5"/>
                    <a:pt x="56" y="65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87">
              <a:extLst>
                <a:ext uri="{FF2B5EF4-FFF2-40B4-BE49-F238E27FC236}">
                  <a16:creationId xmlns:a16="http://schemas.microsoft.com/office/drawing/2014/main" id="{F27D44F8-4E63-41DA-836E-17458877F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8610600"/>
              <a:ext cx="309563" cy="177800"/>
            </a:xfrm>
            <a:custGeom>
              <a:avLst/>
              <a:gdLst>
                <a:gd name="T0" fmla="*/ 5 w 112"/>
                <a:gd name="T1" fmla="*/ 34 h 64"/>
                <a:gd name="T2" fmla="*/ 5 w 112"/>
                <a:gd name="T3" fmla="*/ 25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29 h 64"/>
                <a:gd name="T10" fmla="*/ 108 w 112"/>
                <a:gd name="T11" fmla="*/ 38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4"/>
                  </a:moveTo>
                  <a:cubicBezTo>
                    <a:pt x="0" y="32"/>
                    <a:pt x="0" y="28"/>
                    <a:pt x="5" y="2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7" y="0"/>
                    <a:pt x="61" y="2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12" y="32"/>
                    <a:pt x="112" y="36"/>
                    <a:pt x="108" y="38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88">
              <a:extLst>
                <a:ext uri="{FF2B5EF4-FFF2-40B4-BE49-F238E27FC236}">
                  <a16:creationId xmlns:a16="http://schemas.microsoft.com/office/drawing/2014/main" id="{1521593E-1B41-41A4-9060-9D4E45AA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5" y="83867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7 w 182"/>
                <a:gd name="T9" fmla="*/ 2 h 105"/>
                <a:gd name="T10" fmla="*/ 124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4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4" y="0"/>
                    <a:pt x="128" y="0"/>
                    <a:pt x="124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89">
              <a:extLst>
                <a:ext uri="{FF2B5EF4-FFF2-40B4-BE49-F238E27FC236}">
                  <a16:creationId xmlns:a16="http://schemas.microsoft.com/office/drawing/2014/main" id="{93EBCB00-D8FA-4182-BCCD-3DA3392B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71675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8 w 182"/>
                <a:gd name="T9" fmla="*/ 2 h 105"/>
                <a:gd name="T10" fmla="*/ 125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5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4" y="0"/>
                    <a:pt x="128" y="0"/>
                    <a:pt x="125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90">
              <a:extLst>
                <a:ext uri="{FF2B5EF4-FFF2-40B4-BE49-F238E27FC236}">
                  <a16:creationId xmlns:a16="http://schemas.microsoft.com/office/drawing/2014/main" id="{86BE4421-89C2-41C8-A675-349EFFB47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8286750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91">
              <a:extLst>
                <a:ext uri="{FF2B5EF4-FFF2-40B4-BE49-F238E27FC236}">
                  <a16:creationId xmlns:a16="http://schemas.microsoft.com/office/drawing/2014/main" id="{3A18823B-6C59-4F9C-A931-0478F1CDF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81883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92">
              <a:extLst>
                <a:ext uri="{FF2B5EF4-FFF2-40B4-BE49-F238E27FC236}">
                  <a16:creationId xmlns:a16="http://schemas.microsoft.com/office/drawing/2014/main" id="{CE970E11-C0C9-4590-A7A2-C3B0CC1B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0" y="808831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7289858F-DE5A-4C21-8DC1-38C777EB4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79883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94">
              <a:extLst>
                <a:ext uri="{FF2B5EF4-FFF2-40B4-BE49-F238E27FC236}">
                  <a16:creationId xmlns:a16="http://schemas.microsoft.com/office/drawing/2014/main" id="{D863DC85-0420-413C-B201-E1FC2F33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7889875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95">
              <a:extLst>
                <a:ext uri="{FF2B5EF4-FFF2-40B4-BE49-F238E27FC236}">
                  <a16:creationId xmlns:a16="http://schemas.microsoft.com/office/drawing/2014/main" id="{4C687C4C-212B-48AE-BDF4-00435F34D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77898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5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96">
              <a:extLst>
                <a:ext uri="{FF2B5EF4-FFF2-40B4-BE49-F238E27FC236}">
                  <a16:creationId xmlns:a16="http://schemas.microsoft.com/office/drawing/2014/main" id="{CECB40B2-6539-4124-9718-CCFC2B3A3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863" y="76898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10152639-BB08-4C9E-B61E-FF75E920E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0" y="73914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98">
              <a:extLst>
                <a:ext uri="{FF2B5EF4-FFF2-40B4-BE49-F238E27FC236}">
                  <a16:creationId xmlns:a16="http://schemas.microsoft.com/office/drawing/2014/main" id="{3761793F-2BE5-4C5D-9F3B-B073A49E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749141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99">
              <a:extLst>
                <a:ext uri="{FF2B5EF4-FFF2-40B4-BE49-F238E27FC236}">
                  <a16:creationId xmlns:a16="http://schemas.microsoft.com/office/drawing/2014/main" id="{1553765E-8198-4575-A00F-0154AF79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75898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100">
              <a:extLst>
                <a:ext uri="{FF2B5EF4-FFF2-40B4-BE49-F238E27FC236}">
                  <a16:creationId xmlns:a16="http://schemas.microsoft.com/office/drawing/2014/main" id="{EB72DCDC-AE1B-4854-B770-DA1ED931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82423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101">
              <a:extLst>
                <a:ext uri="{FF2B5EF4-FFF2-40B4-BE49-F238E27FC236}">
                  <a16:creationId xmlns:a16="http://schemas.microsoft.com/office/drawing/2014/main" id="{1492D6FE-7A6C-448E-8F85-A1828D8C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81438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102">
              <a:extLst>
                <a:ext uri="{FF2B5EF4-FFF2-40B4-BE49-F238E27FC236}">
                  <a16:creationId xmlns:a16="http://schemas.microsoft.com/office/drawing/2014/main" id="{367D816A-07F0-4F74-BCE3-75B3F3577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804386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7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103">
              <a:extLst>
                <a:ext uri="{FF2B5EF4-FFF2-40B4-BE49-F238E27FC236}">
                  <a16:creationId xmlns:a16="http://schemas.microsoft.com/office/drawing/2014/main" id="{EFB89376-325F-4C6F-8776-6B253641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7942263"/>
              <a:ext cx="280988" cy="165100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3 h 60"/>
                <a:gd name="T10" fmla="*/ 45 w 102"/>
                <a:gd name="T11" fmla="*/ 3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104">
              <a:extLst>
                <a:ext uri="{FF2B5EF4-FFF2-40B4-BE49-F238E27FC236}">
                  <a16:creationId xmlns:a16="http://schemas.microsoft.com/office/drawing/2014/main" id="{FFC71F89-0CED-43E7-8369-BFED97044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784225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B81D799F-B0FE-461B-BA1E-F9F8FDB66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7742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7DD0C62-A697-43B2-BF2D-8E4739759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8" y="764381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2906CD14-A7E6-4874-86D6-96254A2A9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754380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CA4C8E6D-FA25-4314-9D69-1BFFBB53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5" y="7443788"/>
              <a:ext cx="285750" cy="166688"/>
            </a:xfrm>
            <a:custGeom>
              <a:avLst/>
              <a:gdLst>
                <a:gd name="T0" fmla="*/ 44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109">
              <a:extLst>
                <a:ext uri="{FF2B5EF4-FFF2-40B4-BE49-F238E27FC236}">
                  <a16:creationId xmlns:a16="http://schemas.microsoft.com/office/drawing/2014/main" id="{5954D4F8-0115-4210-A95A-EF50D5DB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5" y="73437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110">
              <a:extLst>
                <a:ext uri="{FF2B5EF4-FFF2-40B4-BE49-F238E27FC236}">
                  <a16:creationId xmlns:a16="http://schemas.microsoft.com/office/drawing/2014/main" id="{A1D3DC64-FB15-4125-99E6-85DFC26E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7245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D4571043-FC84-4D36-8041-6C05967C9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8170863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5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112">
              <a:extLst>
                <a:ext uri="{FF2B5EF4-FFF2-40B4-BE49-F238E27FC236}">
                  <a16:creationId xmlns:a16="http://schemas.microsoft.com/office/drawing/2014/main" id="{A8BC1BEC-D45A-4020-A4F3-11BA2CE88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13" y="806926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7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113">
              <a:extLst>
                <a:ext uri="{FF2B5EF4-FFF2-40B4-BE49-F238E27FC236}">
                  <a16:creationId xmlns:a16="http://schemas.microsoft.com/office/drawing/2014/main" id="{5357016A-E693-46C3-97CE-C6C64611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7969250"/>
              <a:ext cx="280988" cy="166688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2 h 60"/>
                <a:gd name="T10" fmla="*/ 45 w 102"/>
                <a:gd name="T11" fmla="*/ 2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60D62369-DE1B-4E46-B855-8C7D55F0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7869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D595E204-2879-451F-9922-CFD2ED15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7770813"/>
              <a:ext cx="285750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116">
              <a:extLst>
                <a:ext uri="{FF2B5EF4-FFF2-40B4-BE49-F238E27FC236}">
                  <a16:creationId xmlns:a16="http://schemas.microsoft.com/office/drawing/2014/main" id="{AA9057E1-442A-4ED1-B3C1-6BBB1418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7670800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117">
              <a:extLst>
                <a:ext uri="{FF2B5EF4-FFF2-40B4-BE49-F238E27FC236}">
                  <a16:creationId xmlns:a16="http://schemas.microsoft.com/office/drawing/2014/main" id="{1F39408B-5EF3-4064-81A6-93163DC80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757078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118">
              <a:extLst>
                <a:ext uri="{FF2B5EF4-FFF2-40B4-BE49-F238E27FC236}">
                  <a16:creationId xmlns:a16="http://schemas.microsoft.com/office/drawing/2014/main" id="{1B98CF7D-F8BF-4636-BEA2-2F750F9FE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74723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119">
              <a:extLst>
                <a:ext uri="{FF2B5EF4-FFF2-40B4-BE49-F238E27FC236}">
                  <a16:creationId xmlns:a16="http://schemas.microsoft.com/office/drawing/2014/main" id="{39E59788-BDA9-4F23-9F25-DD2882DB9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7372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120">
              <a:extLst>
                <a:ext uri="{FF2B5EF4-FFF2-40B4-BE49-F238E27FC236}">
                  <a16:creationId xmlns:a16="http://schemas.microsoft.com/office/drawing/2014/main" id="{2365ECC1-D5FB-4D73-8D48-B31C4E78E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72723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121">
              <a:extLst>
                <a:ext uri="{FF2B5EF4-FFF2-40B4-BE49-F238E27FC236}">
                  <a16:creationId xmlns:a16="http://schemas.microsoft.com/office/drawing/2014/main" id="{79A9CC5B-1ACE-4385-806B-240E79B0B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00" y="7173913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122">
              <a:extLst>
                <a:ext uri="{FF2B5EF4-FFF2-40B4-BE49-F238E27FC236}">
                  <a16:creationId xmlns:a16="http://schemas.microsoft.com/office/drawing/2014/main" id="{412B4F42-8123-4153-A12A-B1E89EFE2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70739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123">
              <a:extLst>
                <a:ext uri="{FF2B5EF4-FFF2-40B4-BE49-F238E27FC236}">
                  <a16:creationId xmlns:a16="http://schemas.microsoft.com/office/drawing/2014/main" id="{D12D2941-E1BF-4615-B601-A4F9BD268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69738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124">
              <a:extLst>
                <a:ext uri="{FF2B5EF4-FFF2-40B4-BE49-F238E27FC236}">
                  <a16:creationId xmlns:a16="http://schemas.microsoft.com/office/drawing/2014/main" id="{7363173E-2A21-458A-982B-EBCFF3F4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8270875"/>
              <a:ext cx="369888" cy="212725"/>
            </a:xfrm>
            <a:custGeom>
              <a:avLst/>
              <a:gdLst>
                <a:gd name="T0" fmla="*/ 44 w 134"/>
                <a:gd name="T1" fmla="*/ 75 h 77"/>
                <a:gd name="T2" fmla="*/ 57 w 134"/>
                <a:gd name="T3" fmla="*/ 75 h 77"/>
                <a:gd name="T4" fmla="*/ 130 w 134"/>
                <a:gd name="T5" fmla="*/ 33 h 77"/>
                <a:gd name="T6" fmla="*/ 130 w 134"/>
                <a:gd name="T7" fmla="*/ 25 h 77"/>
                <a:gd name="T8" fmla="*/ 89 w 134"/>
                <a:gd name="T9" fmla="*/ 2 h 77"/>
                <a:gd name="T10" fmla="*/ 76 w 134"/>
                <a:gd name="T11" fmla="*/ 2 h 77"/>
                <a:gd name="T12" fmla="*/ 3 w 134"/>
                <a:gd name="T13" fmla="*/ 44 h 77"/>
                <a:gd name="T14" fmla="*/ 3 w 134"/>
                <a:gd name="T15" fmla="*/ 51 h 77"/>
                <a:gd name="T16" fmla="*/ 44 w 134"/>
                <a:gd name="T17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77">
                  <a:moveTo>
                    <a:pt x="44" y="75"/>
                  </a:moveTo>
                  <a:cubicBezTo>
                    <a:pt x="48" y="77"/>
                    <a:pt x="54" y="77"/>
                    <a:pt x="57" y="75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4" y="31"/>
                    <a:pt x="134" y="27"/>
                    <a:pt x="130" y="2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5" y="0"/>
                    <a:pt x="79" y="0"/>
                    <a:pt x="76" y="2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46"/>
                    <a:pt x="0" y="49"/>
                    <a:pt x="3" y="51"/>
                  </a:cubicBezTo>
                  <a:lnTo>
                    <a:pt x="44" y="7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125">
              <a:extLst>
                <a:ext uri="{FF2B5EF4-FFF2-40B4-BE49-F238E27FC236}">
                  <a16:creationId xmlns:a16="http://schemas.microsoft.com/office/drawing/2014/main" id="{62AA9A24-F64A-408B-8324-8DDF907E2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7023100"/>
              <a:ext cx="284163" cy="166688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126">
              <a:extLst>
                <a:ext uri="{FF2B5EF4-FFF2-40B4-BE49-F238E27FC236}">
                  <a16:creationId xmlns:a16="http://schemas.microsoft.com/office/drawing/2014/main" id="{345A1AA4-204D-495E-84F4-E8AC1939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7921625"/>
              <a:ext cx="285750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127">
              <a:extLst>
                <a:ext uri="{FF2B5EF4-FFF2-40B4-BE49-F238E27FC236}">
                  <a16:creationId xmlns:a16="http://schemas.microsoft.com/office/drawing/2014/main" id="{5A0DBF64-A0CA-4D20-B139-F5E1A5B5A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822166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128">
              <a:extLst>
                <a:ext uri="{FF2B5EF4-FFF2-40B4-BE49-F238E27FC236}">
                  <a16:creationId xmlns:a16="http://schemas.microsoft.com/office/drawing/2014/main" id="{BD724173-20AD-4E5E-852E-0EDF96E77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8" y="8121650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4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129">
              <a:extLst>
                <a:ext uri="{FF2B5EF4-FFF2-40B4-BE49-F238E27FC236}">
                  <a16:creationId xmlns:a16="http://schemas.microsoft.com/office/drawing/2014/main" id="{1D260A49-5204-4812-9E80-815CBA27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80216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130">
              <a:extLst>
                <a:ext uri="{FF2B5EF4-FFF2-40B4-BE49-F238E27FC236}">
                  <a16:creationId xmlns:a16="http://schemas.microsoft.com/office/drawing/2014/main" id="{B97B9E61-457A-4C97-9A71-670778048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0" y="78232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131">
              <a:extLst>
                <a:ext uri="{FF2B5EF4-FFF2-40B4-BE49-F238E27FC236}">
                  <a16:creationId xmlns:a16="http://schemas.microsoft.com/office/drawing/2014/main" id="{24B39B4C-2740-43AC-8263-A33B8CF6A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77231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132">
              <a:extLst>
                <a:ext uri="{FF2B5EF4-FFF2-40B4-BE49-F238E27FC236}">
                  <a16:creationId xmlns:a16="http://schemas.microsoft.com/office/drawing/2014/main" id="{D0F50FDA-84A5-4CB4-8555-98099C193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76231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133">
              <a:extLst>
                <a:ext uri="{FF2B5EF4-FFF2-40B4-BE49-F238E27FC236}">
                  <a16:creationId xmlns:a16="http://schemas.microsoft.com/office/drawing/2014/main" id="{38DD2BD4-E154-4F21-8851-27D3C3E0E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7524750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134">
              <a:extLst>
                <a:ext uri="{FF2B5EF4-FFF2-40B4-BE49-F238E27FC236}">
                  <a16:creationId xmlns:a16="http://schemas.microsoft.com/office/drawing/2014/main" id="{7A3FC6C5-74A0-4DB0-A2B8-CBD4BCF12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5" y="732472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135">
              <a:extLst>
                <a:ext uri="{FF2B5EF4-FFF2-40B4-BE49-F238E27FC236}">
                  <a16:creationId xmlns:a16="http://schemas.microsoft.com/office/drawing/2014/main" id="{DFFC6549-6B51-4824-A592-EAAF5A2A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0" y="72231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3 w 103"/>
                <a:gd name="T13" fmla="*/ 27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136">
              <a:extLst>
                <a:ext uri="{FF2B5EF4-FFF2-40B4-BE49-F238E27FC236}">
                  <a16:creationId xmlns:a16="http://schemas.microsoft.com/office/drawing/2014/main" id="{3331CCC3-4B42-4E42-95EA-B2BB1FBD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5" y="6873875"/>
              <a:ext cx="377825" cy="219075"/>
            </a:xfrm>
            <a:custGeom>
              <a:avLst/>
              <a:gdLst>
                <a:gd name="T0" fmla="*/ 45 w 137"/>
                <a:gd name="T1" fmla="*/ 77 h 79"/>
                <a:gd name="T2" fmla="*/ 58 w 137"/>
                <a:gd name="T3" fmla="*/ 77 h 79"/>
                <a:gd name="T4" fmla="*/ 133 w 137"/>
                <a:gd name="T5" fmla="*/ 33 h 79"/>
                <a:gd name="T6" fmla="*/ 133 w 137"/>
                <a:gd name="T7" fmla="*/ 26 h 79"/>
                <a:gd name="T8" fmla="*/ 92 w 137"/>
                <a:gd name="T9" fmla="*/ 2 h 79"/>
                <a:gd name="T10" fmla="*/ 79 w 137"/>
                <a:gd name="T11" fmla="*/ 2 h 79"/>
                <a:gd name="T12" fmla="*/ 4 w 137"/>
                <a:gd name="T13" fmla="*/ 45 h 79"/>
                <a:gd name="T14" fmla="*/ 4 w 137"/>
                <a:gd name="T15" fmla="*/ 53 h 79"/>
                <a:gd name="T16" fmla="*/ 45 w 137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79">
                  <a:moveTo>
                    <a:pt x="45" y="77"/>
                  </a:moveTo>
                  <a:cubicBezTo>
                    <a:pt x="49" y="79"/>
                    <a:pt x="55" y="79"/>
                    <a:pt x="58" y="7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7" y="31"/>
                    <a:pt x="137" y="28"/>
                    <a:pt x="133" y="26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89" y="0"/>
                    <a:pt x="83" y="0"/>
                    <a:pt x="79" y="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0" y="47"/>
                    <a:pt x="0" y="51"/>
                    <a:pt x="4" y="53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137">
              <a:extLst>
                <a:ext uri="{FF2B5EF4-FFF2-40B4-BE49-F238E27FC236}">
                  <a16:creationId xmlns:a16="http://schemas.microsoft.com/office/drawing/2014/main" id="{B35F68FD-348E-4793-87B8-DAF40AF5D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7529513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50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138">
              <a:extLst>
                <a:ext uri="{FF2B5EF4-FFF2-40B4-BE49-F238E27FC236}">
                  <a16:creationId xmlns:a16="http://schemas.microsoft.com/office/drawing/2014/main" id="{70845ACE-62E0-49AF-AF5F-404C8642F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7632700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139">
              <a:extLst>
                <a:ext uri="{FF2B5EF4-FFF2-40B4-BE49-F238E27FC236}">
                  <a16:creationId xmlns:a16="http://schemas.microsoft.com/office/drawing/2014/main" id="{7966C0D3-A644-4C80-8328-675F8EDF9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8148638"/>
              <a:ext cx="244475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140">
              <a:extLst>
                <a:ext uri="{FF2B5EF4-FFF2-40B4-BE49-F238E27FC236}">
                  <a16:creationId xmlns:a16="http://schemas.microsoft.com/office/drawing/2014/main" id="{F36F394C-1750-44EA-8575-E7AD8267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8047038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141">
              <a:extLst>
                <a:ext uri="{FF2B5EF4-FFF2-40B4-BE49-F238E27FC236}">
                  <a16:creationId xmlns:a16="http://schemas.microsoft.com/office/drawing/2014/main" id="{E5FA70FB-D7C6-4D19-9D22-CCD934EC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7942263"/>
              <a:ext cx="246063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142">
              <a:extLst>
                <a:ext uri="{FF2B5EF4-FFF2-40B4-BE49-F238E27FC236}">
                  <a16:creationId xmlns:a16="http://schemas.microsoft.com/office/drawing/2014/main" id="{A9D7DA13-E7A8-4914-B344-947A2B92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78390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5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7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143">
              <a:extLst>
                <a:ext uri="{FF2B5EF4-FFF2-40B4-BE49-F238E27FC236}">
                  <a16:creationId xmlns:a16="http://schemas.microsoft.com/office/drawing/2014/main" id="{7F4E7B0B-D359-4AF5-B303-EF3B679C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7734300"/>
              <a:ext cx="246063" cy="144463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3 h 52"/>
                <a:gd name="T14" fmla="*/ 63 w 89"/>
                <a:gd name="T15" fmla="*/ 3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3" y="0"/>
                    <a:pt x="59" y="0"/>
                    <a:pt x="63" y="3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144">
              <a:extLst>
                <a:ext uri="{FF2B5EF4-FFF2-40B4-BE49-F238E27FC236}">
                  <a16:creationId xmlns:a16="http://schemas.microsoft.com/office/drawing/2014/main" id="{491795C5-60CF-4C1E-A73A-414FDDB9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7424738"/>
              <a:ext cx="246063" cy="144463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39 w 89"/>
                <a:gd name="T5" fmla="*/ 50 h 52"/>
                <a:gd name="T6" fmla="*/ 26 w 89"/>
                <a:gd name="T7" fmla="*/ 50 h 52"/>
                <a:gd name="T8" fmla="*/ 3 w 89"/>
                <a:gd name="T9" fmla="*/ 36 h 52"/>
                <a:gd name="T10" fmla="*/ 3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6" y="52"/>
                    <a:pt x="30" y="52"/>
                    <a:pt x="26" y="50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1"/>
                    <a:pt x="3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145">
              <a:extLst>
                <a:ext uri="{FF2B5EF4-FFF2-40B4-BE49-F238E27FC236}">
                  <a16:creationId xmlns:a16="http://schemas.microsoft.com/office/drawing/2014/main" id="{92A752DF-E762-4031-9D72-79270A0EF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7219950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146">
              <a:extLst>
                <a:ext uri="{FF2B5EF4-FFF2-40B4-BE49-F238E27FC236}">
                  <a16:creationId xmlns:a16="http://schemas.microsoft.com/office/drawing/2014/main" id="{B3803CC2-BB0D-4942-AD00-6C3BCEB7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7323138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147">
              <a:extLst>
                <a:ext uri="{FF2B5EF4-FFF2-40B4-BE49-F238E27FC236}">
                  <a16:creationId xmlns:a16="http://schemas.microsoft.com/office/drawing/2014/main" id="{4218185D-4CE6-4E30-88CB-FF769C35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71151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148">
              <a:extLst>
                <a:ext uri="{FF2B5EF4-FFF2-40B4-BE49-F238E27FC236}">
                  <a16:creationId xmlns:a16="http://schemas.microsoft.com/office/drawing/2014/main" id="{8DA171A6-1749-4F25-B2AB-D85E3839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7013575"/>
              <a:ext cx="244475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8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149">
              <a:extLst>
                <a:ext uri="{FF2B5EF4-FFF2-40B4-BE49-F238E27FC236}">
                  <a16:creationId xmlns:a16="http://schemas.microsoft.com/office/drawing/2014/main" id="{AB19B396-B944-42C2-8DF6-0FFF5098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6910388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2" name="Freeform 150">
              <a:extLst>
                <a:ext uri="{FF2B5EF4-FFF2-40B4-BE49-F238E27FC236}">
                  <a16:creationId xmlns:a16="http://schemas.microsoft.com/office/drawing/2014/main" id="{BD5711F6-ABF0-49A5-BA2B-D33964B8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6805613"/>
              <a:ext cx="246063" cy="142875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2 h 52"/>
                <a:gd name="T14" fmla="*/ 63 w 89"/>
                <a:gd name="T15" fmla="*/ 2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151">
              <a:extLst>
                <a:ext uri="{FF2B5EF4-FFF2-40B4-BE49-F238E27FC236}">
                  <a16:creationId xmlns:a16="http://schemas.microsoft.com/office/drawing/2014/main" id="{2A632975-B859-414D-AD03-EFFB767D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7123113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152">
              <a:extLst>
                <a:ext uri="{FF2B5EF4-FFF2-40B4-BE49-F238E27FC236}">
                  <a16:creationId xmlns:a16="http://schemas.microsoft.com/office/drawing/2014/main" id="{9C72590E-CEC5-4B68-8F2D-80308CE2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7424738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6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153">
              <a:extLst>
                <a:ext uri="{FF2B5EF4-FFF2-40B4-BE49-F238E27FC236}">
                  <a16:creationId xmlns:a16="http://schemas.microsoft.com/office/drawing/2014/main" id="{EE21C77F-F97F-4B38-9673-258F7128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8339138"/>
              <a:ext cx="415925" cy="241300"/>
            </a:xfrm>
            <a:custGeom>
              <a:avLst/>
              <a:gdLst>
                <a:gd name="T0" fmla="*/ 45 w 151"/>
                <a:gd name="T1" fmla="*/ 85 h 87"/>
                <a:gd name="T2" fmla="*/ 58 w 151"/>
                <a:gd name="T3" fmla="*/ 85 h 87"/>
                <a:gd name="T4" fmla="*/ 148 w 151"/>
                <a:gd name="T5" fmla="*/ 33 h 87"/>
                <a:gd name="T6" fmla="*/ 148 w 151"/>
                <a:gd name="T7" fmla="*/ 26 h 87"/>
                <a:gd name="T8" fmla="*/ 107 w 151"/>
                <a:gd name="T9" fmla="*/ 2 h 87"/>
                <a:gd name="T10" fmla="*/ 94 w 151"/>
                <a:gd name="T11" fmla="*/ 2 h 87"/>
                <a:gd name="T12" fmla="*/ 4 w 151"/>
                <a:gd name="T13" fmla="*/ 54 h 87"/>
                <a:gd name="T14" fmla="*/ 4 w 151"/>
                <a:gd name="T15" fmla="*/ 61 h 87"/>
                <a:gd name="T16" fmla="*/ 45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5" y="85"/>
                  </a:moveTo>
                  <a:cubicBezTo>
                    <a:pt x="49" y="87"/>
                    <a:pt x="55" y="87"/>
                    <a:pt x="58" y="8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1" y="31"/>
                    <a:pt x="151" y="28"/>
                    <a:pt x="148" y="26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3" y="0"/>
                    <a:pt x="97" y="0"/>
                    <a:pt x="94" y="2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59"/>
                    <a:pt x="4" y="61"/>
                  </a:cubicBezTo>
                  <a:lnTo>
                    <a:pt x="45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154">
              <a:extLst>
                <a:ext uri="{FF2B5EF4-FFF2-40B4-BE49-F238E27FC236}">
                  <a16:creationId xmlns:a16="http://schemas.microsoft.com/office/drawing/2014/main" id="{683D52E2-DC77-4332-87B9-6E006D06E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7312025"/>
              <a:ext cx="228600" cy="131763"/>
            </a:xfrm>
            <a:custGeom>
              <a:avLst/>
              <a:gdLst>
                <a:gd name="T0" fmla="*/ 3 w 83"/>
                <a:gd name="T1" fmla="*/ 34 h 48"/>
                <a:gd name="T2" fmla="*/ 3 w 83"/>
                <a:gd name="T3" fmla="*/ 27 h 48"/>
                <a:gd name="T4" fmla="*/ 46 w 83"/>
                <a:gd name="T5" fmla="*/ 2 h 48"/>
                <a:gd name="T6" fmla="*/ 60 w 83"/>
                <a:gd name="T7" fmla="*/ 2 h 48"/>
                <a:gd name="T8" fmla="*/ 79 w 83"/>
                <a:gd name="T9" fmla="*/ 13 h 48"/>
                <a:gd name="T10" fmla="*/ 79 w 83"/>
                <a:gd name="T11" fmla="*/ 21 h 48"/>
                <a:gd name="T12" fmla="*/ 36 w 83"/>
                <a:gd name="T13" fmla="*/ 45 h 48"/>
                <a:gd name="T14" fmla="*/ 23 w 83"/>
                <a:gd name="T15" fmla="*/ 45 h 48"/>
                <a:gd name="T16" fmla="*/ 3 w 83"/>
                <a:gd name="T1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3" y="34"/>
                  </a:moveTo>
                  <a:cubicBezTo>
                    <a:pt x="0" y="32"/>
                    <a:pt x="0" y="29"/>
                    <a:pt x="3" y="27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0" y="0"/>
                    <a:pt x="56" y="0"/>
                    <a:pt x="60" y="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3" y="15"/>
                    <a:pt x="83" y="18"/>
                    <a:pt x="79" y="21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2" y="48"/>
                    <a:pt x="26" y="48"/>
                    <a:pt x="23" y="45"/>
                  </a:cubicBezTo>
                  <a:lnTo>
                    <a:pt x="3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55">
              <a:extLst>
                <a:ext uri="{FF2B5EF4-FFF2-40B4-BE49-F238E27FC236}">
                  <a16:creationId xmlns:a16="http://schemas.microsoft.com/office/drawing/2014/main" id="{A221D3D1-A51E-41DE-805D-DD1260E7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7361238"/>
              <a:ext cx="314325" cy="179388"/>
            </a:xfrm>
            <a:custGeom>
              <a:avLst/>
              <a:gdLst>
                <a:gd name="T0" fmla="*/ 4 w 114"/>
                <a:gd name="T1" fmla="*/ 35 h 65"/>
                <a:gd name="T2" fmla="*/ 4 w 114"/>
                <a:gd name="T3" fmla="*/ 27 h 65"/>
                <a:gd name="T4" fmla="*/ 47 w 114"/>
                <a:gd name="T5" fmla="*/ 2 h 65"/>
                <a:gd name="T6" fmla="*/ 60 w 114"/>
                <a:gd name="T7" fmla="*/ 2 h 65"/>
                <a:gd name="T8" fmla="*/ 110 w 114"/>
                <a:gd name="T9" fmla="*/ 31 h 65"/>
                <a:gd name="T10" fmla="*/ 110 w 114"/>
                <a:gd name="T11" fmla="*/ 38 h 65"/>
                <a:gd name="T12" fmla="*/ 67 w 114"/>
                <a:gd name="T13" fmla="*/ 63 h 65"/>
                <a:gd name="T14" fmla="*/ 54 w 114"/>
                <a:gd name="T15" fmla="*/ 63 h 65"/>
                <a:gd name="T16" fmla="*/ 4 w 114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65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4" y="33"/>
                    <a:pt x="114" y="36"/>
                    <a:pt x="110" y="38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3" y="65"/>
                    <a:pt x="57" y="65"/>
                    <a:pt x="54" y="63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156">
              <a:extLst>
                <a:ext uri="{FF2B5EF4-FFF2-40B4-BE49-F238E27FC236}">
                  <a16:creationId xmlns:a16="http://schemas.microsoft.com/office/drawing/2014/main" id="{CDDFF972-FD8E-4EC7-B8C7-7723D571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725" y="7510463"/>
              <a:ext cx="230188" cy="133350"/>
            </a:xfrm>
            <a:custGeom>
              <a:avLst/>
              <a:gdLst>
                <a:gd name="T0" fmla="*/ 4 w 83"/>
                <a:gd name="T1" fmla="*/ 35 h 48"/>
                <a:gd name="T2" fmla="*/ 4 w 83"/>
                <a:gd name="T3" fmla="*/ 27 h 48"/>
                <a:gd name="T4" fmla="*/ 47 w 83"/>
                <a:gd name="T5" fmla="*/ 2 h 48"/>
                <a:gd name="T6" fmla="*/ 60 w 83"/>
                <a:gd name="T7" fmla="*/ 2 h 48"/>
                <a:gd name="T8" fmla="*/ 80 w 83"/>
                <a:gd name="T9" fmla="*/ 13 h 48"/>
                <a:gd name="T10" fmla="*/ 80 w 83"/>
                <a:gd name="T11" fmla="*/ 21 h 48"/>
                <a:gd name="T12" fmla="*/ 37 w 83"/>
                <a:gd name="T13" fmla="*/ 46 h 48"/>
                <a:gd name="T14" fmla="*/ 23 w 83"/>
                <a:gd name="T15" fmla="*/ 46 h 48"/>
                <a:gd name="T16" fmla="*/ 4 w 83"/>
                <a:gd name="T17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3" y="15"/>
                    <a:pt x="83" y="19"/>
                    <a:pt x="80" y="21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3" y="48"/>
                    <a:pt x="27" y="48"/>
                    <a:pt x="23" y="46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157">
              <a:extLst>
                <a:ext uri="{FF2B5EF4-FFF2-40B4-BE49-F238E27FC236}">
                  <a16:creationId xmlns:a16="http://schemas.microsoft.com/office/drawing/2014/main" id="{50284CB9-901A-4333-8510-19012811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6626225"/>
              <a:ext cx="80963" cy="44450"/>
            </a:xfrm>
            <a:custGeom>
              <a:avLst/>
              <a:gdLst>
                <a:gd name="T0" fmla="*/ 24 w 29"/>
                <a:gd name="T1" fmla="*/ 13 h 16"/>
                <a:gd name="T2" fmla="*/ 5 w 29"/>
                <a:gd name="T3" fmla="*/ 13 h 16"/>
                <a:gd name="T4" fmla="*/ 5 w 29"/>
                <a:gd name="T5" fmla="*/ 3 h 16"/>
                <a:gd name="T6" fmla="*/ 24 w 29"/>
                <a:gd name="T7" fmla="*/ 3 h 16"/>
                <a:gd name="T8" fmla="*/ 24 w 29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">
                  <a:moveTo>
                    <a:pt x="24" y="13"/>
                  </a:moveTo>
                  <a:cubicBezTo>
                    <a:pt x="19" y="16"/>
                    <a:pt x="11" y="16"/>
                    <a:pt x="5" y="13"/>
                  </a:cubicBezTo>
                  <a:cubicBezTo>
                    <a:pt x="0" y="10"/>
                    <a:pt x="0" y="6"/>
                    <a:pt x="5" y="3"/>
                  </a:cubicBezTo>
                  <a:cubicBezTo>
                    <a:pt x="11" y="0"/>
                    <a:pt x="19" y="0"/>
                    <a:pt x="24" y="3"/>
                  </a:cubicBezTo>
                  <a:cubicBezTo>
                    <a:pt x="29" y="6"/>
                    <a:pt x="29" y="10"/>
                    <a:pt x="24" y="13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158">
              <a:extLst>
                <a:ext uri="{FF2B5EF4-FFF2-40B4-BE49-F238E27FC236}">
                  <a16:creationId xmlns:a16="http://schemas.microsoft.com/office/drawing/2014/main" id="{1D4E7EAE-9E33-40D7-B7FF-14201699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7894638"/>
              <a:ext cx="1677988" cy="611188"/>
            </a:xfrm>
            <a:custGeom>
              <a:avLst/>
              <a:gdLst>
                <a:gd name="T0" fmla="*/ 1057 w 1057"/>
                <a:gd name="T1" fmla="*/ 235 h 385"/>
                <a:gd name="T2" fmla="*/ 1040 w 1057"/>
                <a:gd name="T3" fmla="*/ 244 h 385"/>
                <a:gd name="T4" fmla="*/ 1040 w 1057"/>
                <a:gd name="T5" fmla="*/ 244 h 385"/>
                <a:gd name="T6" fmla="*/ 650 w 1057"/>
                <a:gd name="T7" fmla="*/ 19 h 385"/>
                <a:gd name="T8" fmla="*/ 17 w 1057"/>
                <a:gd name="T9" fmla="*/ 385 h 385"/>
                <a:gd name="T10" fmla="*/ 0 w 1057"/>
                <a:gd name="T11" fmla="*/ 376 h 385"/>
                <a:gd name="T12" fmla="*/ 650 w 1057"/>
                <a:gd name="T13" fmla="*/ 0 h 385"/>
                <a:gd name="T14" fmla="*/ 1057 w 1057"/>
                <a:gd name="T15" fmla="*/ 23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7" h="385">
                  <a:moveTo>
                    <a:pt x="1057" y="235"/>
                  </a:moveTo>
                  <a:lnTo>
                    <a:pt x="1040" y="244"/>
                  </a:lnTo>
                  <a:lnTo>
                    <a:pt x="1040" y="244"/>
                  </a:lnTo>
                  <a:lnTo>
                    <a:pt x="650" y="19"/>
                  </a:lnTo>
                  <a:lnTo>
                    <a:pt x="17" y="385"/>
                  </a:lnTo>
                  <a:lnTo>
                    <a:pt x="0" y="376"/>
                  </a:lnTo>
                  <a:lnTo>
                    <a:pt x="650" y="0"/>
                  </a:lnTo>
                  <a:lnTo>
                    <a:pt x="1057" y="235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159">
              <a:extLst>
                <a:ext uri="{FF2B5EF4-FFF2-40B4-BE49-F238E27FC236}">
                  <a16:creationId xmlns:a16="http://schemas.microsoft.com/office/drawing/2014/main" id="{983F9AEE-3DDE-4450-B574-9ACDD9072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0" y="7924800"/>
              <a:ext cx="1624013" cy="939800"/>
            </a:xfrm>
            <a:custGeom>
              <a:avLst/>
              <a:gdLst>
                <a:gd name="T0" fmla="*/ 1023 w 1023"/>
                <a:gd name="T1" fmla="*/ 225 h 592"/>
                <a:gd name="T2" fmla="*/ 390 w 1023"/>
                <a:gd name="T3" fmla="*/ 592 h 592"/>
                <a:gd name="T4" fmla="*/ 0 w 1023"/>
                <a:gd name="T5" fmla="*/ 366 h 592"/>
                <a:gd name="T6" fmla="*/ 633 w 1023"/>
                <a:gd name="T7" fmla="*/ 0 h 592"/>
                <a:gd name="T8" fmla="*/ 1023 w 1023"/>
                <a:gd name="T9" fmla="*/ 22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592">
                  <a:moveTo>
                    <a:pt x="1023" y="225"/>
                  </a:moveTo>
                  <a:lnTo>
                    <a:pt x="390" y="592"/>
                  </a:lnTo>
                  <a:lnTo>
                    <a:pt x="0" y="366"/>
                  </a:lnTo>
                  <a:lnTo>
                    <a:pt x="633" y="0"/>
                  </a:lnTo>
                  <a:lnTo>
                    <a:pt x="1023" y="225"/>
                  </a:ln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160">
              <a:extLst>
                <a:ext uri="{FF2B5EF4-FFF2-40B4-BE49-F238E27FC236}">
                  <a16:creationId xmlns:a16="http://schemas.microsoft.com/office/drawing/2014/main" id="{ED25FF5B-B92E-4DC2-A597-2A5397BA1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7786688"/>
              <a:ext cx="4941888" cy="1725613"/>
            </a:xfrm>
            <a:custGeom>
              <a:avLst/>
              <a:gdLst>
                <a:gd name="T0" fmla="*/ 1791 w 1791"/>
                <a:gd name="T1" fmla="*/ 0 h 624"/>
                <a:gd name="T2" fmla="*/ 1791 w 1791"/>
                <a:gd name="T3" fmla="*/ 25 h 624"/>
                <a:gd name="T4" fmla="*/ 1760 w 1791"/>
                <a:gd name="T5" fmla="*/ 78 h 624"/>
                <a:gd name="T6" fmla="*/ 870 w 1791"/>
                <a:gd name="T7" fmla="*/ 592 h 624"/>
                <a:gd name="T8" fmla="*/ 690 w 1791"/>
                <a:gd name="T9" fmla="*/ 592 h 624"/>
                <a:gd name="T10" fmla="*/ 0 w 1791"/>
                <a:gd name="T11" fmla="*/ 194 h 624"/>
                <a:gd name="T12" fmla="*/ 0 w 1791"/>
                <a:gd name="T13" fmla="*/ 169 h 624"/>
                <a:gd name="T14" fmla="*/ 23 w 1791"/>
                <a:gd name="T15" fmla="*/ 182 h 624"/>
                <a:gd name="T16" fmla="*/ 690 w 1791"/>
                <a:gd name="T17" fmla="*/ 566 h 624"/>
                <a:gd name="T18" fmla="*/ 870 w 1791"/>
                <a:gd name="T19" fmla="*/ 566 h 624"/>
                <a:gd name="T20" fmla="*/ 1760 w 1791"/>
                <a:gd name="T21" fmla="*/ 53 h 624"/>
                <a:gd name="T22" fmla="*/ 1789 w 1791"/>
                <a:gd name="T23" fmla="*/ 13 h 624"/>
                <a:gd name="T24" fmla="*/ 1791 w 1791"/>
                <a:gd name="T2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1" h="624">
                  <a:moveTo>
                    <a:pt x="1791" y="0"/>
                  </a:moveTo>
                  <a:cubicBezTo>
                    <a:pt x="1791" y="25"/>
                    <a:pt x="1791" y="25"/>
                    <a:pt x="1791" y="25"/>
                  </a:cubicBezTo>
                  <a:cubicBezTo>
                    <a:pt x="1791" y="46"/>
                    <a:pt x="1781" y="67"/>
                    <a:pt x="1760" y="78"/>
                  </a:cubicBezTo>
                  <a:cubicBezTo>
                    <a:pt x="870" y="592"/>
                    <a:pt x="870" y="592"/>
                    <a:pt x="870" y="592"/>
                  </a:cubicBezTo>
                  <a:cubicBezTo>
                    <a:pt x="815" y="624"/>
                    <a:pt x="746" y="624"/>
                    <a:pt x="690" y="59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690" y="566"/>
                    <a:pt x="690" y="566"/>
                    <a:pt x="690" y="566"/>
                  </a:cubicBezTo>
                  <a:cubicBezTo>
                    <a:pt x="746" y="599"/>
                    <a:pt x="815" y="599"/>
                    <a:pt x="870" y="566"/>
                  </a:cubicBezTo>
                  <a:cubicBezTo>
                    <a:pt x="1760" y="53"/>
                    <a:pt x="1760" y="53"/>
                    <a:pt x="1760" y="53"/>
                  </a:cubicBezTo>
                  <a:cubicBezTo>
                    <a:pt x="1776" y="43"/>
                    <a:pt x="1786" y="29"/>
                    <a:pt x="1789" y="13"/>
                  </a:cubicBezTo>
                  <a:cubicBezTo>
                    <a:pt x="1790" y="9"/>
                    <a:pt x="1791" y="4"/>
                    <a:pt x="1791" y="0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A8513E3D-9199-44DD-AE51-1E6D67E8254E}"/>
              </a:ext>
            </a:extLst>
          </p:cNvPr>
          <p:cNvGrpSpPr/>
          <p:nvPr/>
        </p:nvGrpSpPr>
        <p:grpSpPr>
          <a:xfrm>
            <a:off x="8425353" y="3025400"/>
            <a:ext cx="2111894" cy="1503961"/>
            <a:chOff x="16852900" y="8951059"/>
            <a:chExt cx="4224338" cy="3008313"/>
          </a:xfrm>
        </p:grpSpPr>
        <p:sp>
          <p:nvSpPr>
            <p:cNvPr id="194" name="Freeform 162">
              <a:extLst>
                <a:ext uri="{FF2B5EF4-FFF2-40B4-BE49-F238E27FC236}">
                  <a16:creationId xmlns:a16="http://schemas.microsoft.com/office/drawing/2014/main" id="{15DF22FE-D1AA-4658-9EEF-D4D7612F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2900" y="9489222"/>
              <a:ext cx="4224338" cy="2470150"/>
            </a:xfrm>
            <a:custGeom>
              <a:avLst/>
              <a:gdLst>
                <a:gd name="T0" fmla="*/ 1526 w 1531"/>
                <a:gd name="T1" fmla="*/ 453 h 893"/>
                <a:gd name="T2" fmla="*/ 1496 w 1531"/>
                <a:gd name="T3" fmla="*/ 487 h 893"/>
                <a:gd name="T4" fmla="*/ 834 w 1531"/>
                <a:gd name="T5" fmla="*/ 869 h 893"/>
                <a:gd name="T6" fmla="*/ 705 w 1531"/>
                <a:gd name="T7" fmla="*/ 874 h 893"/>
                <a:gd name="T8" fmla="*/ 145 w 1531"/>
                <a:gd name="T9" fmla="*/ 551 h 893"/>
                <a:gd name="T10" fmla="*/ 145 w 1531"/>
                <a:gd name="T11" fmla="*/ 551 h 893"/>
                <a:gd name="T12" fmla="*/ 25 w 1531"/>
                <a:gd name="T13" fmla="*/ 482 h 893"/>
                <a:gd name="T14" fmla="*/ 3 w 1531"/>
                <a:gd name="T15" fmla="*/ 454 h 893"/>
                <a:gd name="T16" fmla="*/ 3 w 1531"/>
                <a:gd name="T17" fmla="*/ 454 h 893"/>
                <a:gd name="T18" fmla="*/ 34 w 1531"/>
                <a:gd name="T19" fmla="*/ 407 h 893"/>
                <a:gd name="T20" fmla="*/ 696 w 1531"/>
                <a:gd name="T21" fmla="*/ 25 h 893"/>
                <a:gd name="T22" fmla="*/ 825 w 1531"/>
                <a:gd name="T23" fmla="*/ 19 h 893"/>
                <a:gd name="T24" fmla="*/ 1505 w 1531"/>
                <a:gd name="T25" fmla="*/ 412 h 893"/>
                <a:gd name="T26" fmla="*/ 1526 w 1531"/>
                <a:gd name="T27" fmla="*/ 45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1" h="893">
                  <a:moveTo>
                    <a:pt x="1526" y="453"/>
                  </a:moveTo>
                  <a:cubicBezTo>
                    <a:pt x="1523" y="465"/>
                    <a:pt x="1513" y="477"/>
                    <a:pt x="1496" y="487"/>
                  </a:cubicBezTo>
                  <a:cubicBezTo>
                    <a:pt x="834" y="869"/>
                    <a:pt x="834" y="869"/>
                    <a:pt x="834" y="869"/>
                  </a:cubicBezTo>
                  <a:cubicBezTo>
                    <a:pt x="796" y="891"/>
                    <a:pt x="738" y="893"/>
                    <a:pt x="705" y="874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25" y="482"/>
                    <a:pt x="25" y="482"/>
                    <a:pt x="25" y="482"/>
                  </a:cubicBezTo>
                  <a:cubicBezTo>
                    <a:pt x="12" y="474"/>
                    <a:pt x="4" y="464"/>
                    <a:pt x="3" y="454"/>
                  </a:cubicBezTo>
                  <a:cubicBezTo>
                    <a:pt x="3" y="454"/>
                    <a:pt x="3" y="454"/>
                    <a:pt x="3" y="454"/>
                  </a:cubicBezTo>
                  <a:cubicBezTo>
                    <a:pt x="0" y="438"/>
                    <a:pt x="11" y="420"/>
                    <a:pt x="34" y="407"/>
                  </a:cubicBezTo>
                  <a:cubicBezTo>
                    <a:pt x="696" y="25"/>
                    <a:pt x="696" y="25"/>
                    <a:pt x="696" y="25"/>
                  </a:cubicBezTo>
                  <a:cubicBezTo>
                    <a:pt x="734" y="3"/>
                    <a:pt x="792" y="0"/>
                    <a:pt x="825" y="19"/>
                  </a:cubicBezTo>
                  <a:cubicBezTo>
                    <a:pt x="1505" y="412"/>
                    <a:pt x="1505" y="412"/>
                    <a:pt x="1505" y="412"/>
                  </a:cubicBezTo>
                  <a:cubicBezTo>
                    <a:pt x="1524" y="423"/>
                    <a:pt x="1531" y="438"/>
                    <a:pt x="1526" y="453"/>
                  </a:cubicBezTo>
                  <a:close/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8EA96DD4-FB7C-47EE-BB3F-33F68375FE16}"/>
                </a:ext>
              </a:extLst>
            </p:cNvPr>
            <p:cNvGrpSpPr/>
            <p:nvPr/>
          </p:nvGrpSpPr>
          <p:grpSpPr>
            <a:xfrm>
              <a:off x="16965613" y="8951059"/>
              <a:ext cx="3998913" cy="2882901"/>
              <a:chOff x="16965613" y="6111875"/>
              <a:chExt cx="3998913" cy="2882901"/>
            </a:xfrm>
          </p:grpSpPr>
          <p:sp>
            <p:nvSpPr>
              <p:cNvPr id="195" name="Freeform 163">
                <a:extLst>
                  <a:ext uri="{FF2B5EF4-FFF2-40B4-BE49-F238E27FC236}">
                    <a16:creationId xmlns:a16="http://schemas.microsoft.com/office/drawing/2014/main" id="{1BA53EA0-2893-4681-AA24-C374B535C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5613" y="6111875"/>
                <a:ext cx="3998913" cy="2338388"/>
              </a:xfrm>
              <a:custGeom>
                <a:avLst/>
                <a:gdLst>
                  <a:gd name="T0" fmla="*/ 1445 w 1449"/>
                  <a:gd name="T1" fmla="*/ 429 h 846"/>
                  <a:gd name="T2" fmla="*/ 1416 w 1449"/>
                  <a:gd name="T3" fmla="*/ 461 h 846"/>
                  <a:gd name="T4" fmla="*/ 790 w 1449"/>
                  <a:gd name="T5" fmla="*/ 823 h 846"/>
                  <a:gd name="T6" fmla="*/ 667 w 1449"/>
                  <a:gd name="T7" fmla="*/ 828 h 846"/>
                  <a:gd name="T8" fmla="*/ 137 w 1449"/>
                  <a:gd name="T9" fmla="*/ 522 h 846"/>
                  <a:gd name="T10" fmla="*/ 137 w 1449"/>
                  <a:gd name="T11" fmla="*/ 522 h 846"/>
                  <a:gd name="T12" fmla="*/ 23 w 1449"/>
                  <a:gd name="T13" fmla="*/ 456 h 846"/>
                  <a:gd name="T14" fmla="*/ 2 w 1449"/>
                  <a:gd name="T15" fmla="*/ 429 h 846"/>
                  <a:gd name="T16" fmla="*/ 2 w 1449"/>
                  <a:gd name="T17" fmla="*/ 429 h 846"/>
                  <a:gd name="T18" fmla="*/ 32 w 1449"/>
                  <a:gd name="T19" fmla="*/ 385 h 846"/>
                  <a:gd name="T20" fmla="*/ 658 w 1449"/>
                  <a:gd name="T21" fmla="*/ 23 h 846"/>
                  <a:gd name="T22" fmla="*/ 781 w 1449"/>
                  <a:gd name="T23" fmla="*/ 18 h 846"/>
                  <a:gd name="T24" fmla="*/ 1425 w 1449"/>
                  <a:gd name="T25" fmla="*/ 390 h 846"/>
                  <a:gd name="T26" fmla="*/ 1445 w 1449"/>
                  <a:gd name="T27" fmla="*/ 429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9" h="846">
                    <a:moveTo>
                      <a:pt x="1445" y="429"/>
                    </a:moveTo>
                    <a:cubicBezTo>
                      <a:pt x="1442" y="440"/>
                      <a:pt x="1432" y="452"/>
                      <a:pt x="1416" y="461"/>
                    </a:cubicBezTo>
                    <a:cubicBezTo>
                      <a:pt x="790" y="823"/>
                      <a:pt x="790" y="823"/>
                      <a:pt x="790" y="823"/>
                    </a:cubicBezTo>
                    <a:cubicBezTo>
                      <a:pt x="753" y="844"/>
                      <a:pt x="699" y="846"/>
                      <a:pt x="667" y="828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23" y="456"/>
                      <a:pt x="23" y="456"/>
                      <a:pt x="23" y="456"/>
                    </a:cubicBezTo>
                    <a:cubicBezTo>
                      <a:pt x="11" y="449"/>
                      <a:pt x="4" y="439"/>
                      <a:pt x="2" y="429"/>
                    </a:cubicBezTo>
                    <a:cubicBezTo>
                      <a:pt x="2" y="429"/>
                      <a:pt x="2" y="429"/>
                      <a:pt x="2" y="429"/>
                    </a:cubicBezTo>
                    <a:cubicBezTo>
                      <a:pt x="0" y="414"/>
                      <a:pt x="10" y="398"/>
                      <a:pt x="32" y="385"/>
                    </a:cubicBezTo>
                    <a:cubicBezTo>
                      <a:pt x="658" y="23"/>
                      <a:pt x="658" y="23"/>
                      <a:pt x="658" y="23"/>
                    </a:cubicBezTo>
                    <a:cubicBezTo>
                      <a:pt x="695" y="3"/>
                      <a:pt x="749" y="0"/>
                      <a:pt x="781" y="18"/>
                    </a:cubicBezTo>
                    <a:cubicBezTo>
                      <a:pt x="1425" y="390"/>
                      <a:pt x="1425" y="390"/>
                      <a:pt x="1425" y="390"/>
                    </a:cubicBezTo>
                    <a:cubicBezTo>
                      <a:pt x="1442" y="400"/>
                      <a:pt x="1449" y="415"/>
                      <a:pt x="1445" y="429"/>
                    </a:cubicBezTo>
                    <a:close/>
                  </a:path>
                </a:pathLst>
              </a:custGeom>
              <a:solidFill>
                <a:srgbClr val="DBE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6" name="Freeform 164">
                <a:extLst>
                  <a:ext uri="{FF2B5EF4-FFF2-40B4-BE49-F238E27FC236}">
                    <a16:creationId xmlns:a16="http://schemas.microsoft.com/office/drawing/2014/main" id="{FC05AC55-DFF5-4043-BA00-471CA4384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75" y="7297738"/>
                <a:ext cx="3986213" cy="1697038"/>
              </a:xfrm>
              <a:custGeom>
                <a:avLst/>
                <a:gdLst>
                  <a:gd name="T0" fmla="*/ 1444 w 1444"/>
                  <a:gd name="T1" fmla="*/ 0 h 614"/>
                  <a:gd name="T2" fmla="*/ 1444 w 1444"/>
                  <a:gd name="T3" fmla="*/ 189 h 614"/>
                  <a:gd name="T4" fmla="*/ 1444 w 1444"/>
                  <a:gd name="T5" fmla="*/ 189 h 614"/>
                  <a:gd name="T6" fmla="*/ 1414 w 1444"/>
                  <a:gd name="T7" fmla="*/ 229 h 614"/>
                  <a:gd name="T8" fmla="*/ 788 w 1444"/>
                  <a:gd name="T9" fmla="*/ 591 h 614"/>
                  <a:gd name="T10" fmla="*/ 665 w 1444"/>
                  <a:gd name="T11" fmla="*/ 596 h 614"/>
                  <a:gd name="T12" fmla="*/ 21 w 1444"/>
                  <a:gd name="T13" fmla="*/ 224 h 614"/>
                  <a:gd name="T14" fmla="*/ 0 w 1444"/>
                  <a:gd name="T15" fmla="*/ 198 h 614"/>
                  <a:gd name="T16" fmla="*/ 0 w 1444"/>
                  <a:gd name="T17" fmla="*/ 0 h 614"/>
                  <a:gd name="T18" fmla="*/ 21 w 1444"/>
                  <a:gd name="T19" fmla="*/ 27 h 614"/>
                  <a:gd name="T20" fmla="*/ 135 w 1444"/>
                  <a:gd name="T21" fmla="*/ 93 h 614"/>
                  <a:gd name="T22" fmla="*/ 135 w 1444"/>
                  <a:gd name="T23" fmla="*/ 93 h 614"/>
                  <a:gd name="T24" fmla="*/ 665 w 1444"/>
                  <a:gd name="T25" fmla="*/ 399 h 614"/>
                  <a:gd name="T26" fmla="*/ 788 w 1444"/>
                  <a:gd name="T27" fmla="*/ 394 h 614"/>
                  <a:gd name="T28" fmla="*/ 1414 w 1444"/>
                  <a:gd name="T29" fmla="*/ 32 h 614"/>
                  <a:gd name="T30" fmla="*/ 1443 w 1444"/>
                  <a:gd name="T31" fmla="*/ 0 h 614"/>
                  <a:gd name="T32" fmla="*/ 1444 w 1444"/>
                  <a:gd name="T33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4" h="614">
                    <a:moveTo>
                      <a:pt x="1444" y="0"/>
                    </a:move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203"/>
                      <a:pt x="1434" y="218"/>
                      <a:pt x="1414" y="229"/>
                    </a:cubicBezTo>
                    <a:cubicBezTo>
                      <a:pt x="788" y="591"/>
                      <a:pt x="788" y="591"/>
                      <a:pt x="788" y="591"/>
                    </a:cubicBezTo>
                    <a:cubicBezTo>
                      <a:pt x="751" y="612"/>
                      <a:pt x="697" y="614"/>
                      <a:pt x="665" y="596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9" y="217"/>
                      <a:pt x="2" y="208"/>
                      <a:pt x="0" y="1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0"/>
                      <a:pt x="9" y="20"/>
                      <a:pt x="21" y="27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665" y="399"/>
                      <a:pt x="665" y="399"/>
                      <a:pt x="665" y="399"/>
                    </a:cubicBezTo>
                    <a:cubicBezTo>
                      <a:pt x="697" y="417"/>
                      <a:pt x="751" y="415"/>
                      <a:pt x="788" y="394"/>
                    </a:cubicBezTo>
                    <a:cubicBezTo>
                      <a:pt x="1414" y="32"/>
                      <a:pt x="1414" y="32"/>
                      <a:pt x="1414" y="32"/>
                    </a:cubicBezTo>
                    <a:cubicBezTo>
                      <a:pt x="1430" y="23"/>
                      <a:pt x="1440" y="11"/>
                      <a:pt x="1443" y="0"/>
                    </a:cubicBez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B0C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7" name="Freeform 165">
                <a:extLst>
                  <a:ext uri="{FF2B5EF4-FFF2-40B4-BE49-F238E27FC236}">
                    <a16:creationId xmlns:a16="http://schemas.microsoft.com/office/drawing/2014/main" id="{BE257C46-A262-4FF3-AEF6-F90E5FAA9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1813" y="7729538"/>
                <a:ext cx="1031875" cy="757238"/>
              </a:xfrm>
              <a:custGeom>
                <a:avLst/>
                <a:gdLst>
                  <a:gd name="T0" fmla="*/ 348 w 374"/>
                  <a:gd name="T1" fmla="*/ 80 h 274"/>
                  <a:gd name="T2" fmla="*/ 27 w 374"/>
                  <a:gd name="T3" fmla="*/ 265 h 274"/>
                  <a:gd name="T4" fmla="*/ 0 w 374"/>
                  <a:gd name="T5" fmla="*/ 245 h 274"/>
                  <a:gd name="T6" fmla="*/ 27 w 374"/>
                  <a:gd name="T7" fmla="*/ 194 h 274"/>
                  <a:gd name="T8" fmla="*/ 348 w 374"/>
                  <a:gd name="T9" fmla="*/ 9 h 274"/>
                  <a:gd name="T10" fmla="*/ 374 w 374"/>
                  <a:gd name="T11" fmla="*/ 29 h 274"/>
                  <a:gd name="T12" fmla="*/ 374 w 374"/>
                  <a:gd name="T13" fmla="*/ 29 h 274"/>
                  <a:gd name="T14" fmla="*/ 348 w 374"/>
                  <a:gd name="T15" fmla="*/ 8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4" h="274">
                    <a:moveTo>
                      <a:pt x="348" y="80"/>
                    </a:moveTo>
                    <a:cubicBezTo>
                      <a:pt x="27" y="265"/>
                      <a:pt x="27" y="265"/>
                      <a:pt x="27" y="265"/>
                    </a:cubicBezTo>
                    <a:cubicBezTo>
                      <a:pt x="12" y="274"/>
                      <a:pt x="0" y="265"/>
                      <a:pt x="0" y="245"/>
                    </a:cubicBezTo>
                    <a:cubicBezTo>
                      <a:pt x="0" y="226"/>
                      <a:pt x="12" y="203"/>
                      <a:pt x="27" y="194"/>
                    </a:cubicBezTo>
                    <a:cubicBezTo>
                      <a:pt x="348" y="9"/>
                      <a:pt x="348" y="9"/>
                      <a:pt x="348" y="9"/>
                    </a:cubicBezTo>
                    <a:cubicBezTo>
                      <a:pt x="362" y="0"/>
                      <a:pt x="374" y="9"/>
                      <a:pt x="374" y="29"/>
                    </a:cubicBezTo>
                    <a:cubicBezTo>
                      <a:pt x="374" y="29"/>
                      <a:pt x="374" y="29"/>
                      <a:pt x="374" y="29"/>
                    </a:cubicBezTo>
                    <a:cubicBezTo>
                      <a:pt x="374" y="49"/>
                      <a:pt x="362" y="71"/>
                      <a:pt x="348" y="80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8" name="Freeform 166">
                <a:extLst>
                  <a:ext uri="{FF2B5EF4-FFF2-40B4-BE49-F238E27FC236}">
                    <a16:creationId xmlns:a16="http://schemas.microsoft.com/office/drawing/2014/main" id="{F052BAE7-4C6C-4C81-A9EC-ABCED4CA5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1538" y="7778750"/>
                <a:ext cx="1035050" cy="757238"/>
              </a:xfrm>
              <a:custGeom>
                <a:avLst/>
                <a:gdLst>
                  <a:gd name="T0" fmla="*/ 348 w 375"/>
                  <a:gd name="T1" fmla="*/ 265 h 274"/>
                  <a:gd name="T2" fmla="*/ 27 w 375"/>
                  <a:gd name="T3" fmla="*/ 80 h 274"/>
                  <a:gd name="T4" fmla="*/ 0 w 375"/>
                  <a:gd name="T5" fmla="*/ 29 h 274"/>
                  <a:gd name="T6" fmla="*/ 27 w 375"/>
                  <a:gd name="T7" fmla="*/ 9 h 274"/>
                  <a:gd name="T8" fmla="*/ 348 w 375"/>
                  <a:gd name="T9" fmla="*/ 194 h 274"/>
                  <a:gd name="T10" fmla="*/ 375 w 375"/>
                  <a:gd name="T11" fmla="*/ 245 h 274"/>
                  <a:gd name="T12" fmla="*/ 348 w 375"/>
                  <a:gd name="T13" fmla="*/ 26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274">
                    <a:moveTo>
                      <a:pt x="348" y="265"/>
                    </a:moveTo>
                    <a:cubicBezTo>
                      <a:pt x="27" y="80"/>
                      <a:pt x="27" y="80"/>
                      <a:pt x="27" y="80"/>
                    </a:cubicBezTo>
                    <a:cubicBezTo>
                      <a:pt x="12" y="71"/>
                      <a:pt x="0" y="49"/>
                      <a:pt x="0" y="29"/>
                    </a:cubicBezTo>
                    <a:cubicBezTo>
                      <a:pt x="0" y="9"/>
                      <a:pt x="12" y="0"/>
                      <a:pt x="27" y="9"/>
                    </a:cubicBezTo>
                    <a:cubicBezTo>
                      <a:pt x="348" y="194"/>
                      <a:pt x="348" y="194"/>
                      <a:pt x="348" y="194"/>
                    </a:cubicBezTo>
                    <a:cubicBezTo>
                      <a:pt x="363" y="203"/>
                      <a:pt x="375" y="226"/>
                      <a:pt x="375" y="245"/>
                    </a:cubicBezTo>
                    <a:cubicBezTo>
                      <a:pt x="375" y="265"/>
                      <a:pt x="363" y="274"/>
                      <a:pt x="348" y="265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9" name="Freeform 167">
                <a:extLst>
                  <a:ext uri="{FF2B5EF4-FFF2-40B4-BE49-F238E27FC236}">
                    <a16:creationId xmlns:a16="http://schemas.microsoft.com/office/drawing/2014/main" id="{B736F8F4-9FB8-4DE4-8809-BB9F21FB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9875" y="8372475"/>
                <a:ext cx="176213" cy="257175"/>
              </a:xfrm>
              <a:custGeom>
                <a:avLst/>
                <a:gdLst>
                  <a:gd name="T0" fmla="*/ 64 w 64"/>
                  <a:gd name="T1" fmla="*/ 28 h 93"/>
                  <a:gd name="T2" fmla="*/ 32 w 64"/>
                  <a:gd name="T3" fmla="*/ 83 h 93"/>
                  <a:gd name="T4" fmla="*/ 0 w 64"/>
                  <a:gd name="T5" fmla="*/ 65 h 93"/>
                  <a:gd name="T6" fmla="*/ 32 w 64"/>
                  <a:gd name="T7" fmla="*/ 10 h 93"/>
                  <a:gd name="T8" fmla="*/ 64 w 64"/>
                  <a:gd name="T9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64" y="28"/>
                    </a:moveTo>
                    <a:cubicBezTo>
                      <a:pt x="64" y="48"/>
                      <a:pt x="50" y="73"/>
                      <a:pt x="32" y="83"/>
                    </a:cubicBezTo>
                    <a:cubicBezTo>
                      <a:pt x="15" y="93"/>
                      <a:pt x="0" y="85"/>
                      <a:pt x="0" y="65"/>
                    </a:cubicBezTo>
                    <a:cubicBezTo>
                      <a:pt x="0" y="44"/>
                      <a:pt x="15" y="20"/>
                      <a:pt x="32" y="10"/>
                    </a:cubicBezTo>
                    <a:cubicBezTo>
                      <a:pt x="50" y="0"/>
                      <a:pt x="64" y="8"/>
                      <a:pt x="64" y="28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EF9C79C-4A55-4B29-AEA2-863ED095DA0A}"/>
              </a:ext>
            </a:extLst>
          </p:cNvPr>
          <p:cNvGrpSpPr/>
          <p:nvPr/>
        </p:nvGrpSpPr>
        <p:grpSpPr>
          <a:xfrm>
            <a:off x="8481703" y="2704767"/>
            <a:ext cx="1999196" cy="1441263"/>
            <a:chOff x="16965613" y="5470525"/>
            <a:chExt cx="3998913" cy="2882901"/>
          </a:xfrm>
        </p:grpSpPr>
        <p:sp>
          <p:nvSpPr>
            <p:cNvPr id="200" name="Freeform 168">
              <a:extLst>
                <a:ext uri="{FF2B5EF4-FFF2-40B4-BE49-F238E27FC236}">
                  <a16:creationId xmlns:a16="http://schemas.microsoft.com/office/drawing/2014/main" id="{73D748DE-2C30-44EA-A323-421946B18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547052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69">
              <a:extLst>
                <a:ext uri="{FF2B5EF4-FFF2-40B4-BE49-F238E27FC236}">
                  <a16:creationId xmlns:a16="http://schemas.microsoft.com/office/drawing/2014/main" id="{FEAAF963-788E-444F-80DD-67EEDE1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65638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70">
              <a:extLst>
                <a:ext uri="{FF2B5EF4-FFF2-40B4-BE49-F238E27FC236}">
                  <a16:creationId xmlns:a16="http://schemas.microsoft.com/office/drawing/2014/main" id="{6A08158D-CA90-4751-B837-38331381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708818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74 w 374"/>
                <a:gd name="T13" fmla="*/ 29 h 274"/>
                <a:gd name="T14" fmla="*/ 348 w 374"/>
                <a:gd name="T15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71">
              <a:extLst>
                <a:ext uri="{FF2B5EF4-FFF2-40B4-BE49-F238E27FC236}">
                  <a16:creationId xmlns:a16="http://schemas.microsoft.com/office/drawing/2014/main" id="{62BA219D-FFD9-4E60-A28B-63C3F4481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713740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72">
              <a:extLst>
                <a:ext uri="{FF2B5EF4-FFF2-40B4-BE49-F238E27FC236}">
                  <a16:creationId xmlns:a16="http://schemas.microsoft.com/office/drawing/2014/main" id="{AB0D4B99-F451-49F4-802A-57275AA08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73112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5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5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CA3ACB-027E-4263-A251-3A592B691240}"/>
              </a:ext>
            </a:extLst>
          </p:cNvPr>
          <p:cNvGrpSpPr/>
          <p:nvPr/>
        </p:nvGrpSpPr>
        <p:grpSpPr>
          <a:xfrm>
            <a:off x="8481703" y="2384134"/>
            <a:ext cx="1999196" cy="1441263"/>
            <a:chOff x="16965613" y="4829175"/>
            <a:chExt cx="3998913" cy="2882901"/>
          </a:xfrm>
        </p:grpSpPr>
        <p:sp>
          <p:nvSpPr>
            <p:cNvPr id="205" name="Freeform 173">
              <a:extLst>
                <a:ext uri="{FF2B5EF4-FFF2-40B4-BE49-F238E27FC236}">
                  <a16:creationId xmlns:a16="http://schemas.microsoft.com/office/drawing/2014/main" id="{8A97DA43-E65B-4B04-8F1C-DDB1F99C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482917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74">
              <a:extLst>
                <a:ext uri="{FF2B5EF4-FFF2-40B4-BE49-F238E27FC236}">
                  <a16:creationId xmlns:a16="http://schemas.microsoft.com/office/drawing/2014/main" id="{8AACCF48-5538-4937-B555-80378697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01503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75">
              <a:extLst>
                <a:ext uri="{FF2B5EF4-FFF2-40B4-BE49-F238E27FC236}">
                  <a16:creationId xmlns:a16="http://schemas.microsoft.com/office/drawing/2014/main" id="{50DC1C84-0336-4CE5-9E05-E8BBBD1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644683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48 w 374"/>
                <a:gd name="T13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76">
              <a:extLst>
                <a:ext uri="{FF2B5EF4-FFF2-40B4-BE49-F238E27FC236}">
                  <a16:creationId xmlns:a16="http://schemas.microsoft.com/office/drawing/2014/main" id="{EFC4C7B2-859D-4E70-BB5C-386A0D09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649605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77">
              <a:extLst>
                <a:ext uri="{FF2B5EF4-FFF2-40B4-BE49-F238E27FC236}">
                  <a16:creationId xmlns:a16="http://schemas.microsoft.com/office/drawing/2014/main" id="{9318D22E-2FBC-4311-9FBA-DD802B3D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08977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4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4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F8ABD8B-C0E9-4E00-A5D2-E4BDC721824C}"/>
              </a:ext>
            </a:extLst>
          </p:cNvPr>
          <p:cNvGrpSpPr/>
          <p:nvPr/>
        </p:nvGrpSpPr>
        <p:grpSpPr>
          <a:xfrm>
            <a:off x="9735664" y="2634133"/>
            <a:ext cx="657933" cy="707933"/>
            <a:chOff x="19473863" y="5329238"/>
            <a:chExt cx="1316038" cy="1416050"/>
          </a:xfrm>
        </p:grpSpPr>
        <p:sp>
          <p:nvSpPr>
            <p:cNvPr id="210" name="Freeform 178">
              <a:extLst>
                <a:ext uri="{FF2B5EF4-FFF2-40B4-BE49-F238E27FC236}">
                  <a16:creationId xmlns:a16="http://schemas.microsoft.com/office/drawing/2014/main" id="{8A8D83A1-F3CD-4697-8F76-E5A7F5D1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5138" y="5329238"/>
              <a:ext cx="1274763" cy="1382713"/>
            </a:xfrm>
            <a:custGeom>
              <a:avLst/>
              <a:gdLst>
                <a:gd name="T0" fmla="*/ 377 w 462"/>
                <a:gd name="T1" fmla="*/ 473 h 500"/>
                <a:gd name="T2" fmla="*/ 84 w 462"/>
                <a:gd name="T3" fmla="*/ 304 h 500"/>
                <a:gd name="T4" fmla="*/ 84 w 462"/>
                <a:gd name="T5" fmla="*/ 304 h 500"/>
                <a:gd name="T6" fmla="*/ 0 w 462"/>
                <a:gd name="T7" fmla="*/ 158 h 500"/>
                <a:gd name="T8" fmla="*/ 84 w 462"/>
                <a:gd name="T9" fmla="*/ 109 h 500"/>
                <a:gd name="T10" fmla="*/ 87 w 462"/>
                <a:gd name="T11" fmla="*/ 111 h 500"/>
                <a:gd name="T12" fmla="*/ 82 w 462"/>
                <a:gd name="T13" fmla="*/ 75 h 500"/>
                <a:gd name="T14" fmla="*/ 166 w 462"/>
                <a:gd name="T15" fmla="*/ 27 h 500"/>
                <a:gd name="T16" fmla="*/ 236 w 462"/>
                <a:gd name="T17" fmla="*/ 109 h 500"/>
                <a:gd name="T18" fmla="*/ 271 w 462"/>
                <a:gd name="T19" fmla="*/ 120 h 500"/>
                <a:gd name="T20" fmla="*/ 355 w 462"/>
                <a:gd name="T21" fmla="*/ 266 h 500"/>
                <a:gd name="T22" fmla="*/ 355 w 462"/>
                <a:gd name="T23" fmla="*/ 269 h 500"/>
                <a:gd name="T24" fmla="*/ 377 w 462"/>
                <a:gd name="T25" fmla="*/ 279 h 500"/>
                <a:gd name="T26" fmla="*/ 462 w 462"/>
                <a:gd name="T27" fmla="*/ 424 h 500"/>
                <a:gd name="T28" fmla="*/ 377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6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2" y="371"/>
                    <a:pt x="462" y="424"/>
                  </a:cubicBezTo>
                  <a:cubicBezTo>
                    <a:pt x="462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79">
              <a:extLst>
                <a:ext uri="{FF2B5EF4-FFF2-40B4-BE49-F238E27FC236}">
                  <a16:creationId xmlns:a16="http://schemas.microsoft.com/office/drawing/2014/main" id="{1C6BCEEA-1569-4C19-8B97-1BE189CA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863" y="53625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4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1" y="371"/>
                    <a:pt x="461" y="424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F0FC39AC-8AFF-4D95-B2F8-71F7B40D58F6}"/>
              </a:ext>
            </a:extLst>
          </p:cNvPr>
          <p:cNvGrpSpPr/>
          <p:nvPr/>
        </p:nvGrpSpPr>
        <p:grpSpPr>
          <a:xfrm>
            <a:off x="8926938" y="2150009"/>
            <a:ext cx="1137296" cy="1223803"/>
            <a:chOff x="17856200" y="4360863"/>
            <a:chExt cx="2274888" cy="2447925"/>
          </a:xfrm>
        </p:grpSpPr>
        <p:sp>
          <p:nvSpPr>
            <p:cNvPr id="212" name="Freeform 180">
              <a:extLst>
                <a:ext uri="{FF2B5EF4-FFF2-40B4-BE49-F238E27FC236}">
                  <a16:creationId xmlns:a16="http://schemas.microsoft.com/office/drawing/2014/main" id="{4E162A4F-E430-4F6D-9097-18FFF0077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9225" y="4360863"/>
              <a:ext cx="2201863" cy="2389188"/>
            </a:xfrm>
            <a:custGeom>
              <a:avLst/>
              <a:gdLst>
                <a:gd name="T0" fmla="*/ 653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1 w 798"/>
                <a:gd name="T11" fmla="*/ 192 h 864"/>
                <a:gd name="T12" fmla="*/ 142 w 798"/>
                <a:gd name="T13" fmla="*/ 131 h 864"/>
                <a:gd name="T14" fmla="*/ 288 w 798"/>
                <a:gd name="T15" fmla="*/ 47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5 w 798"/>
                <a:gd name="T23" fmla="*/ 466 h 864"/>
                <a:gd name="T24" fmla="*/ 653 w 798"/>
                <a:gd name="T25" fmla="*/ 482 h 864"/>
                <a:gd name="T26" fmla="*/ 798 w 798"/>
                <a:gd name="T27" fmla="*/ 734 h 864"/>
                <a:gd name="T28" fmla="*/ 653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3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9"/>
                    <a:pt x="0" y="366"/>
                    <a:pt x="0" y="273"/>
                  </a:cubicBezTo>
                  <a:cubicBezTo>
                    <a:pt x="0" y="180"/>
                    <a:pt x="65" y="143"/>
                    <a:pt x="145" y="189"/>
                  </a:cubicBezTo>
                  <a:cubicBezTo>
                    <a:pt x="147" y="190"/>
                    <a:pt x="149" y="191"/>
                    <a:pt x="151" y="192"/>
                  </a:cubicBezTo>
                  <a:cubicBezTo>
                    <a:pt x="145" y="171"/>
                    <a:pt x="142" y="150"/>
                    <a:pt x="142" y="131"/>
                  </a:cubicBezTo>
                  <a:cubicBezTo>
                    <a:pt x="142" y="38"/>
                    <a:pt x="207" y="0"/>
                    <a:pt x="288" y="47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50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5" y="466"/>
                  </a:cubicBezTo>
                  <a:cubicBezTo>
                    <a:pt x="627" y="469"/>
                    <a:pt x="640" y="474"/>
                    <a:pt x="653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3" y="818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81">
              <a:extLst>
                <a:ext uri="{FF2B5EF4-FFF2-40B4-BE49-F238E27FC236}">
                  <a16:creationId xmlns:a16="http://schemas.microsoft.com/office/drawing/2014/main" id="{2549F36E-C82C-4E9A-980A-8155C3803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6200" y="4419600"/>
              <a:ext cx="2203450" cy="2389188"/>
            </a:xfrm>
            <a:custGeom>
              <a:avLst/>
              <a:gdLst>
                <a:gd name="T0" fmla="*/ 652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0 w 798"/>
                <a:gd name="T11" fmla="*/ 192 h 864"/>
                <a:gd name="T12" fmla="*/ 142 w 798"/>
                <a:gd name="T13" fmla="*/ 130 h 864"/>
                <a:gd name="T14" fmla="*/ 287 w 798"/>
                <a:gd name="T15" fmla="*/ 46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4 w 798"/>
                <a:gd name="T23" fmla="*/ 466 h 864"/>
                <a:gd name="T24" fmla="*/ 652 w 798"/>
                <a:gd name="T25" fmla="*/ 482 h 864"/>
                <a:gd name="T26" fmla="*/ 798 w 798"/>
                <a:gd name="T27" fmla="*/ 734 h 864"/>
                <a:gd name="T28" fmla="*/ 652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2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8"/>
                    <a:pt x="0" y="366"/>
                    <a:pt x="0" y="273"/>
                  </a:cubicBezTo>
                  <a:cubicBezTo>
                    <a:pt x="0" y="180"/>
                    <a:pt x="65" y="142"/>
                    <a:pt x="145" y="189"/>
                  </a:cubicBezTo>
                  <a:cubicBezTo>
                    <a:pt x="147" y="190"/>
                    <a:pt x="149" y="191"/>
                    <a:pt x="150" y="192"/>
                  </a:cubicBezTo>
                  <a:cubicBezTo>
                    <a:pt x="145" y="171"/>
                    <a:pt x="142" y="150"/>
                    <a:pt x="142" y="130"/>
                  </a:cubicBezTo>
                  <a:cubicBezTo>
                    <a:pt x="142" y="37"/>
                    <a:pt x="207" y="0"/>
                    <a:pt x="287" y="46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49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4" y="466"/>
                  </a:cubicBezTo>
                  <a:cubicBezTo>
                    <a:pt x="627" y="469"/>
                    <a:pt x="639" y="474"/>
                    <a:pt x="652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2" y="818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CB27056-F108-4033-BB90-274619500FBA}"/>
              </a:ext>
            </a:extLst>
          </p:cNvPr>
          <p:cNvGrpSpPr/>
          <p:nvPr/>
        </p:nvGrpSpPr>
        <p:grpSpPr>
          <a:xfrm>
            <a:off x="8567416" y="2422229"/>
            <a:ext cx="657933" cy="707933"/>
            <a:chOff x="17137063" y="4905375"/>
            <a:chExt cx="1316037" cy="1416051"/>
          </a:xfrm>
        </p:grpSpPr>
        <p:sp>
          <p:nvSpPr>
            <p:cNvPr id="214" name="Freeform 182">
              <a:extLst>
                <a:ext uri="{FF2B5EF4-FFF2-40B4-BE49-F238E27FC236}">
                  <a16:creationId xmlns:a16="http://schemas.microsoft.com/office/drawing/2014/main" id="{F8D587A2-7C17-418D-AD8D-C34A82338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9925" y="49053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5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3"/>
                    <a:pt x="84" y="109"/>
                  </a:cubicBezTo>
                  <a:cubicBezTo>
                    <a:pt x="85" y="110"/>
                    <a:pt x="86" y="111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19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7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6"/>
                    <a:pt x="461" y="371"/>
                    <a:pt x="461" y="425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83">
              <a:extLst>
                <a:ext uri="{FF2B5EF4-FFF2-40B4-BE49-F238E27FC236}">
                  <a16:creationId xmlns:a16="http://schemas.microsoft.com/office/drawing/2014/main" id="{360E14F3-3940-41E2-824C-283A23E7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7063" y="4938713"/>
              <a:ext cx="1274763" cy="1382713"/>
            </a:xfrm>
            <a:custGeom>
              <a:avLst/>
              <a:gdLst>
                <a:gd name="T0" fmla="*/ 378 w 462"/>
                <a:gd name="T1" fmla="*/ 473 h 500"/>
                <a:gd name="T2" fmla="*/ 85 w 462"/>
                <a:gd name="T3" fmla="*/ 304 h 500"/>
                <a:gd name="T4" fmla="*/ 85 w 462"/>
                <a:gd name="T5" fmla="*/ 304 h 500"/>
                <a:gd name="T6" fmla="*/ 0 w 462"/>
                <a:gd name="T7" fmla="*/ 158 h 500"/>
                <a:gd name="T8" fmla="*/ 85 w 462"/>
                <a:gd name="T9" fmla="*/ 109 h 500"/>
                <a:gd name="T10" fmla="*/ 88 w 462"/>
                <a:gd name="T11" fmla="*/ 111 h 500"/>
                <a:gd name="T12" fmla="*/ 83 w 462"/>
                <a:gd name="T13" fmla="*/ 75 h 500"/>
                <a:gd name="T14" fmla="*/ 167 w 462"/>
                <a:gd name="T15" fmla="*/ 27 h 500"/>
                <a:gd name="T16" fmla="*/ 236 w 462"/>
                <a:gd name="T17" fmla="*/ 109 h 500"/>
                <a:gd name="T18" fmla="*/ 272 w 462"/>
                <a:gd name="T19" fmla="*/ 120 h 500"/>
                <a:gd name="T20" fmla="*/ 356 w 462"/>
                <a:gd name="T21" fmla="*/ 266 h 500"/>
                <a:gd name="T22" fmla="*/ 356 w 462"/>
                <a:gd name="T23" fmla="*/ 269 h 500"/>
                <a:gd name="T24" fmla="*/ 378 w 462"/>
                <a:gd name="T25" fmla="*/ 279 h 500"/>
                <a:gd name="T26" fmla="*/ 462 w 462"/>
                <a:gd name="T27" fmla="*/ 425 h 500"/>
                <a:gd name="T28" fmla="*/ 378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8" y="473"/>
                  </a:moveTo>
                  <a:cubicBezTo>
                    <a:pt x="85" y="304"/>
                    <a:pt x="85" y="304"/>
                    <a:pt x="85" y="304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3"/>
                    <a:pt x="85" y="109"/>
                  </a:cubicBezTo>
                  <a:cubicBezTo>
                    <a:pt x="86" y="110"/>
                    <a:pt x="87" y="111"/>
                    <a:pt x="88" y="111"/>
                  </a:cubicBezTo>
                  <a:cubicBezTo>
                    <a:pt x="84" y="99"/>
                    <a:pt x="83" y="87"/>
                    <a:pt x="83" y="75"/>
                  </a:cubicBezTo>
                  <a:cubicBezTo>
                    <a:pt x="83" y="22"/>
                    <a:pt x="120" y="0"/>
                    <a:pt x="167" y="27"/>
                  </a:cubicBezTo>
                  <a:cubicBezTo>
                    <a:pt x="195" y="43"/>
                    <a:pt x="221" y="75"/>
                    <a:pt x="236" y="109"/>
                  </a:cubicBezTo>
                  <a:cubicBezTo>
                    <a:pt x="247" y="109"/>
                    <a:pt x="259" y="113"/>
                    <a:pt x="272" y="120"/>
                  </a:cubicBezTo>
                  <a:cubicBezTo>
                    <a:pt x="318" y="147"/>
                    <a:pt x="356" y="212"/>
                    <a:pt x="356" y="266"/>
                  </a:cubicBezTo>
                  <a:cubicBezTo>
                    <a:pt x="356" y="267"/>
                    <a:pt x="356" y="268"/>
                    <a:pt x="356" y="269"/>
                  </a:cubicBezTo>
                  <a:cubicBezTo>
                    <a:pt x="363" y="271"/>
                    <a:pt x="370" y="274"/>
                    <a:pt x="378" y="279"/>
                  </a:cubicBezTo>
                  <a:cubicBezTo>
                    <a:pt x="424" y="306"/>
                    <a:pt x="462" y="371"/>
                    <a:pt x="462" y="425"/>
                  </a:cubicBezTo>
                  <a:cubicBezTo>
                    <a:pt x="462" y="478"/>
                    <a:pt x="424" y="500"/>
                    <a:pt x="378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1B5A3757-63CF-4ADC-AF63-3FF07EF700A5}"/>
              </a:ext>
            </a:extLst>
          </p:cNvPr>
          <p:cNvSpPr txBox="1"/>
          <p:nvPr/>
        </p:nvSpPr>
        <p:spPr>
          <a:xfrm>
            <a:off x="613866" y="757735"/>
            <a:ext cx="5794014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9" b="1" dirty="0">
                <a:latin typeface="Century Gothic" panose="020B0502020202020204" pitchFamily="34" charset="0"/>
              </a:rPr>
              <a:t>Felhő alapú szolgáltatás</a:t>
            </a:r>
            <a:endParaRPr lang="en-US" sz="2699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4" name="Kép 263">
            <a:extLst>
              <a:ext uri="{FF2B5EF4-FFF2-40B4-BE49-F238E27FC236}">
                <a16:creationId xmlns:a16="http://schemas.microsoft.com/office/drawing/2014/main" id="{40283625-225A-F841-ABCB-E5C5B1B5A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1" y="4889147"/>
            <a:ext cx="1127979" cy="89769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BC644F-1E31-B54E-B909-7A7524211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303" y="2059182"/>
            <a:ext cx="1452407" cy="7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0000" fill="hold" nodeType="withEffect" p14:presetBounceEnd="6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0000" fill="hold" nodeType="withEffect" p14:presetBounceEnd="6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0000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0000" fill="hold" nodeType="withEffect" p14:presetBounceEnd="6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0000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20000" fill="hold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0000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0000" fill="hold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0000" fill="hold" nodeType="withEffect" p14:presetBounceEnd="6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2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repeatCount="indefinite" accel="16000" decel="84000" autoRev="1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0.00352 -0.00324 L 0.14258 -0.14491 C 0.15026 -0.15185 0.14662 -0.14931 0.15352 -0.15324 L 0.15586 -0.15463 L 0.1582 -0.15602 C 0.16237 -0.15556 0.16654 -0.15556 0.1707 -0.15463 L 0.17773 -0.15046 L 0.18477 -0.1463 C 0.18555 -0.14583 0.18633 -0.14514 0.18711 -0.14491 C 0.18841 -0.14444 0.18971 -0.14398 0.19102 -0.14352 C 0.19414 -0.14236 0.19479 -0.14167 0.19805 -0.14074 C 0.19857 -0.14051 0.19909 -0.14074 0.19961 -0.14074 L 0.32617 -0.00741 L 0.32617 -0.00718 C 0.33281 -0.00347 0.33438 -0.00069 0.3418 -0.00463 C 0.34362 -0.00556 0.34466 -0.00903 0.34648 -0.01019 L 0.35352 -0.01435 C 0.3543 -0.01481 0.35521 -0.01481 0.35586 -0.01574 C 0.35742 -0.01759 0.35872 -0.02014 0.36055 -0.0213 L 0.36523 -0.02407 C 0.36576 -0.02384 0.37044 -0.02269 0.37148 -0.0213 C 0.37513 -0.0169 0.3724 -0.01736 0.37617 -0.01435 C 0.38594 -0.00671 0.37578 -0.01759 0.38555 -0.00602 L 0.39023 -0.00046 C 0.39102 0.00046 0.39167 0.00185 0.39258 0.00231 L 0.41133 0.01343 L 0.41602 0.0162 C 0.4168 0.01667 0.41771 0.01667 0.41836 0.01759 C 0.42513 0.02546 0.41654 0.01597 0.42305 0.02176 C 0.42839 0.02662 0.42201 0.02315 0.42852 0.02593 C 0.43542 0.03819 0.42669 0.02315 0.4332 0.03287 C 0.43711 0.03866 0.43372 0.03588 0.43789 0.03843 C 0.44206 0.04954 0.43659 0.03611 0.4418 0.04537 C 0.44701 0.05463 0.43945 0.04491 0.4457 0.05231 C 0.44622 0.0537 0.44648 0.05532 0.44727 0.05648 C 0.44792 0.05741 0.44909 0.05671 0.44961 0.05787 C 0.45052 0.06019 0.45065 0.06343 0.45117 0.0662 L 0.45195 0.07037 L 0.45273 0.07454 C 0.45247 0.07824 0.45247 0.08194 0.45195 0.08565 C 0.45104 0.09144 0.45026 0.08889 0.44805 0.0912 C 0.44115 0.09815 0.44609 0.09676 0.43945 0.09676 L 0.39883 0.13981 C 0.39635 0.14306 0.39362 0.14815 0.39023 0.14815 C 0.38854 0.14815 0.38229 0.1456 0.38086 0.14398 C 0.3793 0.14213 0.378 0.13958 0.37617 0.13843 C 0.37461 0.1375 0.37292 0.13727 0.37148 0.13565 C 0.36992 0.1338 0.36862 0.13125 0.3668 0.13009 C 0.36602 0.12963 0.36523 0.1294 0.36445 0.1287 C 0.36367 0.12801 0.36302 0.12662 0.36211 0.12593 C 0.36055 0.12477 0.35742 0.12315 0.35742 0.12338 C 0.35482 0.12361 0.35221 0.12361 0.34961 0.12454 C 0.34805 0.125 0.34648 0.12639 0.34492 0.12731 L 0.34023 0.13009 L 0.33789 0.13148 C 0.33711 0.13194 0.3362 0.13194 0.33555 0.13287 L 0.3332 0.13565 L 0.30352 0.16759 C 0.30143 0.16944 0.29935 0.17153 0.29727 0.17315 C 0.29648 0.17384 0.2957 0.17454 0.29492 0.17454 C 0.29128 0.17454 0.28763 0.17361 0.28398 0.17315 C 0.28294 0.17269 0.2819 0.17222 0.28086 0.17176 C 0.27734 0.16991 0.27943 0.17037 0.27539 0.16898 C 0.27513 0.16898 0.27487 0.16898 0.27461 0.16898 L 0.06992 -0.04213 " pathEditMode="relative" rAng="0" ptsTypes="AAAAAAAAAAAAAAAAAAAAAAAAAAAAAAAAAAAAAAAAAAAAAAAAAAAAAAAAAAAAAAAAA">
                                          <p:cBhvr>
                                            <p:cTn id="53" dur="42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repeatCount="indefinite" accel="16000" decel="84000" autoRev="1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0.00352 -0.00324 L 0.14258 -0.14491 C 0.15026 -0.15185 0.14662 -0.1493 0.15352 -0.15324 L 0.15586 -0.15463 L 0.15821 -0.15602 C 0.16237 -0.15555 0.16654 -0.15555 0.17071 -0.15463 L 0.17774 -0.15046 L 0.18477 -0.1463 C 0.18555 -0.14583 0.18633 -0.14537 0.18711 -0.14491 C 0.18842 -0.14444 0.18972 -0.14421 0.19102 -0.14352 C 0.19414 -0.14236 0.1948 -0.14167 0.19805 -0.14074 C 0.19857 -0.14074 0.19909 -0.14074 0.19961 -0.14074 L 0.32618 -0.00741 L 0.32618 -0.00717 C 0.33282 -0.00347 0.33438 -0.00069 0.3418 -0.00463 C 0.34362 -0.00555 0.34467 -0.00903 0.34649 -0.01018 L 0.35352 -0.01435 C 0.3543 -0.01481 0.35521 -0.01481 0.35586 -0.01574 C 0.35743 -0.01759 0.35873 -0.02037 0.36055 -0.0213 L 0.36524 -0.02407 C 0.36576 -0.02407 0.37045 -0.02268 0.37149 -0.0213 C 0.37513 -0.0169 0.3724 -0.01759 0.37618 -0.01435 C 0.38594 -0.00671 0.37578 -0.01759 0.38555 -0.00602 L 0.39024 -0.00046 C 0.39102 0.00046 0.39167 0.00185 0.39258 0.00232 L 0.41133 0.01343 L 0.41602 0.0162 C 0.4168 0.01667 0.41771 0.01667 0.41836 0.01759 C 0.42513 0.02546 0.41654 0.01597 0.42305 0.02176 C 0.42839 0.02639 0.42201 0.02292 0.42852 0.02593 C 0.43542 0.0382 0.4267 0.02315 0.43321 0.03287 C 0.43711 0.03843 0.43373 0.03588 0.43789 0.03843 C 0.44206 0.04954 0.43659 0.03611 0.4418 0.04537 C 0.44701 0.05463 0.43946 0.04491 0.44571 0.05232 C 0.44623 0.0537 0.44649 0.05533 0.44727 0.05648 C 0.44792 0.05718 0.44909 0.05671 0.44961 0.05787 C 0.45052 0.06019 0.45065 0.06343 0.45118 0.0662 L 0.45196 0.07037 L 0.45274 0.07454 C 0.45248 0.07824 0.45248 0.08195 0.45196 0.08565 C 0.45105 0.09144 0.45026 0.08889 0.44805 0.0912 C 0.44115 0.09792 0.4461 0.09676 0.43946 0.09676 L 0.39883 0.13982 C 0.39636 0.14306 0.39362 0.14815 0.39024 0.14815 C 0.38855 0.14815 0.3823 0.1456 0.38086 0.14398 C 0.3793 0.14213 0.378 0.13958 0.37618 0.13843 C 0.37461 0.1375 0.37292 0.13727 0.37149 0.13565 C 0.36993 0.1338 0.36862 0.13102 0.3668 0.13009 C 0.36602 0.12963 0.36524 0.12917 0.36446 0.1287 C 0.36368 0.12778 0.36302 0.12639 0.36211 0.12593 C 0.36055 0.12454 0.35743 0.12315 0.35743 0.12338 C 0.35482 0.12361 0.35222 0.12361 0.34961 0.12454 C 0.34805 0.125 0.34649 0.12639 0.34493 0.12732 L 0.34024 0.13009 L 0.33789 0.13148 C 0.33711 0.13195 0.3362 0.13195 0.33555 0.13287 L 0.33321 0.13565 L 0.30352 0.16759 C 0.30144 0.16945 0.29935 0.1713 0.29727 0.17315 C 0.29649 0.17384 0.29571 0.17454 0.29493 0.17454 C 0.29128 0.17454 0.28763 0.17361 0.28399 0.17315 C 0.28295 0.17269 0.2819 0.17222 0.28086 0.17176 C 0.27735 0.16991 0.27943 0.17037 0.27539 0.16898 C 0.27513 0.16898 0.27487 0.16898 0.27461 0.16898 L 0.06993 -0.04213 " pathEditMode="relative" rAng="0" ptsTypes="AAAAAAAAAAAAAAAAAAAAAAAAAAAAAAAAAAAAAAAAAAAAAAAAAAAAAAAAAAAAAAAAA">
                                          <p:cBhvr>
                                            <p:cTn id="57" dur="4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193" grpId="0" animBg="1"/>
          <p:bldP spid="267" grpId="0" animBg="1"/>
          <p:bldP spid="267" grpId="1" animBg="1"/>
          <p:bldP spid="266" grpId="0" animBg="1"/>
          <p:bldP spid="266" grpId="1" animBg="1"/>
          <p:bldP spid="2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2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2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repeatCount="indefinite" accel="16000" decel="84000" autoRev="1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0.00352 -0.00324 L 0.14258 -0.14491 C 0.15026 -0.15185 0.14662 -0.14931 0.15352 -0.15324 L 0.15586 -0.15463 L 0.1582 -0.15602 C 0.16237 -0.15556 0.16654 -0.15556 0.1707 -0.15463 L 0.17773 -0.15046 L 0.18477 -0.1463 C 0.18555 -0.14583 0.18633 -0.14514 0.18711 -0.14491 C 0.18841 -0.14444 0.18971 -0.14398 0.19102 -0.14352 C 0.19414 -0.14236 0.19479 -0.14167 0.19805 -0.14074 C 0.19857 -0.14051 0.19909 -0.14074 0.19961 -0.14074 L 0.32617 -0.00741 L 0.32617 -0.00718 C 0.33281 -0.00347 0.33438 -0.00069 0.3418 -0.00463 C 0.34362 -0.00556 0.34466 -0.00903 0.34648 -0.01019 L 0.35352 -0.01435 C 0.3543 -0.01481 0.35521 -0.01481 0.35586 -0.01574 C 0.35742 -0.01759 0.35872 -0.02014 0.36055 -0.0213 L 0.36523 -0.02407 C 0.36576 -0.02384 0.37044 -0.02269 0.37148 -0.0213 C 0.37513 -0.0169 0.3724 -0.01736 0.37617 -0.01435 C 0.38594 -0.00671 0.37578 -0.01759 0.38555 -0.00602 L 0.39023 -0.00046 C 0.39102 0.00046 0.39167 0.00185 0.39258 0.00231 L 0.41133 0.01343 L 0.41602 0.0162 C 0.4168 0.01667 0.41771 0.01667 0.41836 0.01759 C 0.42513 0.02546 0.41654 0.01597 0.42305 0.02176 C 0.42839 0.02662 0.42201 0.02315 0.42852 0.02593 C 0.43542 0.03819 0.42669 0.02315 0.4332 0.03287 C 0.43711 0.03866 0.43372 0.03588 0.43789 0.03843 C 0.44206 0.04954 0.43659 0.03611 0.4418 0.04537 C 0.44701 0.05463 0.43945 0.04491 0.4457 0.05231 C 0.44622 0.0537 0.44648 0.05532 0.44727 0.05648 C 0.44792 0.05741 0.44909 0.05671 0.44961 0.05787 C 0.45052 0.06019 0.45065 0.06343 0.45117 0.0662 L 0.45195 0.07037 L 0.45273 0.07454 C 0.45247 0.07824 0.45247 0.08194 0.45195 0.08565 C 0.45104 0.09144 0.45026 0.08889 0.44805 0.0912 C 0.44115 0.09815 0.44609 0.09676 0.43945 0.09676 L 0.39883 0.13981 C 0.39635 0.14306 0.39362 0.14815 0.39023 0.14815 C 0.38854 0.14815 0.38229 0.1456 0.38086 0.14398 C 0.3793 0.14213 0.378 0.13958 0.37617 0.13843 C 0.37461 0.1375 0.37292 0.13727 0.37148 0.13565 C 0.36992 0.1338 0.36862 0.13125 0.3668 0.13009 C 0.36602 0.12963 0.36523 0.1294 0.36445 0.1287 C 0.36367 0.12801 0.36302 0.12662 0.36211 0.12593 C 0.36055 0.12477 0.35742 0.12315 0.35742 0.12338 C 0.35482 0.12361 0.35221 0.12361 0.34961 0.12454 C 0.34805 0.125 0.34648 0.12639 0.34492 0.12731 L 0.34023 0.13009 L 0.33789 0.13148 C 0.33711 0.13194 0.3362 0.13194 0.33555 0.13287 L 0.3332 0.13565 L 0.30352 0.16759 C 0.30143 0.16944 0.29935 0.17153 0.29727 0.17315 C 0.29648 0.17384 0.2957 0.17454 0.29492 0.17454 C 0.29128 0.17454 0.28763 0.17361 0.28398 0.17315 C 0.28294 0.17269 0.2819 0.17222 0.28086 0.17176 C 0.27734 0.16991 0.27943 0.17037 0.27539 0.16898 C 0.27513 0.16898 0.27487 0.16898 0.27461 0.16898 L 0.06992 -0.04213 " pathEditMode="relative" rAng="0" ptsTypes="AAAAAAAAAAAAAAAAAAAAAAAAAAAAAAAAAAAAAAAAAAAAAAAAAAAAAAAAAAAAAAAAA">
                                          <p:cBhvr>
                                            <p:cTn id="53" dur="42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repeatCount="indefinite" accel="16000" decel="84000" autoRev="1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0.00352 -0.00324 L 0.14258 -0.14491 C 0.15026 -0.15185 0.14662 -0.1493 0.15352 -0.15324 L 0.15586 -0.15463 L 0.15821 -0.15602 C 0.16237 -0.15555 0.16654 -0.15555 0.17071 -0.15463 L 0.17774 -0.15046 L 0.18477 -0.1463 C 0.18555 -0.14583 0.18633 -0.14537 0.18711 -0.14491 C 0.18842 -0.14444 0.18972 -0.14421 0.19102 -0.14352 C 0.19414 -0.14236 0.1948 -0.14167 0.19805 -0.14074 C 0.19857 -0.14074 0.19909 -0.14074 0.19961 -0.14074 L 0.32618 -0.00741 L 0.32618 -0.00717 C 0.33282 -0.00347 0.33438 -0.00069 0.3418 -0.00463 C 0.34362 -0.00555 0.34467 -0.00903 0.34649 -0.01018 L 0.35352 -0.01435 C 0.3543 -0.01481 0.35521 -0.01481 0.35586 -0.01574 C 0.35743 -0.01759 0.35873 -0.02037 0.36055 -0.0213 L 0.36524 -0.02407 C 0.36576 -0.02407 0.37045 -0.02268 0.37149 -0.0213 C 0.37513 -0.0169 0.3724 -0.01759 0.37618 -0.01435 C 0.38594 -0.00671 0.37578 -0.01759 0.38555 -0.00602 L 0.39024 -0.00046 C 0.39102 0.00046 0.39167 0.00185 0.39258 0.00232 L 0.41133 0.01343 L 0.41602 0.0162 C 0.4168 0.01667 0.41771 0.01667 0.41836 0.01759 C 0.42513 0.02546 0.41654 0.01597 0.42305 0.02176 C 0.42839 0.02639 0.42201 0.02292 0.42852 0.02593 C 0.43542 0.0382 0.4267 0.02315 0.43321 0.03287 C 0.43711 0.03843 0.43373 0.03588 0.43789 0.03843 C 0.44206 0.04954 0.43659 0.03611 0.4418 0.04537 C 0.44701 0.05463 0.43946 0.04491 0.44571 0.05232 C 0.44623 0.0537 0.44649 0.05533 0.44727 0.05648 C 0.44792 0.05718 0.44909 0.05671 0.44961 0.05787 C 0.45052 0.06019 0.45065 0.06343 0.45118 0.0662 L 0.45196 0.07037 L 0.45274 0.07454 C 0.45248 0.07824 0.45248 0.08195 0.45196 0.08565 C 0.45105 0.09144 0.45026 0.08889 0.44805 0.0912 C 0.44115 0.09792 0.4461 0.09676 0.43946 0.09676 L 0.39883 0.13982 C 0.39636 0.14306 0.39362 0.14815 0.39024 0.14815 C 0.38855 0.14815 0.3823 0.1456 0.38086 0.14398 C 0.3793 0.14213 0.378 0.13958 0.37618 0.13843 C 0.37461 0.1375 0.37292 0.13727 0.37149 0.13565 C 0.36993 0.1338 0.36862 0.13102 0.3668 0.13009 C 0.36602 0.12963 0.36524 0.12917 0.36446 0.1287 C 0.36368 0.12778 0.36302 0.12639 0.36211 0.12593 C 0.36055 0.12454 0.35743 0.12315 0.35743 0.12338 C 0.35482 0.12361 0.35222 0.12361 0.34961 0.12454 C 0.34805 0.125 0.34649 0.12639 0.34493 0.12732 L 0.34024 0.13009 L 0.33789 0.13148 C 0.33711 0.13195 0.3362 0.13195 0.33555 0.13287 L 0.33321 0.13565 L 0.30352 0.16759 C 0.30144 0.16945 0.29935 0.1713 0.29727 0.17315 C 0.29649 0.17384 0.29571 0.17454 0.29493 0.17454 C 0.29128 0.17454 0.28763 0.17361 0.28399 0.17315 C 0.28295 0.17269 0.2819 0.17222 0.28086 0.17176 C 0.27735 0.16991 0.27943 0.17037 0.27539 0.16898 C 0.27513 0.16898 0.27487 0.16898 0.27461 0.16898 L 0.06993 -0.04213 " pathEditMode="relative" rAng="0" ptsTypes="AAAAAAAAAAAAAAAAAAAAAAAAAAAAAAAAAAAAAAAAAAAAAAAAAAAAAAAAAAAAAAAAA">
                                          <p:cBhvr>
                                            <p:cTn id="57" dur="4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193" grpId="0" animBg="1"/>
          <p:bldP spid="267" grpId="0" animBg="1"/>
          <p:bldP spid="267" grpId="1" animBg="1"/>
          <p:bldP spid="266" grpId="0" animBg="1"/>
          <p:bldP spid="266" grpId="1" animBg="1"/>
          <p:bldP spid="2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942" y="321583"/>
            <a:ext cx="7281717" cy="796018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Applikáció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57d50a8f-0772-4bff-adcb-34d3fe3f8bdb@u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49940" y="1418050"/>
            <a:ext cx="8485054" cy="35719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Nincs speciális hardver és szoftver igény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Android</a:t>
            </a: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Validált adatrögzítés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 lehet rögzíteni olyan eseményt ami nem történhet meg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Offline működés - szinkronizálás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Több száz művelet elvégezhető majd szinkronizálható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2B7984A-A8B4-954F-9FDB-C43A54680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80" y="-244951"/>
            <a:ext cx="48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98447EDE-3722-A046-B788-AD3FF0AC2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 törzsadatok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Név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 tartalma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Engedélyszám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Adagolás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Szavatossági idő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Kiszerelés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Gyártó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Forgalmazó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Önköltség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Élelmezésügyi várakozási idő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Felhasználás típus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Könyvelési cikkszám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Telephez rendelhető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Jogosultsági szintek</a:t>
            </a: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4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7541ED4-C69C-8D41-AEA8-6AD8D2B5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>
              <a:gd name="adj" fmla="val 37270"/>
            </a:avLst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 rendelés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Azonosítók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Száma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Dátuma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Szállítás dátuma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Raktár / Telep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Forgalmazó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Szállítólevél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Számla kelte / teljesítés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Fizetési határidő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Fizetés dátuma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Állatorvos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Engedélyeztetés</a:t>
            </a:r>
          </a:p>
          <a:p>
            <a:pPr marL="7938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938">
              <a:lnSpc>
                <a:spcPct val="150000"/>
              </a:lnSpc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Rendelés lista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7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0CFDDA1-1857-ED4B-B8E0-303593AEC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482811"/>
            <a:ext cx="3157914" cy="509622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 rendelés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Szűrések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Raktár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Forgalmazó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Összesítés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Állapot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Dátum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BB6C596-1B15-FA4E-ABAF-FA43791F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6D2590C-47B5-A640-8986-E21958240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53719C3-BD57-5C4B-9547-0ACF3801F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7AD7F9E-8F94-1F49-9807-460307418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112107"/>
            <a:ext cx="3157914" cy="5466923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Dokumentum kezelés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Egyedi kategóriák pl.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Állatgyógyászat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Környezetvédelem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Rendszerezett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Szűrhető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Azonnal rendelkezésre áll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 kategóriák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Egyedi kategóriák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Rendszerezett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Szűrhető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Azonnal rendelkezésre áll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Elektronikus vény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F3D2F8-2A56-614D-B974-CBA61937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54328AE-CF37-054C-9824-B13917A0E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112107"/>
            <a:ext cx="3157914" cy="5466923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Gyógyszerkészlet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Adott napon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Raktáronként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Kategóriánként</a:t>
            </a:r>
          </a:p>
          <a:p>
            <a:pPr>
              <a:lnSpc>
                <a:spcPct val="150000"/>
              </a:lnSpc>
            </a:pPr>
            <a:endParaRPr lang="hu-HU" sz="12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Készlet változás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Időszakra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Készletváltozás (Be / Ki)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Értéken</a:t>
            </a:r>
          </a:p>
          <a:p>
            <a:pPr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6C41BE7-C873-E641-9990-1AD068AF0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7"/>
          <a:stretch/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760553" y="1033153"/>
            <a:ext cx="3049156" cy="55458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kalkulátor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Szoftverben és applikációban is rögzíthető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Kezelt állatok száma az istállóban lévő állatok alapján automatikus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Testtömeg a növekedési görbe alapján automatikus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Eltérés esetén módosítható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Kategória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 nincs készleten nem használható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Applikációból rendelhető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Kezelési napló automatikus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Készletgazdálkodás automatikus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0DE39F6-9F0E-5B4A-9B42-45023252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2" r="51964" b="36941"/>
          <a:stretch/>
        </p:blipFill>
        <p:spPr>
          <a:xfrm>
            <a:off x="1" y="914400"/>
            <a:ext cx="4754592" cy="276695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7A655FD-DE8B-6B4A-A6F5-8EE788343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3" r="51335"/>
          <a:stretch/>
        </p:blipFill>
        <p:spPr>
          <a:xfrm>
            <a:off x="0" y="3705104"/>
            <a:ext cx="4804945" cy="306675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0CC3D5B-EE1B-384F-9EEC-1B2962CF6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15" y="168123"/>
            <a:ext cx="5135314" cy="73370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5C1D96A-AFC0-634C-9D30-DD59DF1D9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84" y="1650593"/>
            <a:ext cx="2436978" cy="433457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74C9C7C-14C1-5841-BB89-25573D01B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85" y="1650593"/>
            <a:ext cx="2436978" cy="43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>
            <a:extLst>
              <a:ext uri="{FF2B5EF4-FFF2-40B4-BE49-F238E27FC236}">
                <a16:creationId xmlns:a16="http://schemas.microsoft.com/office/drawing/2014/main" id="{02EAF0E3-B2F9-204A-B9F6-D21F4B2277A7}"/>
              </a:ext>
            </a:extLst>
          </p:cNvPr>
          <p:cNvSpPr/>
          <p:nvPr/>
        </p:nvSpPr>
        <p:spPr>
          <a:xfrm>
            <a:off x="8948804" y="6607021"/>
            <a:ext cx="3243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resistancemap.cddep.org</a:t>
            </a:r>
            <a:r>
              <a:rPr lang="hu-HU" sz="1000" dirty="0">
                <a:solidFill>
                  <a:srgbClr val="002060"/>
                </a:solidFill>
              </a:rPr>
              <a:t>/</a:t>
            </a:r>
            <a:r>
              <a:rPr lang="hu-HU" sz="1000" dirty="0" err="1">
                <a:solidFill>
                  <a:srgbClr val="002060"/>
                </a:solidFill>
              </a:rPr>
              <a:t>AntibioticResistance.php</a:t>
            </a:r>
            <a:endParaRPr lang="hu-HU" sz="1000" dirty="0">
              <a:solidFill>
                <a:srgbClr val="00206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806FB01-2442-334E-9A54-8437A9AB3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6272" cy="6187873"/>
          </a:xfrm>
          <a:prstGeom prst="rect">
            <a:avLst/>
          </a:prstGeom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A88CBF02-E94A-754A-B230-8C3781839466}"/>
              </a:ext>
            </a:extLst>
          </p:cNvPr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Picture 2" descr="57d50a8f-0772-4bff-adcb-34d3fe3f8bdb@ubm">
            <a:extLst>
              <a:ext uri="{FF2B5EF4-FFF2-40B4-BE49-F238E27FC236}">
                <a16:creationId xmlns:a16="http://schemas.microsoft.com/office/drawing/2014/main" id="{43F7D446-073E-0445-B8C3-FCD3AF1A8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7E5ECB-28DB-4740-BF0B-A52A5DC6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95" y="0"/>
            <a:ext cx="4827605" cy="68749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727848-F489-EA4C-828D-F7BF9929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9915" cy="68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732D083-BF8A-1D46-9EDF-8019CB27C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Kezelési napló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Automatikusan generálódik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Listázható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Dátum / időszak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Rotáció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Istálló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 kategória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oka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típusa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módja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9410DD0-DAEA-3F4C-98D7-DCB171FBE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részletei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Dátum / időszak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Istálló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Kezelt egyedek száma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oka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típusa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módja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Önköltség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Várakozási idő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Felhasznált mennyiség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98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C50B961-E13A-B84D-91A0-3A2563276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0453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Virtuális farm / adatbázis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Istállók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Raktárak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Silók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Szállítók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Vevők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Gyógyszerek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Takarmányok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Temékek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C3FDA55-2A9E-BB45-8374-D060F39C1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56226EB-4C8B-3640-A2C1-D36543E0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8" b="60649"/>
          <a:stretch/>
        </p:blipFill>
        <p:spPr>
          <a:xfrm>
            <a:off x="0" y="5871040"/>
            <a:ext cx="12192000" cy="9986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81C42D0-3C25-8B4C-B392-6F2219C3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0453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Testtömegtábla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Genetika és istálló specifikus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 takarmányfelvétel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 tömeggyarapodás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 vízfelvétel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Takarmányozási fázisok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Takarmány fajlag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Költségterv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Várható bevétel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Várható profit &amp; </a:t>
            </a:r>
            <a:r>
              <a:rPr lang="hu-HU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</a:t>
            </a: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127668"/>
            <a:ext cx="12192000" cy="7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57d50a8f-0772-4bff-adcb-34d3fe3f8bdb@u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5108C05-26E8-6C4D-876E-31E279C3F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13" y="-189873"/>
            <a:ext cx="4480101" cy="640094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B668D38-DB61-6F4C-BA30-1F50A5264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22" y="-189874"/>
            <a:ext cx="4480101" cy="64009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1024371-5AB5-0B40-8776-B7D21733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57" y="-189874"/>
            <a:ext cx="4480101" cy="640094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B094E03-56A1-8E46-9043-9F584A440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92" y="-189875"/>
            <a:ext cx="4480101" cy="640094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67465F6-DAB5-CF42-90ED-B991BBBB539E}"/>
              </a:ext>
            </a:extLst>
          </p:cNvPr>
          <p:cNvSpPr txBox="1"/>
          <p:nvPr/>
        </p:nvSpPr>
        <p:spPr>
          <a:xfrm>
            <a:off x="798490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Felhasznált hatóanyag mennyisége termékenként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8ED041-17B7-1348-B7DD-312239D887A5}"/>
              </a:ext>
            </a:extLst>
          </p:cNvPr>
          <p:cNvSpPr txBox="1"/>
          <p:nvPr/>
        </p:nvSpPr>
        <p:spPr>
          <a:xfrm>
            <a:off x="3669374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Termékek szűrése időszakra, hatóanyagra, beszállítóra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E5BDB79-BA6E-784E-BFC1-41228F819B19}"/>
              </a:ext>
            </a:extLst>
          </p:cNvPr>
          <p:cNvSpPr txBox="1"/>
          <p:nvPr/>
        </p:nvSpPr>
        <p:spPr>
          <a:xfrm>
            <a:off x="6564910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egység állati termékre felhasznált hatóanyag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BF804F0-DFB2-2644-80D3-3EFAB894DE18}"/>
              </a:ext>
            </a:extLst>
          </p:cNvPr>
          <p:cNvSpPr txBox="1"/>
          <p:nvPr/>
        </p:nvSpPr>
        <p:spPr>
          <a:xfrm>
            <a:off x="9460446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Elhullásra vonatkozó információk</a:t>
            </a:r>
          </a:p>
        </p:txBody>
      </p:sp>
      <p:sp>
        <p:nvSpPr>
          <p:cNvPr id="17" name="Lekerekített téglalap 16">
            <a:extLst>
              <a:ext uri="{FF2B5EF4-FFF2-40B4-BE49-F238E27FC236}">
                <a16:creationId xmlns:a16="http://schemas.microsoft.com/office/drawing/2014/main" id="{97CDA771-9712-2143-A5C1-92692DE54BBC}"/>
              </a:ext>
            </a:extLst>
          </p:cNvPr>
          <p:cNvSpPr/>
          <p:nvPr/>
        </p:nvSpPr>
        <p:spPr>
          <a:xfrm>
            <a:off x="1" y="25754"/>
            <a:ext cx="12192000" cy="1416676"/>
          </a:xfrm>
          <a:prstGeom prst="roundRect">
            <a:avLst/>
          </a:prstGeom>
          <a:solidFill>
            <a:srgbClr val="EA192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Integrált riportok</a:t>
            </a:r>
          </a:p>
        </p:txBody>
      </p:sp>
    </p:spTree>
    <p:extLst>
      <p:ext uri="{BB962C8B-B14F-4D97-AF65-F5344CB8AC3E}">
        <p14:creationId xmlns:p14="http://schemas.microsoft.com/office/powerpoint/2010/main" val="303340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53C0788-E59B-3F4F-ACDD-027069A4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51E6FD1-3CB1-1042-9730-C20B6DF2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/>
          <a:stretch/>
        </p:blipFill>
        <p:spPr>
          <a:xfrm>
            <a:off x="0" y="1751526"/>
            <a:ext cx="12192000" cy="510647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399C374-BE75-E042-AA0B-4D0C6651D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/>
          <a:stretch/>
        </p:blipFill>
        <p:spPr>
          <a:xfrm>
            <a:off x="0" y="1751526"/>
            <a:ext cx="12192000" cy="5106474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0453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Gyógyszerfelhasználás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(összesítő időszakra)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telep, rotáció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Szállító, hatóanyag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Kezelés oka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Gyógyszerfelhasználás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(Összeg)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Hatóanyagonként</a:t>
            </a:r>
          </a:p>
          <a:p>
            <a:pPr>
              <a:lnSpc>
                <a:spcPct val="150000"/>
              </a:lnSpc>
            </a:pPr>
            <a:endParaRPr lang="hu-HU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Gyógyszerfelhasználás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(Hatóanyag)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Genetika és istálló specifikus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Napi takarmányfelvétel</a:t>
            </a:r>
          </a:p>
          <a:p>
            <a:pPr marL="12700" lvl="1"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2E526C5-A31D-7A49-9F75-C12C4E5A9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4471365-D8AD-9547-A013-B1E1274CC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4"/>
          <a:stretch/>
        </p:blipFill>
        <p:spPr>
          <a:xfrm>
            <a:off x="0" y="2717442"/>
            <a:ext cx="12192000" cy="414055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AC84A37-9CA6-1E4A-8BCE-2A2450FFA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4"/>
          <a:stretch/>
        </p:blipFill>
        <p:spPr>
          <a:xfrm>
            <a:off x="0" y="2717442"/>
            <a:ext cx="12192000" cy="4140558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9490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Gyógyszerfelhasználás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 egység állati termékre)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Genetika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Időszak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Rotáció</a:t>
            </a:r>
          </a:p>
          <a:p>
            <a:pPr marL="12700" lvl="1"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1"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Antibiotikum / rotáció</a:t>
            </a:r>
          </a:p>
          <a:p>
            <a:pPr marL="12700" lvl="1"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1"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Hatóanyag / rotáció</a:t>
            </a:r>
          </a:p>
          <a:p>
            <a:pPr marL="12700" lvl="1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63CA729-DA46-474C-8F2F-7DC32B610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C4BDFEE-BDC2-0D47-BA9F-6D7EDD81D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3643930-A2D7-0D48-8369-730E60D97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14BBE68-F842-D34F-BDFD-7A67ABBED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2B23248-CDCE-1043-B3E0-DCA47B2C6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4D604AD2-387E-8A4B-A806-3B09643BA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70EF47A5-C818-E848-A1D5-F26C9A2C7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257309" y="1013803"/>
            <a:ext cx="3713018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Állategészségügyi helyzet értékelése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Telep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Genetika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Istálló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Időszak</a:t>
            </a:r>
          </a:p>
          <a:p>
            <a:pPr marL="12700" lvl="1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Termelési paraméterek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 okai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 db/rotáció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 db/betegség/rotáció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 db nemenként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Elhullás/nap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Elhullás érték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endParaRPr lang="hu-HU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643CA6A8-FB68-4420-9AEA-B182EDE7E9EA}"/>
              </a:ext>
            </a:extLst>
          </p:cNvPr>
          <p:cNvSpPr>
            <a:spLocks noChangeAspect="1"/>
          </p:cNvSpPr>
          <p:nvPr/>
        </p:nvSpPr>
        <p:spPr>
          <a:xfrm>
            <a:off x="5918866" y="1123374"/>
            <a:ext cx="4453787" cy="4453787"/>
          </a:xfrm>
          <a:prstGeom prst="ellipse">
            <a:avLst/>
          </a:prstGeom>
          <a:solidFill>
            <a:schemeClr val="tx1">
              <a:lumMod val="75000"/>
              <a:lumOff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ED1EDD-DDD0-4F24-8B19-F079DFA9D8A3}"/>
              </a:ext>
            </a:extLst>
          </p:cNvPr>
          <p:cNvGrpSpPr>
            <a:grpSpLocks noChangeAspect="1"/>
          </p:cNvGrpSpPr>
          <p:nvPr/>
        </p:nvGrpSpPr>
        <p:grpSpPr>
          <a:xfrm>
            <a:off x="6750024" y="1927115"/>
            <a:ext cx="2799408" cy="2846306"/>
            <a:chOff x="9122569" y="3726656"/>
            <a:chExt cx="6159500" cy="626268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3034CE8-9FD2-4D2A-94DF-92DC8B18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2719" y="3726656"/>
              <a:ext cx="3244850" cy="1516063"/>
            </a:xfrm>
            <a:custGeom>
              <a:avLst/>
              <a:gdLst>
                <a:gd name="T0" fmla="*/ 33 w 197"/>
                <a:gd name="T1" fmla="*/ 1 h 91"/>
                <a:gd name="T2" fmla="*/ 30 w 197"/>
                <a:gd name="T3" fmla="*/ 3 h 91"/>
                <a:gd name="T4" fmla="*/ 0 w 197"/>
                <a:gd name="T5" fmla="*/ 35 h 91"/>
                <a:gd name="T6" fmla="*/ 115 w 197"/>
                <a:gd name="T7" fmla="*/ 52 h 91"/>
                <a:gd name="T8" fmla="*/ 151 w 197"/>
                <a:gd name="T9" fmla="*/ 80 h 91"/>
                <a:gd name="T10" fmla="*/ 194 w 197"/>
                <a:gd name="T11" fmla="*/ 89 h 91"/>
                <a:gd name="T12" fmla="*/ 197 w 197"/>
                <a:gd name="T13" fmla="*/ 91 h 91"/>
                <a:gd name="T14" fmla="*/ 131 w 197"/>
                <a:gd name="T15" fmla="*/ 26 h 91"/>
                <a:gd name="T16" fmla="*/ 33 w 197"/>
                <a:gd name="T17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33" y="1"/>
                  </a:moveTo>
                  <a:cubicBezTo>
                    <a:pt x="32" y="1"/>
                    <a:pt x="31" y="2"/>
                    <a:pt x="30" y="3"/>
                  </a:cubicBezTo>
                  <a:cubicBezTo>
                    <a:pt x="17" y="12"/>
                    <a:pt x="7" y="23"/>
                    <a:pt x="0" y="35"/>
                  </a:cubicBezTo>
                  <a:cubicBezTo>
                    <a:pt x="38" y="26"/>
                    <a:pt x="79" y="31"/>
                    <a:pt x="115" y="52"/>
                  </a:cubicBezTo>
                  <a:cubicBezTo>
                    <a:pt x="129" y="60"/>
                    <a:pt x="141" y="69"/>
                    <a:pt x="151" y="80"/>
                  </a:cubicBezTo>
                  <a:cubicBezTo>
                    <a:pt x="165" y="80"/>
                    <a:pt x="180" y="83"/>
                    <a:pt x="194" y="89"/>
                  </a:cubicBezTo>
                  <a:cubicBezTo>
                    <a:pt x="195" y="90"/>
                    <a:pt x="196" y="90"/>
                    <a:pt x="197" y="91"/>
                  </a:cubicBezTo>
                  <a:cubicBezTo>
                    <a:pt x="182" y="65"/>
                    <a:pt x="159" y="42"/>
                    <a:pt x="131" y="26"/>
                  </a:cubicBezTo>
                  <a:cubicBezTo>
                    <a:pt x="100" y="8"/>
                    <a:pt x="66" y="0"/>
                    <a:pt x="33" y="1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EA13E3F-965B-4423-B063-0EF15316B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0332" y="5058569"/>
              <a:ext cx="1201737" cy="3298825"/>
            </a:xfrm>
            <a:custGeom>
              <a:avLst/>
              <a:gdLst>
                <a:gd name="T0" fmla="*/ 46 w 73"/>
                <a:gd name="T1" fmla="*/ 11 h 198"/>
                <a:gd name="T2" fmla="*/ 43 w 73"/>
                <a:gd name="T3" fmla="*/ 9 h 198"/>
                <a:gd name="T4" fmla="*/ 0 w 73"/>
                <a:gd name="T5" fmla="*/ 0 h 198"/>
                <a:gd name="T6" fmla="*/ 43 w 73"/>
                <a:gd name="T7" fmla="*/ 108 h 198"/>
                <a:gd name="T8" fmla="*/ 37 w 73"/>
                <a:gd name="T9" fmla="*/ 152 h 198"/>
                <a:gd name="T10" fmla="*/ 50 w 73"/>
                <a:gd name="T11" fmla="*/ 195 h 198"/>
                <a:gd name="T12" fmla="*/ 50 w 73"/>
                <a:gd name="T13" fmla="*/ 198 h 198"/>
                <a:gd name="T14" fmla="*/ 73 w 73"/>
                <a:gd name="T15" fmla="*/ 108 h 198"/>
                <a:gd name="T16" fmla="*/ 46 w 73"/>
                <a:gd name="T17" fmla="*/ 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46" y="11"/>
                  </a:moveTo>
                  <a:cubicBezTo>
                    <a:pt x="45" y="10"/>
                    <a:pt x="44" y="10"/>
                    <a:pt x="43" y="9"/>
                  </a:cubicBezTo>
                  <a:cubicBezTo>
                    <a:pt x="29" y="3"/>
                    <a:pt x="14" y="0"/>
                    <a:pt x="0" y="0"/>
                  </a:cubicBezTo>
                  <a:cubicBezTo>
                    <a:pt x="26" y="28"/>
                    <a:pt x="43" y="66"/>
                    <a:pt x="43" y="108"/>
                  </a:cubicBezTo>
                  <a:cubicBezTo>
                    <a:pt x="43" y="123"/>
                    <a:pt x="41" y="138"/>
                    <a:pt x="37" y="152"/>
                  </a:cubicBezTo>
                  <a:cubicBezTo>
                    <a:pt x="44" y="165"/>
                    <a:pt x="49" y="179"/>
                    <a:pt x="50" y="195"/>
                  </a:cubicBezTo>
                  <a:cubicBezTo>
                    <a:pt x="50" y="196"/>
                    <a:pt x="50" y="197"/>
                    <a:pt x="50" y="198"/>
                  </a:cubicBezTo>
                  <a:cubicBezTo>
                    <a:pt x="65" y="172"/>
                    <a:pt x="73" y="141"/>
                    <a:pt x="73" y="108"/>
                  </a:cubicBezTo>
                  <a:cubicBezTo>
                    <a:pt x="73" y="72"/>
                    <a:pt x="63" y="39"/>
                    <a:pt x="46" y="11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421E46A-E99C-431D-8DC3-CD31509C0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7407" y="7590631"/>
              <a:ext cx="2635250" cy="2381250"/>
            </a:xfrm>
            <a:custGeom>
              <a:avLst/>
              <a:gdLst>
                <a:gd name="T0" fmla="*/ 160 w 160"/>
                <a:gd name="T1" fmla="*/ 46 h 143"/>
                <a:gd name="T2" fmla="*/ 160 w 160"/>
                <a:gd name="T3" fmla="*/ 43 h 143"/>
                <a:gd name="T4" fmla="*/ 147 w 160"/>
                <a:gd name="T5" fmla="*/ 0 h 143"/>
                <a:gd name="T6" fmla="*/ 74 w 160"/>
                <a:gd name="T7" fmla="*/ 92 h 143"/>
                <a:gd name="T8" fmla="*/ 33 w 160"/>
                <a:gd name="T9" fmla="*/ 109 h 143"/>
                <a:gd name="T10" fmla="*/ 3 w 160"/>
                <a:gd name="T11" fmla="*/ 141 h 143"/>
                <a:gd name="T12" fmla="*/ 0 w 160"/>
                <a:gd name="T13" fmla="*/ 143 h 143"/>
                <a:gd name="T14" fmla="*/ 90 w 160"/>
                <a:gd name="T15" fmla="*/ 118 h 143"/>
                <a:gd name="T16" fmla="*/ 160 w 160"/>
                <a:gd name="T17" fmla="*/ 4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160" y="46"/>
                  </a:moveTo>
                  <a:cubicBezTo>
                    <a:pt x="160" y="45"/>
                    <a:pt x="160" y="44"/>
                    <a:pt x="160" y="43"/>
                  </a:cubicBezTo>
                  <a:cubicBezTo>
                    <a:pt x="159" y="27"/>
                    <a:pt x="154" y="13"/>
                    <a:pt x="147" y="0"/>
                  </a:cubicBezTo>
                  <a:cubicBezTo>
                    <a:pt x="136" y="38"/>
                    <a:pt x="111" y="71"/>
                    <a:pt x="74" y="92"/>
                  </a:cubicBezTo>
                  <a:cubicBezTo>
                    <a:pt x="61" y="100"/>
                    <a:pt x="47" y="105"/>
                    <a:pt x="33" y="109"/>
                  </a:cubicBezTo>
                  <a:cubicBezTo>
                    <a:pt x="26" y="121"/>
                    <a:pt x="16" y="132"/>
                    <a:pt x="3" y="141"/>
                  </a:cubicBezTo>
                  <a:cubicBezTo>
                    <a:pt x="2" y="142"/>
                    <a:pt x="1" y="143"/>
                    <a:pt x="0" y="143"/>
                  </a:cubicBezTo>
                  <a:cubicBezTo>
                    <a:pt x="30" y="143"/>
                    <a:pt x="61" y="135"/>
                    <a:pt x="90" y="118"/>
                  </a:cubicBezTo>
                  <a:cubicBezTo>
                    <a:pt x="120" y="101"/>
                    <a:pt x="144" y="75"/>
                    <a:pt x="160" y="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F93BC06-3E9E-466E-B6E0-0E9AB0C5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069" y="8473281"/>
              <a:ext cx="3244850" cy="1516063"/>
            </a:xfrm>
            <a:custGeom>
              <a:avLst/>
              <a:gdLst>
                <a:gd name="T0" fmla="*/ 164 w 197"/>
                <a:gd name="T1" fmla="*/ 90 h 91"/>
                <a:gd name="T2" fmla="*/ 167 w 197"/>
                <a:gd name="T3" fmla="*/ 88 h 91"/>
                <a:gd name="T4" fmla="*/ 197 w 197"/>
                <a:gd name="T5" fmla="*/ 56 h 91"/>
                <a:gd name="T6" fmla="*/ 81 w 197"/>
                <a:gd name="T7" fmla="*/ 39 h 91"/>
                <a:gd name="T8" fmla="*/ 46 w 197"/>
                <a:gd name="T9" fmla="*/ 11 h 91"/>
                <a:gd name="T10" fmla="*/ 3 w 197"/>
                <a:gd name="T11" fmla="*/ 2 h 91"/>
                <a:gd name="T12" fmla="*/ 0 w 197"/>
                <a:gd name="T13" fmla="*/ 0 h 91"/>
                <a:gd name="T14" fmla="*/ 66 w 197"/>
                <a:gd name="T15" fmla="*/ 65 h 91"/>
                <a:gd name="T16" fmla="*/ 164 w 197"/>
                <a:gd name="T17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164" y="90"/>
                  </a:moveTo>
                  <a:cubicBezTo>
                    <a:pt x="165" y="90"/>
                    <a:pt x="166" y="89"/>
                    <a:pt x="167" y="88"/>
                  </a:cubicBezTo>
                  <a:cubicBezTo>
                    <a:pt x="180" y="79"/>
                    <a:pt x="190" y="68"/>
                    <a:pt x="197" y="56"/>
                  </a:cubicBezTo>
                  <a:cubicBezTo>
                    <a:pt x="159" y="65"/>
                    <a:pt x="118" y="60"/>
                    <a:pt x="81" y="39"/>
                  </a:cubicBezTo>
                  <a:cubicBezTo>
                    <a:pt x="68" y="31"/>
                    <a:pt x="56" y="22"/>
                    <a:pt x="46" y="11"/>
                  </a:cubicBezTo>
                  <a:cubicBezTo>
                    <a:pt x="32" y="11"/>
                    <a:pt x="17" y="8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15" y="26"/>
                    <a:pt x="38" y="49"/>
                    <a:pt x="66" y="65"/>
                  </a:cubicBezTo>
                  <a:cubicBezTo>
                    <a:pt x="97" y="83"/>
                    <a:pt x="131" y="91"/>
                    <a:pt x="164" y="9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86ADE5-9E11-4442-AB53-59068153A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569" y="5358606"/>
              <a:ext cx="1201737" cy="3297238"/>
            </a:xfrm>
            <a:custGeom>
              <a:avLst/>
              <a:gdLst>
                <a:gd name="T0" fmla="*/ 27 w 73"/>
                <a:gd name="T1" fmla="*/ 187 h 198"/>
                <a:gd name="T2" fmla="*/ 30 w 73"/>
                <a:gd name="T3" fmla="*/ 189 h 198"/>
                <a:gd name="T4" fmla="*/ 73 w 73"/>
                <a:gd name="T5" fmla="*/ 198 h 198"/>
                <a:gd name="T6" fmla="*/ 30 w 73"/>
                <a:gd name="T7" fmla="*/ 90 h 198"/>
                <a:gd name="T8" fmla="*/ 36 w 73"/>
                <a:gd name="T9" fmla="*/ 46 h 198"/>
                <a:gd name="T10" fmla="*/ 23 w 73"/>
                <a:gd name="T11" fmla="*/ 3 h 198"/>
                <a:gd name="T12" fmla="*/ 23 w 73"/>
                <a:gd name="T13" fmla="*/ 0 h 198"/>
                <a:gd name="T14" fmla="*/ 0 w 73"/>
                <a:gd name="T15" fmla="*/ 90 h 198"/>
                <a:gd name="T16" fmla="*/ 27 w 73"/>
                <a:gd name="T17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27" y="187"/>
                  </a:moveTo>
                  <a:cubicBezTo>
                    <a:pt x="28" y="188"/>
                    <a:pt x="29" y="188"/>
                    <a:pt x="30" y="189"/>
                  </a:cubicBezTo>
                  <a:cubicBezTo>
                    <a:pt x="44" y="195"/>
                    <a:pt x="59" y="198"/>
                    <a:pt x="73" y="198"/>
                  </a:cubicBezTo>
                  <a:cubicBezTo>
                    <a:pt x="47" y="170"/>
                    <a:pt x="30" y="132"/>
                    <a:pt x="30" y="90"/>
                  </a:cubicBezTo>
                  <a:cubicBezTo>
                    <a:pt x="30" y="75"/>
                    <a:pt x="32" y="60"/>
                    <a:pt x="36" y="46"/>
                  </a:cubicBezTo>
                  <a:cubicBezTo>
                    <a:pt x="29" y="33"/>
                    <a:pt x="24" y="19"/>
                    <a:pt x="23" y="3"/>
                  </a:cubicBezTo>
                  <a:cubicBezTo>
                    <a:pt x="23" y="2"/>
                    <a:pt x="23" y="1"/>
                    <a:pt x="23" y="0"/>
                  </a:cubicBezTo>
                  <a:cubicBezTo>
                    <a:pt x="8" y="26"/>
                    <a:pt x="0" y="57"/>
                    <a:pt x="0" y="90"/>
                  </a:cubicBezTo>
                  <a:cubicBezTo>
                    <a:pt x="0" y="125"/>
                    <a:pt x="9" y="159"/>
                    <a:pt x="27" y="187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D60E4B-9737-4C1F-ABCE-B8358064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0394" y="3744119"/>
              <a:ext cx="2635250" cy="2381250"/>
            </a:xfrm>
            <a:custGeom>
              <a:avLst/>
              <a:gdLst>
                <a:gd name="T0" fmla="*/ 0 w 160"/>
                <a:gd name="T1" fmla="*/ 97 h 143"/>
                <a:gd name="T2" fmla="*/ 0 w 160"/>
                <a:gd name="T3" fmla="*/ 100 h 143"/>
                <a:gd name="T4" fmla="*/ 13 w 160"/>
                <a:gd name="T5" fmla="*/ 143 h 143"/>
                <a:gd name="T6" fmla="*/ 85 w 160"/>
                <a:gd name="T7" fmla="*/ 51 h 143"/>
                <a:gd name="T8" fmla="*/ 127 w 160"/>
                <a:gd name="T9" fmla="*/ 34 h 143"/>
                <a:gd name="T10" fmla="*/ 157 w 160"/>
                <a:gd name="T11" fmla="*/ 2 h 143"/>
                <a:gd name="T12" fmla="*/ 160 w 160"/>
                <a:gd name="T13" fmla="*/ 0 h 143"/>
                <a:gd name="T14" fmla="*/ 70 w 160"/>
                <a:gd name="T15" fmla="*/ 25 h 143"/>
                <a:gd name="T16" fmla="*/ 0 w 160"/>
                <a:gd name="T17" fmla="*/ 9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0" y="97"/>
                  </a:moveTo>
                  <a:cubicBezTo>
                    <a:pt x="0" y="98"/>
                    <a:pt x="0" y="99"/>
                    <a:pt x="0" y="100"/>
                  </a:cubicBezTo>
                  <a:cubicBezTo>
                    <a:pt x="1" y="116"/>
                    <a:pt x="6" y="130"/>
                    <a:pt x="13" y="143"/>
                  </a:cubicBezTo>
                  <a:cubicBezTo>
                    <a:pt x="24" y="105"/>
                    <a:pt x="49" y="72"/>
                    <a:pt x="85" y="51"/>
                  </a:cubicBezTo>
                  <a:cubicBezTo>
                    <a:pt x="99" y="43"/>
                    <a:pt x="113" y="38"/>
                    <a:pt x="127" y="34"/>
                  </a:cubicBezTo>
                  <a:cubicBezTo>
                    <a:pt x="134" y="22"/>
                    <a:pt x="144" y="11"/>
                    <a:pt x="157" y="2"/>
                  </a:cubicBezTo>
                  <a:cubicBezTo>
                    <a:pt x="158" y="1"/>
                    <a:pt x="159" y="0"/>
                    <a:pt x="160" y="0"/>
                  </a:cubicBezTo>
                  <a:cubicBezTo>
                    <a:pt x="130" y="0"/>
                    <a:pt x="99" y="8"/>
                    <a:pt x="70" y="25"/>
                  </a:cubicBezTo>
                  <a:cubicBezTo>
                    <a:pt x="40" y="42"/>
                    <a:pt x="16" y="68"/>
                    <a:pt x="0" y="97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DB8B18F-0C6D-4E7C-8731-1F8BE4D1EF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85379" y="1525963"/>
            <a:ext cx="3720760" cy="3648610"/>
          </a:xfrm>
          <a:custGeom>
            <a:avLst/>
            <a:gdLst>
              <a:gd name="T0" fmla="*/ 79 w 497"/>
              <a:gd name="T1" fmla="*/ 417 h 482"/>
              <a:gd name="T2" fmla="*/ 87 w 497"/>
              <a:gd name="T3" fmla="*/ 433 h 482"/>
              <a:gd name="T4" fmla="*/ 97 w 497"/>
              <a:gd name="T5" fmla="*/ 426 h 482"/>
              <a:gd name="T6" fmla="*/ 156 w 497"/>
              <a:gd name="T7" fmla="*/ 419 h 482"/>
              <a:gd name="T8" fmla="*/ 111 w 497"/>
              <a:gd name="T9" fmla="*/ 423 h 482"/>
              <a:gd name="T10" fmla="*/ 93 w 497"/>
              <a:gd name="T11" fmla="*/ 415 h 482"/>
              <a:gd name="T12" fmla="*/ 356 w 497"/>
              <a:gd name="T13" fmla="*/ 410 h 482"/>
              <a:gd name="T14" fmla="*/ 330 w 497"/>
              <a:gd name="T15" fmla="*/ 463 h 482"/>
              <a:gd name="T16" fmla="*/ 321 w 497"/>
              <a:gd name="T17" fmla="*/ 463 h 482"/>
              <a:gd name="T18" fmla="*/ 326 w 497"/>
              <a:gd name="T19" fmla="*/ 482 h 482"/>
              <a:gd name="T20" fmla="*/ 335 w 497"/>
              <a:gd name="T21" fmla="*/ 468 h 482"/>
              <a:gd name="T22" fmla="*/ 356 w 497"/>
              <a:gd name="T23" fmla="*/ 410 h 482"/>
              <a:gd name="T24" fmla="*/ 449 w 497"/>
              <a:gd name="T25" fmla="*/ 237 h 482"/>
              <a:gd name="T26" fmla="*/ 477 w 497"/>
              <a:gd name="T27" fmla="*/ 289 h 482"/>
              <a:gd name="T28" fmla="*/ 487 w 497"/>
              <a:gd name="T29" fmla="*/ 300 h 482"/>
              <a:gd name="T30" fmla="*/ 488 w 497"/>
              <a:gd name="T31" fmla="*/ 280 h 482"/>
              <a:gd name="T32" fmla="*/ 485 w 497"/>
              <a:gd name="T33" fmla="*/ 280 h 482"/>
              <a:gd name="T34" fmla="*/ 10 w 497"/>
              <a:gd name="T35" fmla="*/ 182 h 482"/>
              <a:gd name="T36" fmla="*/ 9 w 497"/>
              <a:gd name="T37" fmla="*/ 202 h 482"/>
              <a:gd name="T38" fmla="*/ 12 w 497"/>
              <a:gd name="T39" fmla="*/ 202 h 482"/>
              <a:gd name="T40" fmla="*/ 48 w 497"/>
              <a:gd name="T41" fmla="*/ 245 h 482"/>
              <a:gd name="T42" fmla="*/ 20 w 497"/>
              <a:gd name="T43" fmla="*/ 193 h 482"/>
              <a:gd name="T44" fmla="*/ 10 w 497"/>
              <a:gd name="T45" fmla="*/ 182 h 482"/>
              <a:gd name="T46" fmla="*/ 136 w 497"/>
              <a:gd name="T47" fmla="*/ 403 h 482"/>
              <a:gd name="T48" fmla="*/ 249 w 497"/>
              <a:gd name="T49" fmla="*/ 44 h 482"/>
              <a:gd name="T50" fmla="*/ 410 w 497"/>
              <a:gd name="T51" fmla="*/ 353 h 482"/>
              <a:gd name="T52" fmla="*/ 171 w 497"/>
              <a:gd name="T53" fmla="*/ 0 h 482"/>
              <a:gd name="T54" fmla="*/ 163 w 497"/>
              <a:gd name="T55" fmla="*/ 14 h 482"/>
              <a:gd name="T56" fmla="*/ 141 w 497"/>
              <a:gd name="T57" fmla="*/ 72 h 482"/>
              <a:gd name="T58" fmla="*/ 134 w 497"/>
              <a:gd name="T59" fmla="*/ 405 h 482"/>
              <a:gd name="T60" fmla="*/ 413 w 497"/>
              <a:gd name="T61" fmla="*/ 355 h 482"/>
              <a:gd name="T62" fmla="*/ 345 w 497"/>
              <a:gd name="T63" fmla="*/ 65 h 482"/>
              <a:gd name="T64" fmla="*/ 387 w 497"/>
              <a:gd name="T65" fmla="*/ 58 h 482"/>
              <a:gd name="T66" fmla="*/ 404 w 497"/>
              <a:gd name="T67" fmla="*/ 67 h 482"/>
              <a:gd name="T68" fmla="*/ 418 w 497"/>
              <a:gd name="T69" fmla="*/ 64 h 482"/>
              <a:gd name="T70" fmla="*/ 410 w 497"/>
              <a:gd name="T71" fmla="*/ 49 h 482"/>
              <a:gd name="T72" fmla="*/ 401 w 497"/>
              <a:gd name="T73" fmla="*/ 56 h 482"/>
              <a:gd name="T74" fmla="*/ 341 w 497"/>
              <a:gd name="T75" fmla="*/ 63 h 482"/>
              <a:gd name="T76" fmla="*/ 213 w 497"/>
              <a:gd name="T77" fmla="*/ 44 h 482"/>
              <a:gd name="T78" fmla="*/ 167 w 497"/>
              <a:gd name="T79" fmla="*/ 19 h 482"/>
              <a:gd name="T80" fmla="*/ 176 w 497"/>
              <a:gd name="T81" fmla="*/ 19 h 482"/>
              <a:gd name="T82" fmla="*/ 171 w 497"/>
              <a:gd name="T83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482">
                <a:moveTo>
                  <a:pt x="87" y="413"/>
                </a:moveTo>
                <a:cubicBezTo>
                  <a:pt x="84" y="413"/>
                  <a:pt x="81" y="415"/>
                  <a:pt x="79" y="417"/>
                </a:cubicBezTo>
                <a:cubicBezTo>
                  <a:pt x="76" y="422"/>
                  <a:pt x="77" y="428"/>
                  <a:pt x="81" y="431"/>
                </a:cubicBezTo>
                <a:cubicBezTo>
                  <a:pt x="83" y="432"/>
                  <a:pt x="85" y="433"/>
                  <a:pt x="87" y="433"/>
                </a:cubicBezTo>
                <a:cubicBezTo>
                  <a:pt x="90" y="433"/>
                  <a:pt x="93" y="432"/>
                  <a:pt x="95" y="429"/>
                </a:cubicBezTo>
                <a:cubicBezTo>
                  <a:pt x="96" y="428"/>
                  <a:pt x="96" y="427"/>
                  <a:pt x="97" y="426"/>
                </a:cubicBezTo>
                <a:cubicBezTo>
                  <a:pt x="101" y="427"/>
                  <a:pt x="106" y="427"/>
                  <a:pt x="111" y="427"/>
                </a:cubicBezTo>
                <a:cubicBezTo>
                  <a:pt x="126" y="427"/>
                  <a:pt x="141" y="424"/>
                  <a:pt x="156" y="419"/>
                </a:cubicBezTo>
                <a:cubicBezTo>
                  <a:pt x="155" y="418"/>
                  <a:pt x="154" y="417"/>
                  <a:pt x="152" y="417"/>
                </a:cubicBezTo>
                <a:cubicBezTo>
                  <a:pt x="139" y="421"/>
                  <a:pt x="125" y="423"/>
                  <a:pt x="111" y="423"/>
                </a:cubicBezTo>
                <a:cubicBezTo>
                  <a:pt x="106" y="423"/>
                  <a:pt x="102" y="423"/>
                  <a:pt x="97" y="423"/>
                </a:cubicBezTo>
                <a:cubicBezTo>
                  <a:pt x="97" y="420"/>
                  <a:pt x="95" y="417"/>
                  <a:pt x="93" y="415"/>
                </a:cubicBezTo>
                <a:cubicBezTo>
                  <a:pt x="91" y="414"/>
                  <a:pt x="89" y="413"/>
                  <a:pt x="87" y="413"/>
                </a:cubicBezTo>
                <a:moveTo>
                  <a:pt x="356" y="410"/>
                </a:moveTo>
                <a:cubicBezTo>
                  <a:pt x="355" y="411"/>
                  <a:pt x="354" y="411"/>
                  <a:pt x="352" y="412"/>
                </a:cubicBezTo>
                <a:cubicBezTo>
                  <a:pt x="349" y="431"/>
                  <a:pt x="341" y="448"/>
                  <a:pt x="330" y="463"/>
                </a:cubicBezTo>
                <a:cubicBezTo>
                  <a:pt x="329" y="462"/>
                  <a:pt x="327" y="462"/>
                  <a:pt x="326" y="462"/>
                </a:cubicBezTo>
                <a:cubicBezTo>
                  <a:pt x="324" y="462"/>
                  <a:pt x="323" y="462"/>
                  <a:pt x="321" y="463"/>
                </a:cubicBezTo>
                <a:cubicBezTo>
                  <a:pt x="316" y="465"/>
                  <a:pt x="314" y="471"/>
                  <a:pt x="317" y="476"/>
                </a:cubicBezTo>
                <a:cubicBezTo>
                  <a:pt x="318" y="480"/>
                  <a:pt x="322" y="482"/>
                  <a:pt x="326" y="482"/>
                </a:cubicBezTo>
                <a:cubicBezTo>
                  <a:pt x="327" y="482"/>
                  <a:pt x="328" y="481"/>
                  <a:pt x="330" y="481"/>
                </a:cubicBezTo>
                <a:cubicBezTo>
                  <a:pt x="335" y="478"/>
                  <a:pt x="337" y="473"/>
                  <a:pt x="335" y="468"/>
                </a:cubicBezTo>
                <a:cubicBezTo>
                  <a:pt x="334" y="467"/>
                  <a:pt x="334" y="466"/>
                  <a:pt x="333" y="465"/>
                </a:cubicBezTo>
                <a:cubicBezTo>
                  <a:pt x="345" y="449"/>
                  <a:pt x="353" y="430"/>
                  <a:pt x="356" y="410"/>
                </a:cubicBezTo>
                <a:moveTo>
                  <a:pt x="449" y="232"/>
                </a:moveTo>
                <a:cubicBezTo>
                  <a:pt x="449" y="234"/>
                  <a:pt x="449" y="235"/>
                  <a:pt x="449" y="237"/>
                </a:cubicBezTo>
                <a:cubicBezTo>
                  <a:pt x="463" y="249"/>
                  <a:pt x="474" y="264"/>
                  <a:pt x="482" y="281"/>
                </a:cubicBezTo>
                <a:cubicBezTo>
                  <a:pt x="479" y="283"/>
                  <a:pt x="477" y="286"/>
                  <a:pt x="477" y="289"/>
                </a:cubicBezTo>
                <a:cubicBezTo>
                  <a:pt x="477" y="294"/>
                  <a:pt x="481" y="299"/>
                  <a:pt x="486" y="300"/>
                </a:cubicBezTo>
                <a:cubicBezTo>
                  <a:pt x="486" y="300"/>
                  <a:pt x="487" y="300"/>
                  <a:pt x="487" y="300"/>
                </a:cubicBezTo>
                <a:cubicBezTo>
                  <a:pt x="492" y="300"/>
                  <a:pt x="496" y="296"/>
                  <a:pt x="497" y="290"/>
                </a:cubicBezTo>
                <a:cubicBezTo>
                  <a:pt x="497" y="285"/>
                  <a:pt x="493" y="280"/>
                  <a:pt x="488" y="280"/>
                </a:cubicBezTo>
                <a:cubicBezTo>
                  <a:pt x="488" y="280"/>
                  <a:pt x="487" y="280"/>
                  <a:pt x="487" y="280"/>
                </a:cubicBezTo>
                <a:cubicBezTo>
                  <a:pt x="486" y="280"/>
                  <a:pt x="486" y="280"/>
                  <a:pt x="485" y="280"/>
                </a:cubicBezTo>
                <a:cubicBezTo>
                  <a:pt x="477" y="261"/>
                  <a:pt x="464" y="245"/>
                  <a:pt x="449" y="232"/>
                </a:cubicBezTo>
                <a:moveTo>
                  <a:pt x="10" y="182"/>
                </a:moveTo>
                <a:cubicBezTo>
                  <a:pt x="5" y="182"/>
                  <a:pt x="1" y="186"/>
                  <a:pt x="0" y="191"/>
                </a:cubicBezTo>
                <a:cubicBezTo>
                  <a:pt x="0" y="197"/>
                  <a:pt x="4" y="202"/>
                  <a:pt x="9" y="202"/>
                </a:cubicBezTo>
                <a:cubicBezTo>
                  <a:pt x="9" y="202"/>
                  <a:pt x="10" y="202"/>
                  <a:pt x="10" y="202"/>
                </a:cubicBezTo>
                <a:cubicBezTo>
                  <a:pt x="11" y="202"/>
                  <a:pt x="11" y="202"/>
                  <a:pt x="12" y="202"/>
                </a:cubicBezTo>
                <a:cubicBezTo>
                  <a:pt x="21" y="221"/>
                  <a:pt x="33" y="237"/>
                  <a:pt x="48" y="250"/>
                </a:cubicBezTo>
                <a:cubicBezTo>
                  <a:pt x="48" y="248"/>
                  <a:pt x="48" y="247"/>
                  <a:pt x="48" y="245"/>
                </a:cubicBezTo>
                <a:cubicBezTo>
                  <a:pt x="34" y="233"/>
                  <a:pt x="23" y="218"/>
                  <a:pt x="15" y="201"/>
                </a:cubicBezTo>
                <a:cubicBezTo>
                  <a:pt x="18" y="199"/>
                  <a:pt x="20" y="196"/>
                  <a:pt x="20" y="193"/>
                </a:cubicBezTo>
                <a:cubicBezTo>
                  <a:pt x="20" y="188"/>
                  <a:pt x="16" y="183"/>
                  <a:pt x="11" y="182"/>
                </a:cubicBezTo>
                <a:cubicBezTo>
                  <a:pt x="11" y="182"/>
                  <a:pt x="10" y="182"/>
                  <a:pt x="10" y="182"/>
                </a:cubicBezTo>
                <a:moveTo>
                  <a:pt x="248" y="438"/>
                </a:moveTo>
                <a:cubicBezTo>
                  <a:pt x="209" y="438"/>
                  <a:pt x="170" y="426"/>
                  <a:pt x="136" y="403"/>
                </a:cubicBezTo>
                <a:cubicBezTo>
                  <a:pt x="47" y="341"/>
                  <a:pt x="25" y="218"/>
                  <a:pt x="87" y="128"/>
                </a:cubicBezTo>
                <a:cubicBezTo>
                  <a:pt x="125" y="73"/>
                  <a:pt x="186" y="44"/>
                  <a:pt x="249" y="44"/>
                </a:cubicBezTo>
                <a:cubicBezTo>
                  <a:pt x="288" y="44"/>
                  <a:pt x="327" y="55"/>
                  <a:pt x="361" y="79"/>
                </a:cubicBezTo>
                <a:cubicBezTo>
                  <a:pt x="450" y="141"/>
                  <a:pt x="472" y="264"/>
                  <a:pt x="410" y="353"/>
                </a:cubicBezTo>
                <a:cubicBezTo>
                  <a:pt x="372" y="408"/>
                  <a:pt x="311" y="438"/>
                  <a:pt x="248" y="438"/>
                </a:cubicBezTo>
                <a:moveTo>
                  <a:pt x="171" y="0"/>
                </a:moveTo>
                <a:cubicBezTo>
                  <a:pt x="170" y="0"/>
                  <a:pt x="169" y="0"/>
                  <a:pt x="167" y="1"/>
                </a:cubicBezTo>
                <a:cubicBezTo>
                  <a:pt x="162" y="3"/>
                  <a:pt x="160" y="9"/>
                  <a:pt x="163" y="14"/>
                </a:cubicBezTo>
                <a:cubicBezTo>
                  <a:pt x="163" y="15"/>
                  <a:pt x="164" y="16"/>
                  <a:pt x="164" y="17"/>
                </a:cubicBezTo>
                <a:cubicBezTo>
                  <a:pt x="152" y="33"/>
                  <a:pt x="144" y="52"/>
                  <a:pt x="141" y="72"/>
                </a:cubicBezTo>
                <a:cubicBezTo>
                  <a:pt x="119" y="86"/>
                  <a:pt x="99" y="104"/>
                  <a:pt x="84" y="126"/>
                </a:cubicBezTo>
                <a:cubicBezTo>
                  <a:pt x="21" y="217"/>
                  <a:pt x="43" y="342"/>
                  <a:pt x="134" y="405"/>
                </a:cubicBezTo>
                <a:cubicBezTo>
                  <a:pt x="169" y="430"/>
                  <a:pt x="209" y="441"/>
                  <a:pt x="248" y="441"/>
                </a:cubicBezTo>
                <a:cubicBezTo>
                  <a:pt x="312" y="441"/>
                  <a:pt x="374" y="411"/>
                  <a:pt x="413" y="355"/>
                </a:cubicBezTo>
                <a:cubicBezTo>
                  <a:pt x="476" y="265"/>
                  <a:pt x="454" y="139"/>
                  <a:pt x="363" y="76"/>
                </a:cubicBezTo>
                <a:cubicBezTo>
                  <a:pt x="357" y="72"/>
                  <a:pt x="351" y="69"/>
                  <a:pt x="345" y="65"/>
                </a:cubicBezTo>
                <a:cubicBezTo>
                  <a:pt x="345" y="65"/>
                  <a:pt x="345" y="65"/>
                  <a:pt x="345" y="65"/>
                </a:cubicBezTo>
                <a:cubicBezTo>
                  <a:pt x="358" y="61"/>
                  <a:pt x="372" y="58"/>
                  <a:pt x="387" y="58"/>
                </a:cubicBezTo>
                <a:cubicBezTo>
                  <a:pt x="391" y="58"/>
                  <a:pt x="396" y="59"/>
                  <a:pt x="400" y="59"/>
                </a:cubicBezTo>
                <a:cubicBezTo>
                  <a:pt x="400" y="62"/>
                  <a:pt x="402" y="65"/>
                  <a:pt x="404" y="67"/>
                </a:cubicBezTo>
                <a:cubicBezTo>
                  <a:pt x="406" y="68"/>
                  <a:pt x="408" y="69"/>
                  <a:pt x="410" y="69"/>
                </a:cubicBezTo>
                <a:cubicBezTo>
                  <a:pt x="413" y="69"/>
                  <a:pt x="416" y="67"/>
                  <a:pt x="418" y="64"/>
                </a:cubicBezTo>
                <a:cubicBezTo>
                  <a:pt x="421" y="60"/>
                  <a:pt x="420" y="54"/>
                  <a:pt x="416" y="51"/>
                </a:cubicBezTo>
                <a:cubicBezTo>
                  <a:pt x="414" y="49"/>
                  <a:pt x="412" y="49"/>
                  <a:pt x="410" y="49"/>
                </a:cubicBezTo>
                <a:cubicBezTo>
                  <a:pt x="407" y="49"/>
                  <a:pt x="404" y="50"/>
                  <a:pt x="402" y="53"/>
                </a:cubicBezTo>
                <a:cubicBezTo>
                  <a:pt x="401" y="54"/>
                  <a:pt x="401" y="55"/>
                  <a:pt x="401" y="56"/>
                </a:cubicBezTo>
                <a:cubicBezTo>
                  <a:pt x="396" y="55"/>
                  <a:pt x="391" y="55"/>
                  <a:pt x="387" y="55"/>
                </a:cubicBezTo>
                <a:cubicBezTo>
                  <a:pt x="371" y="55"/>
                  <a:pt x="356" y="58"/>
                  <a:pt x="341" y="63"/>
                </a:cubicBezTo>
                <a:cubicBezTo>
                  <a:pt x="312" y="48"/>
                  <a:pt x="281" y="40"/>
                  <a:pt x="249" y="40"/>
                </a:cubicBezTo>
                <a:cubicBezTo>
                  <a:pt x="237" y="40"/>
                  <a:pt x="225" y="42"/>
                  <a:pt x="213" y="44"/>
                </a:cubicBezTo>
                <a:cubicBezTo>
                  <a:pt x="189" y="48"/>
                  <a:pt x="165" y="57"/>
                  <a:pt x="145" y="69"/>
                </a:cubicBezTo>
                <a:cubicBezTo>
                  <a:pt x="148" y="51"/>
                  <a:pt x="156" y="34"/>
                  <a:pt x="167" y="19"/>
                </a:cubicBezTo>
                <a:cubicBezTo>
                  <a:pt x="168" y="20"/>
                  <a:pt x="170" y="20"/>
                  <a:pt x="172" y="20"/>
                </a:cubicBezTo>
                <a:cubicBezTo>
                  <a:pt x="173" y="20"/>
                  <a:pt x="174" y="20"/>
                  <a:pt x="176" y="19"/>
                </a:cubicBezTo>
                <a:cubicBezTo>
                  <a:pt x="181" y="17"/>
                  <a:pt x="183" y="11"/>
                  <a:pt x="180" y="6"/>
                </a:cubicBezTo>
                <a:cubicBezTo>
                  <a:pt x="179" y="2"/>
                  <a:pt x="175" y="0"/>
                  <a:pt x="171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B082F3-2E1F-4EE4-BBCC-CD5290F5C905}"/>
              </a:ext>
            </a:extLst>
          </p:cNvPr>
          <p:cNvGrpSpPr>
            <a:grpSpLocks noChangeAspect="1"/>
          </p:cNvGrpSpPr>
          <p:nvPr/>
        </p:nvGrpSpPr>
        <p:grpSpPr>
          <a:xfrm>
            <a:off x="6974410" y="2116147"/>
            <a:ext cx="2350637" cy="2467520"/>
            <a:chOff x="9616282" y="4142581"/>
            <a:chExt cx="5172075" cy="542925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EE738C2-07B1-4666-A0DC-034BC938E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6032" y="4809331"/>
              <a:ext cx="2092325" cy="2432050"/>
            </a:xfrm>
            <a:custGeom>
              <a:avLst/>
              <a:gdLst>
                <a:gd name="T0" fmla="*/ 68 w 127"/>
                <a:gd name="T1" fmla="*/ 0 h 146"/>
                <a:gd name="T2" fmla="*/ 51 w 127"/>
                <a:gd name="T3" fmla="*/ 4 h 146"/>
                <a:gd name="T4" fmla="*/ 0 w 127"/>
                <a:gd name="T5" fmla="*/ 37 h 146"/>
                <a:gd name="T6" fmla="*/ 0 w 127"/>
                <a:gd name="T7" fmla="*/ 37 h 146"/>
                <a:gd name="T8" fmla="*/ 59 w 127"/>
                <a:gd name="T9" fmla="*/ 105 h 146"/>
                <a:gd name="T10" fmla="*/ 60 w 127"/>
                <a:gd name="T11" fmla="*/ 105 h 146"/>
                <a:gd name="T12" fmla="*/ 114 w 127"/>
                <a:gd name="T13" fmla="*/ 134 h 146"/>
                <a:gd name="T14" fmla="*/ 125 w 127"/>
                <a:gd name="T15" fmla="*/ 146 h 146"/>
                <a:gd name="T16" fmla="*/ 125 w 127"/>
                <a:gd name="T17" fmla="*/ 146 h 146"/>
                <a:gd name="T18" fmla="*/ 127 w 127"/>
                <a:gd name="T19" fmla="*/ 123 h 146"/>
                <a:gd name="T20" fmla="*/ 68 w 127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146">
                  <a:moveTo>
                    <a:pt x="68" y="0"/>
                  </a:moveTo>
                  <a:cubicBezTo>
                    <a:pt x="62" y="1"/>
                    <a:pt x="56" y="2"/>
                    <a:pt x="51" y="4"/>
                  </a:cubicBezTo>
                  <a:cubicBezTo>
                    <a:pt x="31" y="10"/>
                    <a:pt x="13" y="22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0" y="47"/>
                    <a:pt x="53" y="73"/>
                    <a:pt x="59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80" y="110"/>
                    <a:pt x="99" y="119"/>
                    <a:pt x="114" y="134"/>
                  </a:cubicBezTo>
                  <a:cubicBezTo>
                    <a:pt x="118" y="137"/>
                    <a:pt x="122" y="141"/>
                    <a:pt x="125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6" y="138"/>
                    <a:pt x="127" y="131"/>
                    <a:pt x="127" y="123"/>
                  </a:cubicBezTo>
                  <a:cubicBezTo>
                    <a:pt x="127" y="73"/>
                    <a:pt x="104" y="29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C55D726-FF39-46D8-B224-E8422AC90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7994" y="6558756"/>
              <a:ext cx="1597025" cy="2730500"/>
            </a:xfrm>
            <a:custGeom>
              <a:avLst/>
              <a:gdLst>
                <a:gd name="T0" fmla="*/ 97 w 97"/>
                <a:gd name="T1" fmla="*/ 41 h 164"/>
                <a:gd name="T2" fmla="*/ 86 w 97"/>
                <a:gd name="T3" fmla="*/ 29 h 164"/>
                <a:gd name="T4" fmla="*/ 32 w 97"/>
                <a:gd name="T5" fmla="*/ 0 h 164"/>
                <a:gd name="T6" fmla="*/ 32 w 97"/>
                <a:gd name="T7" fmla="*/ 0 h 164"/>
                <a:gd name="T8" fmla="*/ 2 w 97"/>
                <a:gd name="T9" fmla="*/ 87 h 164"/>
                <a:gd name="T10" fmla="*/ 2 w 97"/>
                <a:gd name="T11" fmla="*/ 87 h 164"/>
                <a:gd name="T12" fmla="*/ 5 w 97"/>
                <a:gd name="T13" fmla="*/ 148 h 164"/>
                <a:gd name="T14" fmla="*/ 0 w 97"/>
                <a:gd name="T15" fmla="*/ 164 h 164"/>
                <a:gd name="T16" fmla="*/ 0 w 97"/>
                <a:gd name="T17" fmla="*/ 164 h 164"/>
                <a:gd name="T18" fmla="*/ 20 w 97"/>
                <a:gd name="T19" fmla="*/ 154 h 164"/>
                <a:gd name="T20" fmla="*/ 97 w 97"/>
                <a:gd name="T21" fmla="*/ 4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64">
                  <a:moveTo>
                    <a:pt x="97" y="41"/>
                  </a:moveTo>
                  <a:cubicBezTo>
                    <a:pt x="94" y="36"/>
                    <a:pt x="90" y="32"/>
                    <a:pt x="86" y="29"/>
                  </a:cubicBezTo>
                  <a:cubicBezTo>
                    <a:pt x="71" y="14"/>
                    <a:pt x="52" y="5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8" y="32"/>
                    <a:pt x="27" y="65"/>
                    <a:pt x="2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8" y="106"/>
                    <a:pt x="9" y="128"/>
                    <a:pt x="5" y="148"/>
                  </a:cubicBezTo>
                  <a:cubicBezTo>
                    <a:pt x="4" y="153"/>
                    <a:pt x="2" y="159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" y="161"/>
                    <a:pt x="14" y="158"/>
                    <a:pt x="20" y="154"/>
                  </a:cubicBezTo>
                  <a:cubicBezTo>
                    <a:pt x="64" y="129"/>
                    <a:pt x="91" y="87"/>
                    <a:pt x="97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76E8A46-250F-4918-B034-4DEB06991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832" y="8006556"/>
              <a:ext cx="2717800" cy="1565275"/>
            </a:xfrm>
            <a:custGeom>
              <a:avLst/>
              <a:gdLst>
                <a:gd name="T0" fmla="*/ 156 w 165"/>
                <a:gd name="T1" fmla="*/ 77 h 94"/>
                <a:gd name="T2" fmla="*/ 161 w 165"/>
                <a:gd name="T3" fmla="*/ 61 h 94"/>
                <a:gd name="T4" fmla="*/ 158 w 165"/>
                <a:gd name="T5" fmla="*/ 0 h 94"/>
                <a:gd name="T6" fmla="*/ 158 w 165"/>
                <a:gd name="T7" fmla="*/ 0 h 94"/>
                <a:gd name="T8" fmla="*/ 68 w 165"/>
                <a:gd name="T9" fmla="*/ 17 h 94"/>
                <a:gd name="T10" fmla="*/ 68 w 165"/>
                <a:gd name="T11" fmla="*/ 17 h 94"/>
                <a:gd name="T12" fmla="*/ 17 w 165"/>
                <a:gd name="T13" fmla="*/ 50 h 94"/>
                <a:gd name="T14" fmla="*/ 0 w 165"/>
                <a:gd name="T15" fmla="*/ 54 h 94"/>
                <a:gd name="T16" fmla="*/ 0 w 165"/>
                <a:gd name="T17" fmla="*/ 54 h 94"/>
                <a:gd name="T18" fmla="*/ 19 w 165"/>
                <a:gd name="T19" fmla="*/ 67 h 94"/>
                <a:gd name="T20" fmla="*/ 156 w 165"/>
                <a:gd name="T21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94">
                  <a:moveTo>
                    <a:pt x="156" y="77"/>
                  </a:moveTo>
                  <a:cubicBezTo>
                    <a:pt x="158" y="72"/>
                    <a:pt x="160" y="66"/>
                    <a:pt x="161" y="61"/>
                  </a:cubicBezTo>
                  <a:cubicBezTo>
                    <a:pt x="165" y="41"/>
                    <a:pt x="164" y="19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34" y="21"/>
                    <a:pt x="99" y="28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4" y="32"/>
                    <a:pt x="37" y="44"/>
                    <a:pt x="17" y="50"/>
                  </a:cubicBezTo>
                  <a:cubicBezTo>
                    <a:pt x="12" y="52"/>
                    <a:pt x="6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6" y="59"/>
                    <a:pt x="13" y="63"/>
                    <a:pt x="19" y="67"/>
                  </a:cubicBezTo>
                  <a:cubicBezTo>
                    <a:pt x="63" y="92"/>
                    <a:pt x="113" y="94"/>
                    <a:pt x="156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8CEF187-E8DB-4007-920F-C366C7D4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282" y="6474619"/>
              <a:ext cx="2092325" cy="2432050"/>
            </a:xfrm>
            <a:custGeom>
              <a:avLst/>
              <a:gdLst>
                <a:gd name="T0" fmla="*/ 59 w 127"/>
                <a:gd name="T1" fmla="*/ 146 h 146"/>
                <a:gd name="T2" fmla="*/ 76 w 127"/>
                <a:gd name="T3" fmla="*/ 142 h 146"/>
                <a:gd name="T4" fmla="*/ 127 w 127"/>
                <a:gd name="T5" fmla="*/ 109 h 146"/>
                <a:gd name="T6" fmla="*/ 127 w 127"/>
                <a:gd name="T7" fmla="*/ 109 h 146"/>
                <a:gd name="T8" fmla="*/ 67 w 127"/>
                <a:gd name="T9" fmla="*/ 41 h 146"/>
                <a:gd name="T10" fmla="*/ 67 w 127"/>
                <a:gd name="T11" fmla="*/ 41 h 146"/>
                <a:gd name="T12" fmla="*/ 13 w 127"/>
                <a:gd name="T13" fmla="*/ 12 h 146"/>
                <a:gd name="T14" fmla="*/ 2 w 127"/>
                <a:gd name="T15" fmla="*/ 0 h 146"/>
                <a:gd name="T16" fmla="*/ 2 w 127"/>
                <a:gd name="T17" fmla="*/ 0 h 146"/>
                <a:gd name="T18" fmla="*/ 0 w 127"/>
                <a:gd name="T19" fmla="*/ 23 h 146"/>
                <a:gd name="T20" fmla="*/ 59 w 127"/>
                <a:gd name="T2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146">
                  <a:moveTo>
                    <a:pt x="59" y="146"/>
                  </a:moveTo>
                  <a:cubicBezTo>
                    <a:pt x="65" y="145"/>
                    <a:pt x="71" y="144"/>
                    <a:pt x="76" y="142"/>
                  </a:cubicBezTo>
                  <a:cubicBezTo>
                    <a:pt x="96" y="136"/>
                    <a:pt x="113" y="124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97" y="99"/>
                    <a:pt x="74" y="73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47" y="36"/>
                    <a:pt x="28" y="27"/>
                    <a:pt x="13" y="12"/>
                  </a:cubicBezTo>
                  <a:cubicBezTo>
                    <a:pt x="9" y="9"/>
                    <a:pt x="5" y="5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8"/>
                    <a:pt x="0" y="15"/>
                    <a:pt x="0" y="23"/>
                  </a:cubicBezTo>
                  <a:cubicBezTo>
                    <a:pt x="0" y="73"/>
                    <a:pt x="23" y="117"/>
                    <a:pt x="59" y="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AACD173-9E9B-4491-B391-9CA6285C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9619" y="4426744"/>
              <a:ext cx="1597025" cy="2730500"/>
            </a:xfrm>
            <a:custGeom>
              <a:avLst/>
              <a:gdLst>
                <a:gd name="T0" fmla="*/ 0 w 97"/>
                <a:gd name="T1" fmla="*/ 123 h 164"/>
                <a:gd name="T2" fmla="*/ 11 w 97"/>
                <a:gd name="T3" fmla="*/ 135 h 164"/>
                <a:gd name="T4" fmla="*/ 65 w 97"/>
                <a:gd name="T5" fmla="*/ 164 h 164"/>
                <a:gd name="T6" fmla="*/ 65 w 97"/>
                <a:gd name="T7" fmla="*/ 164 h 164"/>
                <a:gd name="T8" fmla="*/ 95 w 97"/>
                <a:gd name="T9" fmla="*/ 77 h 164"/>
                <a:gd name="T10" fmla="*/ 95 w 97"/>
                <a:gd name="T11" fmla="*/ 77 h 164"/>
                <a:gd name="T12" fmla="*/ 92 w 97"/>
                <a:gd name="T13" fmla="*/ 16 h 164"/>
                <a:gd name="T14" fmla="*/ 97 w 97"/>
                <a:gd name="T15" fmla="*/ 0 h 164"/>
                <a:gd name="T16" fmla="*/ 97 w 97"/>
                <a:gd name="T17" fmla="*/ 0 h 164"/>
                <a:gd name="T18" fmla="*/ 76 w 97"/>
                <a:gd name="T19" fmla="*/ 10 h 164"/>
                <a:gd name="T20" fmla="*/ 0 w 97"/>
                <a:gd name="T21" fmla="*/ 12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64">
                  <a:moveTo>
                    <a:pt x="0" y="123"/>
                  </a:moveTo>
                  <a:cubicBezTo>
                    <a:pt x="3" y="128"/>
                    <a:pt x="7" y="132"/>
                    <a:pt x="11" y="135"/>
                  </a:cubicBezTo>
                  <a:cubicBezTo>
                    <a:pt x="26" y="150"/>
                    <a:pt x="45" y="159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59" y="132"/>
                    <a:pt x="70" y="99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89" y="58"/>
                    <a:pt x="88" y="36"/>
                    <a:pt x="92" y="16"/>
                  </a:cubicBezTo>
                  <a:cubicBezTo>
                    <a:pt x="93" y="11"/>
                    <a:pt x="95" y="5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0" y="3"/>
                    <a:pt x="83" y="6"/>
                    <a:pt x="76" y="10"/>
                  </a:cubicBezTo>
                  <a:cubicBezTo>
                    <a:pt x="33" y="35"/>
                    <a:pt x="6" y="77"/>
                    <a:pt x="0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72CFFF4-22EF-4507-9E55-47DFF7704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9007" y="4142581"/>
              <a:ext cx="2717800" cy="1566863"/>
            </a:xfrm>
            <a:custGeom>
              <a:avLst/>
              <a:gdLst>
                <a:gd name="T0" fmla="*/ 9 w 165"/>
                <a:gd name="T1" fmla="*/ 17 h 94"/>
                <a:gd name="T2" fmla="*/ 4 w 165"/>
                <a:gd name="T3" fmla="*/ 33 h 94"/>
                <a:gd name="T4" fmla="*/ 7 w 165"/>
                <a:gd name="T5" fmla="*/ 94 h 94"/>
                <a:gd name="T6" fmla="*/ 7 w 165"/>
                <a:gd name="T7" fmla="*/ 94 h 94"/>
                <a:gd name="T8" fmla="*/ 97 w 165"/>
                <a:gd name="T9" fmla="*/ 77 h 94"/>
                <a:gd name="T10" fmla="*/ 97 w 165"/>
                <a:gd name="T11" fmla="*/ 77 h 94"/>
                <a:gd name="T12" fmla="*/ 148 w 165"/>
                <a:gd name="T13" fmla="*/ 44 h 94"/>
                <a:gd name="T14" fmla="*/ 165 w 165"/>
                <a:gd name="T15" fmla="*/ 40 h 94"/>
                <a:gd name="T16" fmla="*/ 165 w 165"/>
                <a:gd name="T17" fmla="*/ 40 h 94"/>
                <a:gd name="T18" fmla="*/ 145 w 165"/>
                <a:gd name="T19" fmla="*/ 27 h 94"/>
                <a:gd name="T20" fmla="*/ 9 w 165"/>
                <a:gd name="T21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94">
                  <a:moveTo>
                    <a:pt x="9" y="17"/>
                  </a:moveTo>
                  <a:cubicBezTo>
                    <a:pt x="7" y="22"/>
                    <a:pt x="5" y="28"/>
                    <a:pt x="4" y="33"/>
                  </a:cubicBezTo>
                  <a:cubicBezTo>
                    <a:pt x="0" y="53"/>
                    <a:pt x="1" y="75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31" y="73"/>
                    <a:pt x="66" y="66"/>
                    <a:pt x="97" y="77"/>
                  </a:cubicBezTo>
                  <a:cubicBezTo>
                    <a:pt x="97" y="77"/>
                    <a:pt x="97" y="77"/>
                    <a:pt x="97" y="77"/>
                  </a:cubicBezTo>
                  <a:cubicBezTo>
                    <a:pt x="110" y="62"/>
                    <a:pt x="128" y="50"/>
                    <a:pt x="148" y="44"/>
                  </a:cubicBezTo>
                  <a:cubicBezTo>
                    <a:pt x="153" y="42"/>
                    <a:pt x="159" y="41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59" y="35"/>
                    <a:pt x="152" y="31"/>
                    <a:pt x="145" y="27"/>
                  </a:cubicBezTo>
                  <a:cubicBezTo>
                    <a:pt x="102" y="2"/>
                    <a:pt x="52" y="0"/>
                    <a:pt x="9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BF5B9AF-7520-4E11-9222-D2B476860760}"/>
              </a:ext>
            </a:extLst>
          </p:cNvPr>
          <p:cNvGrpSpPr>
            <a:grpSpLocks noChangeAspect="1"/>
          </p:cNvGrpSpPr>
          <p:nvPr/>
        </p:nvGrpSpPr>
        <p:grpSpPr>
          <a:xfrm>
            <a:off x="6839489" y="2161602"/>
            <a:ext cx="2620477" cy="2361460"/>
            <a:chOff x="9319419" y="4242594"/>
            <a:chExt cx="5765800" cy="5195888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03E158A2-5DC6-4402-81D9-271168557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5632" y="4242594"/>
              <a:ext cx="247650" cy="184150"/>
            </a:xfrm>
            <a:custGeom>
              <a:avLst/>
              <a:gdLst>
                <a:gd name="T0" fmla="*/ 11 w 15"/>
                <a:gd name="T1" fmla="*/ 0 h 11"/>
                <a:gd name="T2" fmla="*/ 0 w 15"/>
                <a:gd name="T3" fmla="*/ 4 h 11"/>
                <a:gd name="T4" fmla="*/ 8 w 15"/>
                <a:gd name="T5" fmla="*/ 7 h 11"/>
                <a:gd name="T6" fmla="*/ 15 w 15"/>
                <a:gd name="T7" fmla="*/ 11 h 11"/>
                <a:gd name="T8" fmla="*/ 11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5"/>
                    <a:pt x="5" y="6"/>
                    <a:pt x="8" y="7"/>
                  </a:cubicBezTo>
                  <a:cubicBezTo>
                    <a:pt x="10" y="8"/>
                    <a:pt x="12" y="10"/>
                    <a:pt x="15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6879669F-6B6D-4E15-BE3D-15716E89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3457" y="6574631"/>
              <a:ext cx="131762" cy="266700"/>
            </a:xfrm>
            <a:custGeom>
              <a:avLst/>
              <a:gdLst>
                <a:gd name="T0" fmla="*/ 0 w 8"/>
                <a:gd name="T1" fmla="*/ 0 h 16"/>
                <a:gd name="T2" fmla="*/ 0 w 8"/>
                <a:gd name="T3" fmla="*/ 8 h 16"/>
                <a:gd name="T4" fmla="*/ 1 w 8"/>
                <a:gd name="T5" fmla="*/ 16 h 16"/>
                <a:gd name="T6" fmla="*/ 8 w 8"/>
                <a:gd name="T7" fmla="*/ 8 h 16"/>
                <a:gd name="T8" fmla="*/ 0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0" y="11"/>
                    <a:pt x="0" y="13"/>
                    <a:pt x="1" y="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9159285A-6F7D-4ACF-95B5-9E34BB5A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9157" y="9140031"/>
              <a:ext cx="230187" cy="182563"/>
            </a:xfrm>
            <a:custGeom>
              <a:avLst/>
              <a:gdLst>
                <a:gd name="T0" fmla="*/ 14 w 14"/>
                <a:gd name="T1" fmla="*/ 0 h 11"/>
                <a:gd name="T2" fmla="*/ 7 w 14"/>
                <a:gd name="T3" fmla="*/ 4 h 11"/>
                <a:gd name="T4" fmla="*/ 0 w 14"/>
                <a:gd name="T5" fmla="*/ 8 h 11"/>
                <a:gd name="T6" fmla="*/ 11 w 14"/>
                <a:gd name="T7" fmla="*/ 11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1"/>
                    <a:pt x="9" y="3"/>
                    <a:pt x="7" y="4"/>
                  </a:cubicBezTo>
                  <a:cubicBezTo>
                    <a:pt x="5" y="6"/>
                    <a:pt x="3" y="7"/>
                    <a:pt x="0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0E9E3CDF-7A21-4780-B2BC-EAB7D5270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144" y="9255919"/>
              <a:ext cx="230187" cy="182563"/>
            </a:xfrm>
            <a:custGeom>
              <a:avLst/>
              <a:gdLst>
                <a:gd name="T0" fmla="*/ 0 w 14"/>
                <a:gd name="T1" fmla="*/ 0 h 11"/>
                <a:gd name="T2" fmla="*/ 3 w 14"/>
                <a:gd name="T3" fmla="*/ 11 h 11"/>
                <a:gd name="T4" fmla="*/ 14 w 14"/>
                <a:gd name="T5" fmla="*/ 7 h 11"/>
                <a:gd name="T6" fmla="*/ 7 w 14"/>
                <a:gd name="T7" fmla="*/ 4 h 11"/>
                <a:gd name="T8" fmla="*/ 0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0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6"/>
                    <a:pt x="9" y="5"/>
                    <a:pt x="7" y="4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F9344192-41C6-44AA-BEEE-97522DEE9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9419" y="6807994"/>
              <a:ext cx="131762" cy="249238"/>
            </a:xfrm>
            <a:custGeom>
              <a:avLst/>
              <a:gdLst>
                <a:gd name="T0" fmla="*/ 8 w 8"/>
                <a:gd name="T1" fmla="*/ 0 h 15"/>
                <a:gd name="T2" fmla="*/ 0 w 8"/>
                <a:gd name="T3" fmla="*/ 8 h 15"/>
                <a:gd name="T4" fmla="*/ 8 w 8"/>
                <a:gd name="T5" fmla="*/ 15 h 15"/>
                <a:gd name="T6" fmla="*/ 8 w 8"/>
                <a:gd name="T7" fmla="*/ 7 h 15"/>
                <a:gd name="T8" fmla="*/ 8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3"/>
                    <a:pt x="8" y="10"/>
                    <a:pt x="8" y="7"/>
                  </a:cubicBezTo>
                  <a:cubicBezTo>
                    <a:pt x="8" y="5"/>
                    <a:pt x="8" y="2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F37D3C9B-B3A8-4284-862F-494660F0C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832" y="4409281"/>
              <a:ext cx="230187" cy="184150"/>
            </a:xfrm>
            <a:custGeom>
              <a:avLst/>
              <a:gdLst>
                <a:gd name="T0" fmla="*/ 3 w 14"/>
                <a:gd name="T1" fmla="*/ 0 h 11"/>
                <a:gd name="T2" fmla="*/ 0 w 14"/>
                <a:gd name="T3" fmla="*/ 11 h 11"/>
                <a:gd name="T4" fmla="*/ 7 w 14"/>
                <a:gd name="T5" fmla="*/ 7 h 11"/>
                <a:gd name="T6" fmla="*/ 14 w 14"/>
                <a:gd name="T7" fmla="*/ 2 h 11"/>
                <a:gd name="T8" fmla="*/ 3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3" y="10"/>
                    <a:pt x="5" y="8"/>
                    <a:pt x="7" y="7"/>
                  </a:cubicBezTo>
                  <a:cubicBezTo>
                    <a:pt x="9" y="5"/>
                    <a:pt x="11" y="4"/>
                    <a:pt x="14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7BA8898-3429-4F06-B9B9-FA0DA3814B8D}"/>
              </a:ext>
            </a:extLst>
          </p:cNvPr>
          <p:cNvSpPr>
            <a:spLocks noChangeAspect="1"/>
          </p:cNvSpPr>
          <p:nvPr/>
        </p:nvSpPr>
        <p:spPr>
          <a:xfrm>
            <a:off x="7433858" y="2638367"/>
            <a:ext cx="1423802" cy="14238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57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441B0A-5CF6-4E07-99A9-33DA2DD495E4}"/>
              </a:ext>
            </a:extLst>
          </p:cNvPr>
          <p:cNvGrpSpPr>
            <a:grpSpLocks noChangeAspect="1"/>
          </p:cNvGrpSpPr>
          <p:nvPr/>
        </p:nvGrpSpPr>
        <p:grpSpPr>
          <a:xfrm>
            <a:off x="7423934" y="2650416"/>
            <a:ext cx="1443650" cy="1399704"/>
            <a:chOff x="10605366" y="5318125"/>
            <a:chExt cx="3176443" cy="3079750"/>
          </a:xfrm>
        </p:grpSpPr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DC157B36-6A2B-4A00-AB00-E64207DDE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98036" y="5351318"/>
              <a:ext cx="1538432" cy="1506682"/>
            </a:xfrm>
            <a:custGeom>
              <a:avLst/>
              <a:gdLst>
                <a:gd name="T0" fmla="*/ 94 w 94"/>
                <a:gd name="T1" fmla="*/ 50 h 91"/>
                <a:gd name="T2" fmla="*/ 94 w 94"/>
                <a:gd name="T3" fmla="*/ 50 h 91"/>
                <a:gd name="T4" fmla="*/ 94 w 94"/>
                <a:gd name="T5" fmla="*/ 50 h 91"/>
                <a:gd name="T6" fmla="*/ 94 w 94"/>
                <a:gd name="T7" fmla="*/ 50 h 91"/>
                <a:gd name="T8" fmla="*/ 18 w 94"/>
                <a:gd name="T9" fmla="*/ 0 h 91"/>
                <a:gd name="T10" fmla="*/ 12 w 94"/>
                <a:gd name="T11" fmla="*/ 91 h 91"/>
                <a:gd name="T12" fmla="*/ 94 w 94"/>
                <a:gd name="T13" fmla="*/ 50 h 91"/>
                <a:gd name="T14" fmla="*/ 18 w 94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1">
                  <a:moveTo>
                    <a:pt x="94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lose/>
                  <a:moveTo>
                    <a:pt x="18" y="0"/>
                  </a:moveTo>
                  <a:cubicBezTo>
                    <a:pt x="3" y="28"/>
                    <a:pt x="0" y="62"/>
                    <a:pt x="12" y="91"/>
                  </a:cubicBezTo>
                  <a:cubicBezTo>
                    <a:pt x="31" y="66"/>
                    <a:pt x="62" y="52"/>
                    <a:pt x="94" y="50"/>
                  </a:cubicBezTo>
                  <a:cubicBezTo>
                    <a:pt x="79" y="22"/>
                    <a:pt x="51" y="2"/>
                    <a:pt x="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8DB7546-923B-4D7F-A67F-6A8A03CEA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94309" y="6178261"/>
              <a:ext cx="1587500" cy="1508125"/>
            </a:xfrm>
            <a:custGeom>
              <a:avLst/>
              <a:gdLst>
                <a:gd name="T0" fmla="*/ 76 w 97"/>
                <a:gd name="T1" fmla="*/ 91 h 91"/>
                <a:gd name="T2" fmla="*/ 76 w 97"/>
                <a:gd name="T3" fmla="*/ 91 h 91"/>
                <a:gd name="T4" fmla="*/ 76 w 97"/>
                <a:gd name="T5" fmla="*/ 91 h 91"/>
                <a:gd name="T6" fmla="*/ 76 w 97"/>
                <a:gd name="T7" fmla="*/ 91 h 91"/>
                <a:gd name="T8" fmla="*/ 82 w 97"/>
                <a:gd name="T9" fmla="*/ 0 h 91"/>
                <a:gd name="T10" fmla="*/ 0 w 97"/>
                <a:gd name="T11" fmla="*/ 41 h 91"/>
                <a:gd name="T12" fmla="*/ 76 w 97"/>
                <a:gd name="T13" fmla="*/ 91 h 91"/>
                <a:gd name="T14" fmla="*/ 82 w 97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76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lose/>
                  <a:moveTo>
                    <a:pt x="82" y="0"/>
                  </a:moveTo>
                  <a:cubicBezTo>
                    <a:pt x="50" y="2"/>
                    <a:pt x="19" y="16"/>
                    <a:pt x="0" y="41"/>
                  </a:cubicBezTo>
                  <a:cubicBezTo>
                    <a:pt x="31" y="45"/>
                    <a:pt x="59" y="64"/>
                    <a:pt x="76" y="91"/>
                  </a:cubicBezTo>
                  <a:cubicBezTo>
                    <a:pt x="94" y="65"/>
                    <a:pt x="97" y="30"/>
                    <a:pt x="82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7D60BAC-7868-4E0F-AA56-D4813F638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6172" y="6858000"/>
              <a:ext cx="1342159" cy="1539875"/>
            </a:xfrm>
            <a:custGeom>
              <a:avLst/>
              <a:gdLst>
                <a:gd name="T0" fmla="*/ 0 w 82"/>
                <a:gd name="T1" fmla="*/ 91 h 93"/>
                <a:gd name="T2" fmla="*/ 0 w 82"/>
                <a:gd name="T3" fmla="*/ 91 h 93"/>
                <a:gd name="T4" fmla="*/ 0 w 82"/>
                <a:gd name="T5" fmla="*/ 91 h 93"/>
                <a:gd name="T6" fmla="*/ 0 w 82"/>
                <a:gd name="T7" fmla="*/ 91 h 93"/>
                <a:gd name="T8" fmla="*/ 82 w 82"/>
                <a:gd name="T9" fmla="*/ 50 h 93"/>
                <a:gd name="T10" fmla="*/ 6 w 82"/>
                <a:gd name="T11" fmla="*/ 0 h 93"/>
                <a:gd name="T12" fmla="*/ 0 w 82"/>
                <a:gd name="T13" fmla="*/ 91 h 93"/>
                <a:gd name="T14" fmla="*/ 82 w 82"/>
                <a:gd name="T15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0" y="91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lose/>
                  <a:moveTo>
                    <a:pt x="82" y="50"/>
                  </a:moveTo>
                  <a:cubicBezTo>
                    <a:pt x="65" y="23"/>
                    <a:pt x="37" y="4"/>
                    <a:pt x="6" y="0"/>
                  </a:cubicBezTo>
                  <a:cubicBezTo>
                    <a:pt x="18" y="29"/>
                    <a:pt x="15" y="63"/>
                    <a:pt x="0" y="91"/>
                  </a:cubicBezTo>
                  <a:cubicBezTo>
                    <a:pt x="32" y="93"/>
                    <a:pt x="64" y="78"/>
                    <a:pt x="82" y="5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F4985FD0-F3EE-4A1C-A2CC-7D164352D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707" y="6858000"/>
              <a:ext cx="1539876" cy="1506682"/>
            </a:xfrm>
            <a:custGeom>
              <a:avLst/>
              <a:gdLst>
                <a:gd name="T0" fmla="*/ 0 w 94"/>
                <a:gd name="T1" fmla="*/ 41 h 91"/>
                <a:gd name="T2" fmla="*/ 0 w 94"/>
                <a:gd name="T3" fmla="*/ 41 h 91"/>
                <a:gd name="T4" fmla="*/ 0 w 94"/>
                <a:gd name="T5" fmla="*/ 41 h 91"/>
                <a:gd name="T6" fmla="*/ 76 w 94"/>
                <a:gd name="T7" fmla="*/ 91 h 91"/>
                <a:gd name="T8" fmla="*/ 82 w 94"/>
                <a:gd name="T9" fmla="*/ 0 h 91"/>
                <a:gd name="T10" fmla="*/ 0 w 94"/>
                <a:gd name="T11" fmla="*/ 41 h 91"/>
                <a:gd name="T12" fmla="*/ 76 w 94"/>
                <a:gd name="T1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1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76" y="91"/>
                  </a:moveTo>
                  <a:cubicBezTo>
                    <a:pt x="91" y="63"/>
                    <a:pt x="94" y="29"/>
                    <a:pt x="82" y="0"/>
                  </a:cubicBezTo>
                  <a:cubicBezTo>
                    <a:pt x="63" y="25"/>
                    <a:pt x="32" y="39"/>
                    <a:pt x="0" y="41"/>
                  </a:cubicBezTo>
                  <a:cubicBezTo>
                    <a:pt x="15" y="69"/>
                    <a:pt x="43" y="89"/>
                    <a:pt x="76" y="9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29EE15BB-3BE8-4381-B14B-7F5DC9A0E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5366" y="6029613"/>
              <a:ext cx="1588944" cy="1506682"/>
            </a:xfrm>
            <a:custGeom>
              <a:avLst/>
              <a:gdLst>
                <a:gd name="T0" fmla="*/ 21 w 97"/>
                <a:gd name="T1" fmla="*/ 0 h 91"/>
                <a:gd name="T2" fmla="*/ 21 w 97"/>
                <a:gd name="T3" fmla="*/ 0 h 91"/>
                <a:gd name="T4" fmla="*/ 21 w 97"/>
                <a:gd name="T5" fmla="*/ 0 h 91"/>
                <a:gd name="T6" fmla="*/ 21 w 97"/>
                <a:gd name="T7" fmla="*/ 0 h 91"/>
                <a:gd name="T8" fmla="*/ 15 w 97"/>
                <a:gd name="T9" fmla="*/ 91 h 91"/>
                <a:gd name="T10" fmla="*/ 97 w 97"/>
                <a:gd name="T11" fmla="*/ 50 h 91"/>
                <a:gd name="T12" fmla="*/ 21 w 97"/>
                <a:gd name="T13" fmla="*/ 0 h 91"/>
                <a:gd name="T14" fmla="*/ 15 w 97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5" y="91"/>
                  </a:moveTo>
                  <a:cubicBezTo>
                    <a:pt x="47" y="89"/>
                    <a:pt x="78" y="75"/>
                    <a:pt x="97" y="50"/>
                  </a:cubicBezTo>
                  <a:cubicBezTo>
                    <a:pt x="66" y="46"/>
                    <a:pt x="38" y="26"/>
                    <a:pt x="21" y="0"/>
                  </a:cubicBezTo>
                  <a:cubicBezTo>
                    <a:pt x="3" y="26"/>
                    <a:pt x="0" y="61"/>
                    <a:pt x="15" y="9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49A097D-414A-488B-B380-DFC2A80C5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0286" y="5318125"/>
              <a:ext cx="1342159" cy="1539875"/>
            </a:xfrm>
            <a:custGeom>
              <a:avLst/>
              <a:gdLst>
                <a:gd name="T0" fmla="*/ 82 w 82"/>
                <a:gd name="T1" fmla="*/ 2 h 93"/>
                <a:gd name="T2" fmla="*/ 82 w 82"/>
                <a:gd name="T3" fmla="*/ 2 h 93"/>
                <a:gd name="T4" fmla="*/ 82 w 82"/>
                <a:gd name="T5" fmla="*/ 2 h 93"/>
                <a:gd name="T6" fmla="*/ 82 w 82"/>
                <a:gd name="T7" fmla="*/ 2 h 93"/>
                <a:gd name="T8" fmla="*/ 0 w 82"/>
                <a:gd name="T9" fmla="*/ 43 h 93"/>
                <a:gd name="T10" fmla="*/ 76 w 82"/>
                <a:gd name="T11" fmla="*/ 93 h 93"/>
                <a:gd name="T12" fmla="*/ 82 w 82"/>
                <a:gd name="T13" fmla="*/ 2 h 93"/>
                <a:gd name="T14" fmla="*/ 0 w 82"/>
                <a:gd name="T1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82" y="2"/>
                  </a:move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lose/>
                  <a:moveTo>
                    <a:pt x="0" y="43"/>
                  </a:moveTo>
                  <a:cubicBezTo>
                    <a:pt x="17" y="69"/>
                    <a:pt x="45" y="89"/>
                    <a:pt x="76" y="93"/>
                  </a:cubicBezTo>
                  <a:cubicBezTo>
                    <a:pt x="64" y="64"/>
                    <a:pt x="67" y="30"/>
                    <a:pt x="82" y="2"/>
                  </a:cubicBezTo>
                  <a:cubicBezTo>
                    <a:pt x="50" y="0"/>
                    <a:pt x="18" y="15"/>
                    <a:pt x="0" y="4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7B4AB4-5CAE-41CF-9BFC-96E11E262519}"/>
              </a:ext>
            </a:extLst>
          </p:cNvPr>
          <p:cNvGrpSpPr>
            <a:grpSpLocks noChangeAspect="1"/>
          </p:cNvGrpSpPr>
          <p:nvPr/>
        </p:nvGrpSpPr>
        <p:grpSpPr>
          <a:xfrm>
            <a:off x="7221593" y="2327440"/>
            <a:ext cx="1871254" cy="2094987"/>
            <a:chOff x="14445062" y="4654593"/>
            <a:chExt cx="3742995" cy="41905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E28472-4B0E-4230-919D-634BEF52E604}"/>
                </a:ext>
              </a:extLst>
            </p:cNvPr>
            <p:cNvSpPr txBox="1"/>
            <p:nvPr/>
          </p:nvSpPr>
          <p:spPr>
            <a:xfrm>
              <a:off x="15741608" y="8383388"/>
              <a:ext cx="12479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New idea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E87CCC4-5F6B-4AE3-AAEA-3D30179CA41B}"/>
                </a:ext>
              </a:extLst>
            </p:cNvPr>
            <p:cNvSpPr txBox="1"/>
            <p:nvPr/>
          </p:nvSpPr>
          <p:spPr>
            <a:xfrm rot="18000000">
              <a:off x="17382924" y="7357866"/>
              <a:ext cx="11485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Solution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30B14B2-6E9A-4DFD-99E9-EBE8CB0FA834}"/>
                </a:ext>
              </a:extLst>
            </p:cNvPr>
            <p:cNvSpPr txBox="1"/>
            <p:nvPr/>
          </p:nvSpPr>
          <p:spPr>
            <a:xfrm rot="3600000">
              <a:off x="17237759" y="5479786"/>
              <a:ext cx="1305656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Education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89D909-3362-443E-9FF8-BAB0574B4F95}"/>
                </a:ext>
              </a:extLst>
            </p:cNvPr>
            <p:cNvSpPr txBox="1"/>
            <p:nvPr/>
          </p:nvSpPr>
          <p:spPr>
            <a:xfrm rot="3600000">
              <a:off x="14228047" y="7403680"/>
              <a:ext cx="94333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Vision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9273A96-5783-48A7-82F9-61EB02D7C028}"/>
                </a:ext>
              </a:extLst>
            </p:cNvPr>
            <p:cNvSpPr txBox="1"/>
            <p:nvPr/>
          </p:nvSpPr>
          <p:spPr>
            <a:xfrm rot="18238107">
              <a:off x="14101653" y="5459930"/>
              <a:ext cx="11485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Strategy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5668CAA-908E-4CEF-AF6E-15F9E08853F8}"/>
                </a:ext>
              </a:extLst>
            </p:cNvPr>
            <p:cNvSpPr txBox="1"/>
            <p:nvPr/>
          </p:nvSpPr>
          <p:spPr>
            <a:xfrm>
              <a:off x="15496597" y="4654593"/>
              <a:ext cx="1700047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FFFFFF"/>
                  </a:solidFill>
                </a:rPr>
                <a:t>Brainstorming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F3C7F4-5D30-4FE8-8CD7-AF63689744C0}"/>
              </a:ext>
            </a:extLst>
          </p:cNvPr>
          <p:cNvGrpSpPr>
            <a:grpSpLocks noChangeAspect="1"/>
          </p:cNvGrpSpPr>
          <p:nvPr/>
        </p:nvGrpSpPr>
        <p:grpSpPr>
          <a:xfrm>
            <a:off x="7598005" y="2730948"/>
            <a:ext cx="1055498" cy="1167515"/>
            <a:chOff x="15197988" y="5461715"/>
            <a:chExt cx="2111270" cy="233533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D2AF9E-1919-4093-855D-51166F58B368}"/>
                </a:ext>
              </a:extLst>
            </p:cNvPr>
            <p:cNvSpPr/>
            <p:nvPr/>
          </p:nvSpPr>
          <p:spPr>
            <a:xfrm>
              <a:off x="15613262" y="5638686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EA584E-3B26-4722-AD37-412488433F9C}"/>
                </a:ext>
              </a:extLst>
            </p:cNvPr>
            <p:cNvSpPr/>
            <p:nvPr/>
          </p:nvSpPr>
          <p:spPr>
            <a:xfrm>
              <a:off x="16527985" y="5461715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B39D9D2-BEA4-45A3-BD19-55D63463AEF7}"/>
                </a:ext>
              </a:extLst>
            </p:cNvPr>
            <p:cNvSpPr/>
            <p:nvPr/>
          </p:nvSpPr>
          <p:spPr>
            <a:xfrm>
              <a:off x="16939748" y="6224800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1DC7DF4-99A0-4465-9232-82B7277327C1}"/>
                </a:ext>
              </a:extLst>
            </p:cNvPr>
            <p:cNvSpPr/>
            <p:nvPr/>
          </p:nvSpPr>
          <p:spPr>
            <a:xfrm>
              <a:off x="16611279" y="6996725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4FA0CD0-2696-4701-B4D1-A994BFBF2AF5}"/>
                </a:ext>
              </a:extLst>
            </p:cNvPr>
            <p:cNvSpPr/>
            <p:nvPr/>
          </p:nvSpPr>
          <p:spPr>
            <a:xfrm>
              <a:off x="15785578" y="7119465"/>
              <a:ext cx="369510" cy="677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8A16AD0-1D46-4D90-A315-9C7824D3DAAA}"/>
                </a:ext>
              </a:extLst>
            </p:cNvPr>
            <p:cNvSpPr/>
            <p:nvPr/>
          </p:nvSpPr>
          <p:spPr>
            <a:xfrm>
              <a:off x="15197988" y="6456863"/>
              <a:ext cx="369510" cy="677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E0B9565-AE36-4626-8947-19ABE497247D}"/>
              </a:ext>
            </a:extLst>
          </p:cNvPr>
          <p:cNvSpPr txBox="1">
            <a:spLocks noChangeAspect="1"/>
          </p:cNvSpPr>
          <p:nvPr/>
        </p:nvSpPr>
        <p:spPr>
          <a:xfrm>
            <a:off x="10022472" y="1619101"/>
            <a:ext cx="2335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Hatékonyabb beszerzés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Versenyhelyzet a beszállítók között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E0B261-1C27-42D9-ADB4-D320264891F2}"/>
              </a:ext>
            </a:extLst>
          </p:cNvPr>
          <p:cNvSpPr txBox="1">
            <a:spLocks noChangeAspect="1"/>
          </p:cNvSpPr>
          <p:nvPr/>
        </p:nvSpPr>
        <p:spPr>
          <a:xfrm>
            <a:off x="10211836" y="3860410"/>
            <a:ext cx="20595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Kisebb adminisztráció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Hatékonyabb munkavégzés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Automata hatósági jelentések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02D638-3ECC-4375-8B51-76C0183C0B79}"/>
              </a:ext>
            </a:extLst>
          </p:cNvPr>
          <p:cNvSpPr txBox="1">
            <a:spLocks noChangeAspect="1"/>
          </p:cNvSpPr>
          <p:nvPr/>
        </p:nvSpPr>
        <p:spPr>
          <a:xfrm>
            <a:off x="7468273" y="320687"/>
            <a:ext cx="290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Érték alapú vállalati kultúra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Minden Termelési mutató azonal pénzben kifejezve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7FC5A2-7E47-48E5-9747-8397E4569BBD}"/>
              </a:ext>
            </a:extLst>
          </p:cNvPr>
          <p:cNvSpPr txBox="1">
            <a:spLocks noChangeAspect="1"/>
          </p:cNvSpPr>
          <p:nvPr/>
        </p:nvSpPr>
        <p:spPr>
          <a:xfrm>
            <a:off x="8561137" y="5449528"/>
            <a:ext cx="220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Felhasználói jogok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Mindenki csak a releváns részt látja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C6C45C8-E1C9-43EA-AFDD-051A3DBE342F}"/>
              </a:ext>
            </a:extLst>
          </p:cNvPr>
          <p:cNvSpPr txBox="1">
            <a:spLocks noChangeAspect="1"/>
          </p:cNvSpPr>
          <p:nvPr/>
        </p:nvSpPr>
        <p:spPr>
          <a:xfrm>
            <a:off x="3521437" y="1988433"/>
            <a:ext cx="2475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Termelés hatékonyság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Gyógyszerfelhasználás csöken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Kisebb elhullás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Magasabb tömeggyarapoáds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Jobb takarmány értékesítés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129D70-D867-4485-A67C-E89C255C8D0A}"/>
              </a:ext>
            </a:extLst>
          </p:cNvPr>
          <p:cNvSpPr txBox="1">
            <a:spLocks noChangeAspect="1"/>
          </p:cNvSpPr>
          <p:nvPr/>
        </p:nvSpPr>
        <p:spPr>
          <a:xfrm>
            <a:off x="3979947" y="4545030"/>
            <a:ext cx="23313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Stratégiai döntések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Tények alapján hozhatunk gyors döntéseket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Hatékony elemzések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E7BE427-3AB2-4291-AC92-57ED871D8E72}"/>
              </a:ext>
            </a:extLst>
          </p:cNvPr>
          <p:cNvSpPr/>
          <p:nvPr/>
        </p:nvSpPr>
        <p:spPr>
          <a:xfrm>
            <a:off x="563991" y="1087252"/>
            <a:ext cx="3108621" cy="4683497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A2BFE20-4F06-4039-855D-0AEDF1660445}"/>
              </a:ext>
            </a:extLst>
          </p:cNvPr>
          <p:cNvSpPr txBox="1"/>
          <p:nvPr/>
        </p:nvSpPr>
        <p:spPr>
          <a:xfrm>
            <a:off x="561798" y="2906303"/>
            <a:ext cx="31086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Akár</a:t>
            </a:r>
          </a:p>
          <a:p>
            <a:pPr algn="ctr"/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+10 %</a:t>
            </a:r>
          </a:p>
          <a:p>
            <a:pPr algn="ctr"/>
            <a:r>
              <a:rPr lang="en-US" sz="4400" b="1" dirty="0" err="1">
                <a:solidFill>
                  <a:srgbClr val="EA1921"/>
                </a:solidFill>
                <a:latin typeface="Century Gothic" panose="020B0502020202020204" pitchFamily="34" charset="0"/>
              </a:rPr>
              <a:t>Üzemi</a:t>
            </a:r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 dirty="0" err="1">
                <a:solidFill>
                  <a:srgbClr val="EA1921"/>
                </a:solidFill>
                <a:latin typeface="Century Gothic" panose="020B0502020202020204" pitchFamily="34" charset="0"/>
              </a:rPr>
              <a:t>eredmény</a:t>
            </a:r>
            <a:endParaRPr lang="en-US" sz="4400" b="1" dirty="0">
              <a:solidFill>
                <a:srgbClr val="EA1921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4BE5967-8483-4DD4-83A7-EBBD309E0857}"/>
              </a:ext>
            </a:extLst>
          </p:cNvPr>
          <p:cNvSpPr txBox="1">
            <a:spLocks/>
          </p:cNvSpPr>
          <p:nvPr/>
        </p:nvSpPr>
        <p:spPr>
          <a:xfrm>
            <a:off x="836024" y="1480827"/>
            <a:ext cx="2593242" cy="13667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99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Előnyök &amp; Megtérülés</a:t>
            </a: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Stratégiai fontosság</a:t>
            </a:r>
          </a:p>
          <a:p>
            <a:endParaRPr lang="en-US" sz="2999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6" name="Group 48">
            <a:extLst>
              <a:ext uri="{FF2B5EF4-FFF2-40B4-BE49-F238E27FC236}">
                <a16:creationId xmlns:a16="http://schemas.microsoft.com/office/drawing/2014/main" id="{AED0B22C-B4BA-414B-B239-51FC77C4409B}"/>
              </a:ext>
            </a:extLst>
          </p:cNvPr>
          <p:cNvGrpSpPr>
            <a:grpSpLocks noChangeAspect="1"/>
          </p:cNvGrpSpPr>
          <p:nvPr/>
        </p:nvGrpSpPr>
        <p:grpSpPr>
          <a:xfrm rot="902006">
            <a:off x="7425174" y="2663465"/>
            <a:ext cx="1443650" cy="1399704"/>
            <a:chOff x="10605366" y="5318125"/>
            <a:chExt cx="3176443" cy="3079750"/>
          </a:xfrm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9754482-D7D6-1843-A89E-692C099164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98036" y="5351318"/>
              <a:ext cx="1538432" cy="1506682"/>
            </a:xfrm>
            <a:custGeom>
              <a:avLst/>
              <a:gdLst>
                <a:gd name="T0" fmla="*/ 94 w 94"/>
                <a:gd name="T1" fmla="*/ 50 h 91"/>
                <a:gd name="T2" fmla="*/ 94 w 94"/>
                <a:gd name="T3" fmla="*/ 50 h 91"/>
                <a:gd name="T4" fmla="*/ 94 w 94"/>
                <a:gd name="T5" fmla="*/ 50 h 91"/>
                <a:gd name="T6" fmla="*/ 94 w 94"/>
                <a:gd name="T7" fmla="*/ 50 h 91"/>
                <a:gd name="T8" fmla="*/ 18 w 94"/>
                <a:gd name="T9" fmla="*/ 0 h 91"/>
                <a:gd name="T10" fmla="*/ 12 w 94"/>
                <a:gd name="T11" fmla="*/ 91 h 91"/>
                <a:gd name="T12" fmla="*/ 94 w 94"/>
                <a:gd name="T13" fmla="*/ 50 h 91"/>
                <a:gd name="T14" fmla="*/ 18 w 94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1">
                  <a:moveTo>
                    <a:pt x="94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lose/>
                  <a:moveTo>
                    <a:pt x="18" y="0"/>
                  </a:moveTo>
                  <a:cubicBezTo>
                    <a:pt x="3" y="28"/>
                    <a:pt x="0" y="62"/>
                    <a:pt x="12" y="91"/>
                  </a:cubicBezTo>
                  <a:cubicBezTo>
                    <a:pt x="31" y="66"/>
                    <a:pt x="62" y="52"/>
                    <a:pt x="94" y="50"/>
                  </a:cubicBezTo>
                  <a:cubicBezTo>
                    <a:pt x="79" y="22"/>
                    <a:pt x="51" y="2"/>
                    <a:pt x="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98A1590-8054-4945-B5E3-4F3F872BA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94309" y="6178261"/>
              <a:ext cx="1587500" cy="1508125"/>
            </a:xfrm>
            <a:custGeom>
              <a:avLst/>
              <a:gdLst>
                <a:gd name="T0" fmla="*/ 76 w 97"/>
                <a:gd name="T1" fmla="*/ 91 h 91"/>
                <a:gd name="T2" fmla="*/ 76 w 97"/>
                <a:gd name="T3" fmla="*/ 91 h 91"/>
                <a:gd name="T4" fmla="*/ 76 w 97"/>
                <a:gd name="T5" fmla="*/ 91 h 91"/>
                <a:gd name="T6" fmla="*/ 76 w 97"/>
                <a:gd name="T7" fmla="*/ 91 h 91"/>
                <a:gd name="T8" fmla="*/ 82 w 97"/>
                <a:gd name="T9" fmla="*/ 0 h 91"/>
                <a:gd name="T10" fmla="*/ 0 w 97"/>
                <a:gd name="T11" fmla="*/ 41 h 91"/>
                <a:gd name="T12" fmla="*/ 76 w 97"/>
                <a:gd name="T13" fmla="*/ 91 h 91"/>
                <a:gd name="T14" fmla="*/ 82 w 97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76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lose/>
                  <a:moveTo>
                    <a:pt x="82" y="0"/>
                  </a:moveTo>
                  <a:cubicBezTo>
                    <a:pt x="50" y="2"/>
                    <a:pt x="19" y="16"/>
                    <a:pt x="0" y="41"/>
                  </a:cubicBezTo>
                  <a:cubicBezTo>
                    <a:pt x="31" y="45"/>
                    <a:pt x="59" y="64"/>
                    <a:pt x="76" y="91"/>
                  </a:cubicBezTo>
                  <a:cubicBezTo>
                    <a:pt x="94" y="65"/>
                    <a:pt x="97" y="30"/>
                    <a:pt x="82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E4F248EE-D0B8-5847-AC90-42C9BF1E9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6172" y="6858000"/>
              <a:ext cx="1342159" cy="1539875"/>
            </a:xfrm>
            <a:custGeom>
              <a:avLst/>
              <a:gdLst>
                <a:gd name="T0" fmla="*/ 0 w 82"/>
                <a:gd name="T1" fmla="*/ 91 h 93"/>
                <a:gd name="T2" fmla="*/ 0 w 82"/>
                <a:gd name="T3" fmla="*/ 91 h 93"/>
                <a:gd name="T4" fmla="*/ 0 w 82"/>
                <a:gd name="T5" fmla="*/ 91 h 93"/>
                <a:gd name="T6" fmla="*/ 0 w 82"/>
                <a:gd name="T7" fmla="*/ 91 h 93"/>
                <a:gd name="T8" fmla="*/ 82 w 82"/>
                <a:gd name="T9" fmla="*/ 50 h 93"/>
                <a:gd name="T10" fmla="*/ 6 w 82"/>
                <a:gd name="T11" fmla="*/ 0 h 93"/>
                <a:gd name="T12" fmla="*/ 0 w 82"/>
                <a:gd name="T13" fmla="*/ 91 h 93"/>
                <a:gd name="T14" fmla="*/ 82 w 82"/>
                <a:gd name="T15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0" y="91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lose/>
                  <a:moveTo>
                    <a:pt x="82" y="50"/>
                  </a:moveTo>
                  <a:cubicBezTo>
                    <a:pt x="65" y="23"/>
                    <a:pt x="37" y="4"/>
                    <a:pt x="6" y="0"/>
                  </a:cubicBezTo>
                  <a:cubicBezTo>
                    <a:pt x="18" y="29"/>
                    <a:pt x="15" y="63"/>
                    <a:pt x="0" y="91"/>
                  </a:cubicBezTo>
                  <a:cubicBezTo>
                    <a:pt x="32" y="93"/>
                    <a:pt x="64" y="78"/>
                    <a:pt x="82" y="5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9D9E1FD-BB1F-D544-B7CC-B1BE96D29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707" y="6858000"/>
              <a:ext cx="1539876" cy="1506682"/>
            </a:xfrm>
            <a:custGeom>
              <a:avLst/>
              <a:gdLst>
                <a:gd name="T0" fmla="*/ 0 w 94"/>
                <a:gd name="T1" fmla="*/ 41 h 91"/>
                <a:gd name="T2" fmla="*/ 0 w 94"/>
                <a:gd name="T3" fmla="*/ 41 h 91"/>
                <a:gd name="T4" fmla="*/ 0 w 94"/>
                <a:gd name="T5" fmla="*/ 41 h 91"/>
                <a:gd name="T6" fmla="*/ 76 w 94"/>
                <a:gd name="T7" fmla="*/ 91 h 91"/>
                <a:gd name="T8" fmla="*/ 82 w 94"/>
                <a:gd name="T9" fmla="*/ 0 h 91"/>
                <a:gd name="T10" fmla="*/ 0 w 94"/>
                <a:gd name="T11" fmla="*/ 41 h 91"/>
                <a:gd name="T12" fmla="*/ 76 w 94"/>
                <a:gd name="T1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1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76" y="91"/>
                  </a:moveTo>
                  <a:cubicBezTo>
                    <a:pt x="91" y="63"/>
                    <a:pt x="94" y="29"/>
                    <a:pt x="82" y="0"/>
                  </a:cubicBezTo>
                  <a:cubicBezTo>
                    <a:pt x="63" y="25"/>
                    <a:pt x="32" y="39"/>
                    <a:pt x="0" y="41"/>
                  </a:cubicBezTo>
                  <a:cubicBezTo>
                    <a:pt x="15" y="69"/>
                    <a:pt x="43" y="89"/>
                    <a:pt x="76" y="9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CDBB057-2697-704A-AD8A-9B1C09BB4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5366" y="6029613"/>
              <a:ext cx="1588944" cy="1506682"/>
            </a:xfrm>
            <a:custGeom>
              <a:avLst/>
              <a:gdLst>
                <a:gd name="T0" fmla="*/ 21 w 97"/>
                <a:gd name="T1" fmla="*/ 0 h 91"/>
                <a:gd name="T2" fmla="*/ 21 w 97"/>
                <a:gd name="T3" fmla="*/ 0 h 91"/>
                <a:gd name="T4" fmla="*/ 21 w 97"/>
                <a:gd name="T5" fmla="*/ 0 h 91"/>
                <a:gd name="T6" fmla="*/ 21 w 97"/>
                <a:gd name="T7" fmla="*/ 0 h 91"/>
                <a:gd name="T8" fmla="*/ 15 w 97"/>
                <a:gd name="T9" fmla="*/ 91 h 91"/>
                <a:gd name="T10" fmla="*/ 97 w 97"/>
                <a:gd name="T11" fmla="*/ 50 h 91"/>
                <a:gd name="T12" fmla="*/ 21 w 97"/>
                <a:gd name="T13" fmla="*/ 0 h 91"/>
                <a:gd name="T14" fmla="*/ 15 w 97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5" y="91"/>
                  </a:moveTo>
                  <a:cubicBezTo>
                    <a:pt x="47" y="89"/>
                    <a:pt x="78" y="75"/>
                    <a:pt x="97" y="50"/>
                  </a:cubicBezTo>
                  <a:cubicBezTo>
                    <a:pt x="66" y="46"/>
                    <a:pt x="38" y="26"/>
                    <a:pt x="21" y="0"/>
                  </a:cubicBezTo>
                  <a:cubicBezTo>
                    <a:pt x="3" y="26"/>
                    <a:pt x="0" y="61"/>
                    <a:pt x="15" y="9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345672B1-8C7B-EB45-A8F6-7D19293C6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0286" y="5318125"/>
              <a:ext cx="1342159" cy="1539875"/>
            </a:xfrm>
            <a:custGeom>
              <a:avLst/>
              <a:gdLst>
                <a:gd name="T0" fmla="*/ 82 w 82"/>
                <a:gd name="T1" fmla="*/ 2 h 93"/>
                <a:gd name="T2" fmla="*/ 82 w 82"/>
                <a:gd name="T3" fmla="*/ 2 h 93"/>
                <a:gd name="T4" fmla="*/ 82 w 82"/>
                <a:gd name="T5" fmla="*/ 2 h 93"/>
                <a:gd name="T6" fmla="*/ 82 w 82"/>
                <a:gd name="T7" fmla="*/ 2 h 93"/>
                <a:gd name="T8" fmla="*/ 0 w 82"/>
                <a:gd name="T9" fmla="*/ 43 h 93"/>
                <a:gd name="T10" fmla="*/ 76 w 82"/>
                <a:gd name="T11" fmla="*/ 93 h 93"/>
                <a:gd name="T12" fmla="*/ 82 w 82"/>
                <a:gd name="T13" fmla="*/ 2 h 93"/>
                <a:gd name="T14" fmla="*/ 0 w 82"/>
                <a:gd name="T1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82" y="2"/>
                  </a:move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lose/>
                  <a:moveTo>
                    <a:pt x="0" y="43"/>
                  </a:moveTo>
                  <a:cubicBezTo>
                    <a:pt x="17" y="69"/>
                    <a:pt x="45" y="89"/>
                    <a:pt x="76" y="93"/>
                  </a:cubicBezTo>
                  <a:cubicBezTo>
                    <a:pt x="64" y="64"/>
                    <a:pt x="67" y="30"/>
                    <a:pt x="82" y="2"/>
                  </a:cubicBezTo>
                  <a:cubicBezTo>
                    <a:pt x="50" y="0"/>
                    <a:pt x="18" y="15"/>
                    <a:pt x="0" y="4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91" name="Group 50">
            <a:extLst>
              <a:ext uri="{FF2B5EF4-FFF2-40B4-BE49-F238E27FC236}">
                <a16:creationId xmlns:a16="http://schemas.microsoft.com/office/drawing/2014/main" id="{D69EAD7B-AC4B-E64F-8FE3-5C1DE781016E}"/>
              </a:ext>
            </a:extLst>
          </p:cNvPr>
          <p:cNvGrpSpPr>
            <a:grpSpLocks noChangeAspect="1"/>
          </p:cNvGrpSpPr>
          <p:nvPr/>
        </p:nvGrpSpPr>
        <p:grpSpPr>
          <a:xfrm rot="21128033">
            <a:off x="6751970" y="1919540"/>
            <a:ext cx="2799408" cy="2846306"/>
            <a:chOff x="9122569" y="3726656"/>
            <a:chExt cx="6159500" cy="6262688"/>
          </a:xfrm>
        </p:grpSpPr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2AE1EE0B-3F78-1B44-BE35-3DA074443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2719" y="3726656"/>
              <a:ext cx="3244850" cy="1516063"/>
            </a:xfrm>
            <a:custGeom>
              <a:avLst/>
              <a:gdLst>
                <a:gd name="T0" fmla="*/ 33 w 197"/>
                <a:gd name="T1" fmla="*/ 1 h 91"/>
                <a:gd name="T2" fmla="*/ 30 w 197"/>
                <a:gd name="T3" fmla="*/ 3 h 91"/>
                <a:gd name="T4" fmla="*/ 0 w 197"/>
                <a:gd name="T5" fmla="*/ 35 h 91"/>
                <a:gd name="T6" fmla="*/ 115 w 197"/>
                <a:gd name="T7" fmla="*/ 52 h 91"/>
                <a:gd name="T8" fmla="*/ 151 w 197"/>
                <a:gd name="T9" fmla="*/ 80 h 91"/>
                <a:gd name="T10" fmla="*/ 194 w 197"/>
                <a:gd name="T11" fmla="*/ 89 h 91"/>
                <a:gd name="T12" fmla="*/ 197 w 197"/>
                <a:gd name="T13" fmla="*/ 91 h 91"/>
                <a:gd name="T14" fmla="*/ 131 w 197"/>
                <a:gd name="T15" fmla="*/ 26 h 91"/>
                <a:gd name="T16" fmla="*/ 33 w 197"/>
                <a:gd name="T17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33" y="1"/>
                  </a:moveTo>
                  <a:cubicBezTo>
                    <a:pt x="32" y="1"/>
                    <a:pt x="31" y="2"/>
                    <a:pt x="30" y="3"/>
                  </a:cubicBezTo>
                  <a:cubicBezTo>
                    <a:pt x="17" y="12"/>
                    <a:pt x="7" y="23"/>
                    <a:pt x="0" y="35"/>
                  </a:cubicBezTo>
                  <a:cubicBezTo>
                    <a:pt x="38" y="26"/>
                    <a:pt x="79" y="31"/>
                    <a:pt x="115" y="52"/>
                  </a:cubicBezTo>
                  <a:cubicBezTo>
                    <a:pt x="129" y="60"/>
                    <a:pt x="141" y="69"/>
                    <a:pt x="151" y="80"/>
                  </a:cubicBezTo>
                  <a:cubicBezTo>
                    <a:pt x="165" y="80"/>
                    <a:pt x="180" y="83"/>
                    <a:pt x="194" y="89"/>
                  </a:cubicBezTo>
                  <a:cubicBezTo>
                    <a:pt x="195" y="90"/>
                    <a:pt x="196" y="90"/>
                    <a:pt x="197" y="91"/>
                  </a:cubicBezTo>
                  <a:cubicBezTo>
                    <a:pt x="182" y="65"/>
                    <a:pt x="159" y="42"/>
                    <a:pt x="131" y="26"/>
                  </a:cubicBezTo>
                  <a:cubicBezTo>
                    <a:pt x="100" y="8"/>
                    <a:pt x="66" y="0"/>
                    <a:pt x="33" y="1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5681A95E-1D16-8444-8E5E-97D823F7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0332" y="5058569"/>
              <a:ext cx="1201737" cy="3298825"/>
            </a:xfrm>
            <a:custGeom>
              <a:avLst/>
              <a:gdLst>
                <a:gd name="T0" fmla="*/ 46 w 73"/>
                <a:gd name="T1" fmla="*/ 11 h 198"/>
                <a:gd name="T2" fmla="*/ 43 w 73"/>
                <a:gd name="T3" fmla="*/ 9 h 198"/>
                <a:gd name="T4" fmla="*/ 0 w 73"/>
                <a:gd name="T5" fmla="*/ 0 h 198"/>
                <a:gd name="T6" fmla="*/ 43 w 73"/>
                <a:gd name="T7" fmla="*/ 108 h 198"/>
                <a:gd name="T8" fmla="*/ 37 w 73"/>
                <a:gd name="T9" fmla="*/ 152 h 198"/>
                <a:gd name="T10" fmla="*/ 50 w 73"/>
                <a:gd name="T11" fmla="*/ 195 h 198"/>
                <a:gd name="T12" fmla="*/ 50 w 73"/>
                <a:gd name="T13" fmla="*/ 198 h 198"/>
                <a:gd name="T14" fmla="*/ 73 w 73"/>
                <a:gd name="T15" fmla="*/ 108 h 198"/>
                <a:gd name="T16" fmla="*/ 46 w 73"/>
                <a:gd name="T17" fmla="*/ 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46" y="11"/>
                  </a:moveTo>
                  <a:cubicBezTo>
                    <a:pt x="45" y="10"/>
                    <a:pt x="44" y="10"/>
                    <a:pt x="43" y="9"/>
                  </a:cubicBezTo>
                  <a:cubicBezTo>
                    <a:pt x="29" y="3"/>
                    <a:pt x="14" y="0"/>
                    <a:pt x="0" y="0"/>
                  </a:cubicBezTo>
                  <a:cubicBezTo>
                    <a:pt x="26" y="28"/>
                    <a:pt x="43" y="66"/>
                    <a:pt x="43" y="108"/>
                  </a:cubicBezTo>
                  <a:cubicBezTo>
                    <a:pt x="43" y="123"/>
                    <a:pt x="41" y="138"/>
                    <a:pt x="37" y="152"/>
                  </a:cubicBezTo>
                  <a:cubicBezTo>
                    <a:pt x="44" y="165"/>
                    <a:pt x="49" y="179"/>
                    <a:pt x="50" y="195"/>
                  </a:cubicBezTo>
                  <a:cubicBezTo>
                    <a:pt x="50" y="196"/>
                    <a:pt x="50" y="197"/>
                    <a:pt x="50" y="198"/>
                  </a:cubicBezTo>
                  <a:cubicBezTo>
                    <a:pt x="65" y="172"/>
                    <a:pt x="73" y="141"/>
                    <a:pt x="73" y="108"/>
                  </a:cubicBezTo>
                  <a:cubicBezTo>
                    <a:pt x="73" y="72"/>
                    <a:pt x="63" y="39"/>
                    <a:pt x="46" y="11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012E986A-A090-1743-B088-19C13B82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7407" y="7590631"/>
              <a:ext cx="2635250" cy="2381250"/>
            </a:xfrm>
            <a:custGeom>
              <a:avLst/>
              <a:gdLst>
                <a:gd name="T0" fmla="*/ 160 w 160"/>
                <a:gd name="T1" fmla="*/ 46 h 143"/>
                <a:gd name="T2" fmla="*/ 160 w 160"/>
                <a:gd name="T3" fmla="*/ 43 h 143"/>
                <a:gd name="T4" fmla="*/ 147 w 160"/>
                <a:gd name="T5" fmla="*/ 0 h 143"/>
                <a:gd name="T6" fmla="*/ 74 w 160"/>
                <a:gd name="T7" fmla="*/ 92 h 143"/>
                <a:gd name="T8" fmla="*/ 33 w 160"/>
                <a:gd name="T9" fmla="*/ 109 h 143"/>
                <a:gd name="T10" fmla="*/ 3 w 160"/>
                <a:gd name="T11" fmla="*/ 141 h 143"/>
                <a:gd name="T12" fmla="*/ 0 w 160"/>
                <a:gd name="T13" fmla="*/ 143 h 143"/>
                <a:gd name="T14" fmla="*/ 90 w 160"/>
                <a:gd name="T15" fmla="*/ 118 h 143"/>
                <a:gd name="T16" fmla="*/ 160 w 160"/>
                <a:gd name="T17" fmla="*/ 4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160" y="46"/>
                  </a:moveTo>
                  <a:cubicBezTo>
                    <a:pt x="160" y="45"/>
                    <a:pt x="160" y="44"/>
                    <a:pt x="160" y="43"/>
                  </a:cubicBezTo>
                  <a:cubicBezTo>
                    <a:pt x="159" y="27"/>
                    <a:pt x="154" y="13"/>
                    <a:pt x="147" y="0"/>
                  </a:cubicBezTo>
                  <a:cubicBezTo>
                    <a:pt x="136" y="38"/>
                    <a:pt x="111" y="71"/>
                    <a:pt x="74" y="92"/>
                  </a:cubicBezTo>
                  <a:cubicBezTo>
                    <a:pt x="61" y="100"/>
                    <a:pt x="47" y="105"/>
                    <a:pt x="33" y="109"/>
                  </a:cubicBezTo>
                  <a:cubicBezTo>
                    <a:pt x="26" y="121"/>
                    <a:pt x="16" y="132"/>
                    <a:pt x="3" y="141"/>
                  </a:cubicBezTo>
                  <a:cubicBezTo>
                    <a:pt x="2" y="142"/>
                    <a:pt x="1" y="143"/>
                    <a:pt x="0" y="143"/>
                  </a:cubicBezTo>
                  <a:cubicBezTo>
                    <a:pt x="30" y="143"/>
                    <a:pt x="61" y="135"/>
                    <a:pt x="90" y="118"/>
                  </a:cubicBezTo>
                  <a:cubicBezTo>
                    <a:pt x="120" y="101"/>
                    <a:pt x="144" y="75"/>
                    <a:pt x="160" y="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592DCAFE-E2F5-FF48-AA6E-B58A59097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069" y="8473281"/>
              <a:ext cx="3244850" cy="1516063"/>
            </a:xfrm>
            <a:custGeom>
              <a:avLst/>
              <a:gdLst>
                <a:gd name="T0" fmla="*/ 164 w 197"/>
                <a:gd name="T1" fmla="*/ 90 h 91"/>
                <a:gd name="T2" fmla="*/ 167 w 197"/>
                <a:gd name="T3" fmla="*/ 88 h 91"/>
                <a:gd name="T4" fmla="*/ 197 w 197"/>
                <a:gd name="T5" fmla="*/ 56 h 91"/>
                <a:gd name="T6" fmla="*/ 81 w 197"/>
                <a:gd name="T7" fmla="*/ 39 h 91"/>
                <a:gd name="T8" fmla="*/ 46 w 197"/>
                <a:gd name="T9" fmla="*/ 11 h 91"/>
                <a:gd name="T10" fmla="*/ 3 w 197"/>
                <a:gd name="T11" fmla="*/ 2 h 91"/>
                <a:gd name="T12" fmla="*/ 0 w 197"/>
                <a:gd name="T13" fmla="*/ 0 h 91"/>
                <a:gd name="T14" fmla="*/ 66 w 197"/>
                <a:gd name="T15" fmla="*/ 65 h 91"/>
                <a:gd name="T16" fmla="*/ 164 w 197"/>
                <a:gd name="T17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164" y="90"/>
                  </a:moveTo>
                  <a:cubicBezTo>
                    <a:pt x="165" y="90"/>
                    <a:pt x="166" y="89"/>
                    <a:pt x="167" y="88"/>
                  </a:cubicBezTo>
                  <a:cubicBezTo>
                    <a:pt x="180" y="79"/>
                    <a:pt x="190" y="68"/>
                    <a:pt x="197" y="56"/>
                  </a:cubicBezTo>
                  <a:cubicBezTo>
                    <a:pt x="159" y="65"/>
                    <a:pt x="118" y="60"/>
                    <a:pt x="81" y="39"/>
                  </a:cubicBezTo>
                  <a:cubicBezTo>
                    <a:pt x="68" y="31"/>
                    <a:pt x="56" y="22"/>
                    <a:pt x="46" y="11"/>
                  </a:cubicBezTo>
                  <a:cubicBezTo>
                    <a:pt x="32" y="11"/>
                    <a:pt x="17" y="8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15" y="26"/>
                    <a:pt x="38" y="49"/>
                    <a:pt x="66" y="65"/>
                  </a:cubicBezTo>
                  <a:cubicBezTo>
                    <a:pt x="97" y="83"/>
                    <a:pt x="131" y="91"/>
                    <a:pt x="164" y="9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5C32156A-0B7A-E14B-B004-E6D868833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569" y="5358606"/>
              <a:ext cx="1201737" cy="3297238"/>
            </a:xfrm>
            <a:custGeom>
              <a:avLst/>
              <a:gdLst>
                <a:gd name="T0" fmla="*/ 27 w 73"/>
                <a:gd name="T1" fmla="*/ 187 h 198"/>
                <a:gd name="T2" fmla="*/ 30 w 73"/>
                <a:gd name="T3" fmla="*/ 189 h 198"/>
                <a:gd name="T4" fmla="*/ 73 w 73"/>
                <a:gd name="T5" fmla="*/ 198 h 198"/>
                <a:gd name="T6" fmla="*/ 30 w 73"/>
                <a:gd name="T7" fmla="*/ 90 h 198"/>
                <a:gd name="T8" fmla="*/ 36 w 73"/>
                <a:gd name="T9" fmla="*/ 46 h 198"/>
                <a:gd name="T10" fmla="*/ 23 w 73"/>
                <a:gd name="T11" fmla="*/ 3 h 198"/>
                <a:gd name="T12" fmla="*/ 23 w 73"/>
                <a:gd name="T13" fmla="*/ 0 h 198"/>
                <a:gd name="T14" fmla="*/ 0 w 73"/>
                <a:gd name="T15" fmla="*/ 90 h 198"/>
                <a:gd name="T16" fmla="*/ 27 w 73"/>
                <a:gd name="T17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27" y="187"/>
                  </a:moveTo>
                  <a:cubicBezTo>
                    <a:pt x="28" y="188"/>
                    <a:pt x="29" y="188"/>
                    <a:pt x="30" y="189"/>
                  </a:cubicBezTo>
                  <a:cubicBezTo>
                    <a:pt x="44" y="195"/>
                    <a:pt x="59" y="198"/>
                    <a:pt x="73" y="198"/>
                  </a:cubicBezTo>
                  <a:cubicBezTo>
                    <a:pt x="47" y="170"/>
                    <a:pt x="30" y="132"/>
                    <a:pt x="30" y="90"/>
                  </a:cubicBezTo>
                  <a:cubicBezTo>
                    <a:pt x="30" y="75"/>
                    <a:pt x="32" y="60"/>
                    <a:pt x="36" y="46"/>
                  </a:cubicBezTo>
                  <a:cubicBezTo>
                    <a:pt x="29" y="33"/>
                    <a:pt x="24" y="19"/>
                    <a:pt x="23" y="3"/>
                  </a:cubicBezTo>
                  <a:cubicBezTo>
                    <a:pt x="23" y="2"/>
                    <a:pt x="23" y="1"/>
                    <a:pt x="23" y="0"/>
                  </a:cubicBezTo>
                  <a:cubicBezTo>
                    <a:pt x="8" y="26"/>
                    <a:pt x="0" y="57"/>
                    <a:pt x="0" y="90"/>
                  </a:cubicBezTo>
                  <a:cubicBezTo>
                    <a:pt x="0" y="125"/>
                    <a:pt x="9" y="159"/>
                    <a:pt x="27" y="187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BE3C7B6D-BFB3-9741-9C38-090113D6D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0394" y="3744119"/>
              <a:ext cx="2635250" cy="2381250"/>
            </a:xfrm>
            <a:custGeom>
              <a:avLst/>
              <a:gdLst>
                <a:gd name="T0" fmla="*/ 0 w 160"/>
                <a:gd name="T1" fmla="*/ 97 h 143"/>
                <a:gd name="T2" fmla="*/ 0 w 160"/>
                <a:gd name="T3" fmla="*/ 100 h 143"/>
                <a:gd name="T4" fmla="*/ 13 w 160"/>
                <a:gd name="T5" fmla="*/ 143 h 143"/>
                <a:gd name="T6" fmla="*/ 85 w 160"/>
                <a:gd name="T7" fmla="*/ 51 h 143"/>
                <a:gd name="T8" fmla="*/ 127 w 160"/>
                <a:gd name="T9" fmla="*/ 34 h 143"/>
                <a:gd name="T10" fmla="*/ 157 w 160"/>
                <a:gd name="T11" fmla="*/ 2 h 143"/>
                <a:gd name="T12" fmla="*/ 160 w 160"/>
                <a:gd name="T13" fmla="*/ 0 h 143"/>
                <a:gd name="T14" fmla="*/ 70 w 160"/>
                <a:gd name="T15" fmla="*/ 25 h 143"/>
                <a:gd name="T16" fmla="*/ 0 w 160"/>
                <a:gd name="T17" fmla="*/ 9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0" y="97"/>
                  </a:moveTo>
                  <a:cubicBezTo>
                    <a:pt x="0" y="98"/>
                    <a:pt x="0" y="99"/>
                    <a:pt x="0" y="100"/>
                  </a:cubicBezTo>
                  <a:cubicBezTo>
                    <a:pt x="1" y="116"/>
                    <a:pt x="6" y="130"/>
                    <a:pt x="13" y="143"/>
                  </a:cubicBezTo>
                  <a:cubicBezTo>
                    <a:pt x="24" y="105"/>
                    <a:pt x="49" y="72"/>
                    <a:pt x="85" y="51"/>
                  </a:cubicBezTo>
                  <a:cubicBezTo>
                    <a:pt x="99" y="43"/>
                    <a:pt x="113" y="38"/>
                    <a:pt x="127" y="34"/>
                  </a:cubicBezTo>
                  <a:cubicBezTo>
                    <a:pt x="134" y="22"/>
                    <a:pt x="144" y="11"/>
                    <a:pt x="157" y="2"/>
                  </a:cubicBezTo>
                  <a:cubicBezTo>
                    <a:pt x="158" y="1"/>
                    <a:pt x="159" y="0"/>
                    <a:pt x="160" y="0"/>
                  </a:cubicBezTo>
                  <a:cubicBezTo>
                    <a:pt x="130" y="0"/>
                    <a:pt x="99" y="8"/>
                    <a:pt x="70" y="25"/>
                  </a:cubicBezTo>
                  <a:cubicBezTo>
                    <a:pt x="40" y="42"/>
                    <a:pt x="16" y="68"/>
                    <a:pt x="0" y="97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" name="Lekerekített téglalap 1">
            <a:extLst>
              <a:ext uri="{FF2B5EF4-FFF2-40B4-BE49-F238E27FC236}">
                <a16:creationId xmlns:a16="http://schemas.microsoft.com/office/drawing/2014/main" id="{01953AE3-7529-C340-B74A-145D130CB662}"/>
              </a:ext>
            </a:extLst>
          </p:cNvPr>
          <p:cNvSpPr/>
          <p:nvPr/>
        </p:nvSpPr>
        <p:spPr>
          <a:xfrm>
            <a:off x="3670419" y="6033975"/>
            <a:ext cx="8304463" cy="705028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EA1921"/>
                </a:solidFill>
                <a:latin typeface="Century Gothic" panose="020B0502020202020204" pitchFamily="34" charset="0"/>
              </a:rPr>
              <a:t>Néhány kattintással minden a helyére kerül és az adatból információ lesz</a:t>
            </a:r>
          </a:p>
        </p:txBody>
      </p:sp>
      <p:pic>
        <p:nvPicPr>
          <p:cNvPr id="111" name="Picture 2" descr="57d50a8f-0772-4bff-adcb-34d3fe3f8bdb@ubm">
            <a:extLst>
              <a:ext uri="{FF2B5EF4-FFF2-40B4-BE49-F238E27FC236}">
                <a16:creationId xmlns:a16="http://schemas.microsoft.com/office/drawing/2014/main" id="{6467D409-A59E-AB4B-9CEF-9D44352E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1" y="264115"/>
            <a:ext cx="3308399" cy="7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" grpId="0" animBg="1"/>
      <p:bldP spid="26" grpId="0" animBg="1"/>
      <p:bldP spid="80" grpId="0"/>
      <p:bldP spid="81" grpId="0"/>
      <p:bldP spid="82" grpId="0"/>
      <p:bldP spid="83" grpId="0"/>
      <p:bldP spid="84" grpId="0"/>
      <p:bldP spid="85" grpId="0"/>
      <p:bldP spid="88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6622" y="1836781"/>
            <a:ext cx="7415149" cy="3558179"/>
          </a:xfrm>
        </p:spPr>
        <p:txBody>
          <a:bodyPr>
            <a:noAutofit/>
          </a:bodyPr>
          <a:lstStyle/>
          <a:p>
            <a:endParaRPr lang="hu-H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Gyors megtérülés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hatékonyabb munka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Javuló eredmények, alacsonyabb 	termelési költség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gyors döntéshozatal, magasabb profit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8300" y="263268"/>
            <a:ext cx="6400800" cy="9173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Tervezhető, elhanyagolható költségek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0" y="6127668"/>
            <a:ext cx="12192000" cy="7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57d50a8f-0772-4bff-adcb-34d3fe3f8bdb@u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zis 14"/>
          <p:cNvSpPr/>
          <p:nvPr/>
        </p:nvSpPr>
        <p:spPr>
          <a:xfrm>
            <a:off x="6680200" y="-1155701"/>
            <a:ext cx="6540500" cy="668739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0762" r="3204" b="13882"/>
          <a:stretch/>
        </p:blipFill>
        <p:spPr>
          <a:xfrm rot="16200000">
            <a:off x="6399016" y="70799"/>
            <a:ext cx="7102868" cy="2705102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8902701" y="2006478"/>
            <a:ext cx="2070099" cy="13955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Havi díj</a:t>
            </a:r>
          </a:p>
          <a:p>
            <a:pPr algn="ctr"/>
            <a:endParaRPr lang="hu-HU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u-H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Állatlétszám függő árazás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FECA504-0F8B-9E47-A10D-8762C6B0CEC5}"/>
              </a:ext>
            </a:extLst>
          </p:cNvPr>
          <p:cNvSpPr txBox="1"/>
          <p:nvPr/>
        </p:nvSpPr>
        <p:spPr>
          <a:xfrm>
            <a:off x="1704109" y="144285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8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6816C4F-908C-6445-9F45-BF94C15D8497}"/>
              </a:ext>
            </a:extLst>
          </p:cNvPr>
          <p:cNvGrpSpPr/>
          <p:nvPr/>
        </p:nvGrpSpPr>
        <p:grpSpPr>
          <a:xfrm>
            <a:off x="0" y="0"/>
            <a:ext cx="12192000" cy="6888591"/>
            <a:chOff x="0" y="-1"/>
            <a:chExt cx="12192000" cy="6888591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8AEAC189-6729-9F4C-8005-F986A8023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0" b="96811"/>
            <a:stretch/>
          </p:blipFill>
          <p:spPr>
            <a:xfrm>
              <a:off x="0" y="0"/>
              <a:ext cx="8818076" cy="186149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1AE3F38E-799B-B341-B351-802ABF57D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7" b="96811"/>
            <a:stretch/>
          </p:blipFill>
          <p:spPr>
            <a:xfrm>
              <a:off x="8311080" y="0"/>
              <a:ext cx="3880919" cy="186149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94836F62-8117-3140-BCC8-339CF881B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92590" r="20946"/>
            <a:stretch/>
          </p:blipFill>
          <p:spPr>
            <a:xfrm>
              <a:off x="2806574" y="6373640"/>
              <a:ext cx="7013268" cy="49762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C74C88DD-D4D6-9F40-A408-3290D7861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3" t="299" r="25573" b="96513"/>
            <a:stretch/>
          </p:blipFill>
          <p:spPr>
            <a:xfrm>
              <a:off x="6652787" y="0"/>
              <a:ext cx="2785450" cy="186149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67680B3B-8820-4847-9D6C-7B3FCAB6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7" t="1174"/>
            <a:stretch/>
          </p:blipFill>
          <p:spPr>
            <a:xfrm>
              <a:off x="9741529" y="-1"/>
              <a:ext cx="2450471" cy="6888591"/>
            </a:xfrm>
            <a:prstGeom prst="rect">
              <a:avLst/>
            </a:prstGeom>
          </p:spPr>
        </p:pic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9B9AD0C0-AEFC-1648-B674-3A705E5AA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11837" r="20946" b="18981"/>
            <a:stretch/>
          </p:blipFill>
          <p:spPr>
            <a:xfrm>
              <a:off x="6188881" y="1656551"/>
              <a:ext cx="5023328" cy="3327734"/>
            </a:xfrm>
            <a:prstGeom prst="rect">
              <a:avLst/>
            </a:prstGeom>
          </p:spPr>
        </p:pic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85272EC4-AECB-434C-A2BB-56091D7C4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7" t="1174" b="70230"/>
            <a:stretch/>
          </p:blipFill>
          <p:spPr>
            <a:xfrm>
              <a:off x="9741529" y="0"/>
              <a:ext cx="2450471" cy="1993272"/>
            </a:xfrm>
            <a:prstGeom prst="rect">
              <a:avLst/>
            </a:prstGeom>
          </p:spPr>
        </p:pic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793819ED-FDA9-4B4A-9BA5-BB519E5B6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0780" r="75427"/>
            <a:stretch/>
          </p:blipFill>
          <p:spPr>
            <a:xfrm>
              <a:off x="0" y="4179071"/>
              <a:ext cx="3277354" cy="2698061"/>
            </a:xfrm>
            <a:prstGeom prst="rect">
              <a:avLst/>
            </a:prstGeom>
          </p:spPr>
        </p:pic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3F312C8C-70A6-4044-8827-3547C1C75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2" t="10028" r="21281" b="20207"/>
            <a:stretch/>
          </p:blipFill>
          <p:spPr>
            <a:xfrm>
              <a:off x="862260" y="1528661"/>
              <a:ext cx="5023329" cy="3374577"/>
            </a:xfrm>
            <a:prstGeom prst="rect">
              <a:avLst/>
            </a:prstGeom>
          </p:spPr>
        </p:pic>
      </p:grpSp>
      <p:sp>
        <p:nvSpPr>
          <p:cNvPr id="19" name="Téglalap 18">
            <a:extLst>
              <a:ext uri="{FF2B5EF4-FFF2-40B4-BE49-F238E27FC236}">
                <a16:creationId xmlns:a16="http://schemas.microsoft.com/office/drawing/2014/main" id="{2C3F02EC-FF9A-7744-A623-FB4981B9905E}"/>
              </a:ext>
            </a:extLst>
          </p:cNvPr>
          <p:cNvSpPr/>
          <p:nvPr/>
        </p:nvSpPr>
        <p:spPr>
          <a:xfrm>
            <a:off x="8220546" y="6175281"/>
            <a:ext cx="39684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www.efsa.europa.eu</a:t>
            </a:r>
            <a:r>
              <a:rPr lang="hu-HU" sz="1000" dirty="0">
                <a:solidFill>
                  <a:srgbClr val="002060"/>
                </a:solidFill>
              </a:rPr>
              <a:t>/en/</a:t>
            </a:r>
            <a:r>
              <a:rPr lang="hu-HU" sz="1000" dirty="0" err="1">
                <a:solidFill>
                  <a:srgbClr val="002060"/>
                </a:solidFill>
              </a:rPr>
              <a:t>interactive-pages</a:t>
            </a:r>
            <a:r>
              <a:rPr lang="hu-HU" sz="1000" dirty="0">
                <a:solidFill>
                  <a:srgbClr val="002060"/>
                </a:solidFill>
              </a:rPr>
              <a:t>/AMR-Report-2017</a:t>
            </a:r>
          </a:p>
        </p:txBody>
      </p:sp>
    </p:spTree>
    <p:extLst>
      <p:ext uri="{BB962C8B-B14F-4D97-AF65-F5344CB8AC3E}">
        <p14:creationId xmlns:p14="http://schemas.microsoft.com/office/powerpoint/2010/main" val="92105224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A9739813-F4A2-4E2D-951C-0E48E8BABF38}"/>
              </a:ext>
            </a:extLst>
          </p:cNvPr>
          <p:cNvSpPr/>
          <p:nvPr/>
        </p:nvSpPr>
        <p:spPr>
          <a:xfrm>
            <a:off x="7141340" y="2400283"/>
            <a:ext cx="5703061" cy="2221636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4A0EB587-9686-41DA-8607-5FBBFB12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4314" y="3387709"/>
            <a:ext cx="4403372" cy="244693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412B2785-4C26-40F9-B020-37498B4B0809}"/>
              </a:ext>
            </a:extLst>
          </p:cNvPr>
          <p:cNvGrpSpPr/>
          <p:nvPr/>
        </p:nvGrpSpPr>
        <p:grpSpPr>
          <a:xfrm>
            <a:off x="2198070" y="4869918"/>
            <a:ext cx="4226243" cy="2086456"/>
            <a:chOff x="6329898" y="9723685"/>
            <a:chExt cx="6386138" cy="3128899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C43381C-DDB6-479B-A535-E87107E484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93588" y="9723685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14F2987-E1AF-4FBB-8D6D-6748715CC8E6}"/>
                </a:ext>
              </a:extLst>
            </p:cNvPr>
            <p:cNvSpPr/>
            <p:nvPr/>
          </p:nvSpPr>
          <p:spPr>
            <a:xfrm>
              <a:off x="11671139" y="1142272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E546237-1C94-4B92-80DE-66516BE61899}"/>
                </a:ext>
              </a:extLst>
            </p:cNvPr>
            <p:cNvSpPr txBox="1"/>
            <p:nvPr/>
          </p:nvSpPr>
          <p:spPr>
            <a:xfrm>
              <a:off x="6329898" y="11005684"/>
              <a:ext cx="5029906" cy="184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Ellenállóképesség növelése</a:t>
              </a:r>
            </a:p>
            <a:p>
              <a:pPr algn="r"/>
              <a:r>
                <a:rPr lang="en-US" sz="1200" dirty="0"/>
                <a:t>Robosztus genetika</a:t>
              </a:r>
            </a:p>
            <a:p>
              <a:pPr algn="r"/>
              <a:r>
                <a:rPr lang="en-US" sz="1200" dirty="0"/>
                <a:t> Általános Állategészségügyi állapot és prevenció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C3020AF-0448-47F8-95D6-F425A3E0B8D6}"/>
              </a:ext>
            </a:extLst>
          </p:cNvPr>
          <p:cNvGrpSpPr/>
          <p:nvPr/>
        </p:nvGrpSpPr>
        <p:grpSpPr>
          <a:xfrm>
            <a:off x="1108860" y="4063893"/>
            <a:ext cx="3888134" cy="911533"/>
            <a:chOff x="2218007" y="8127949"/>
            <a:chExt cx="7777281" cy="1823303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D0D6707-94D3-4D9A-8EBC-08EAA28F3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7256" y="8127949"/>
              <a:ext cx="2098032" cy="11189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41A82328-CD77-4C99-8D63-7B2EDBD34926}"/>
                </a:ext>
              </a:extLst>
            </p:cNvPr>
            <p:cNvSpPr/>
            <p:nvPr/>
          </p:nvSpPr>
          <p:spPr>
            <a:xfrm>
              <a:off x="7376552" y="8712474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9A232C9-A44B-4B6E-842A-30A715830FA9}"/>
                </a:ext>
              </a:extLst>
            </p:cNvPr>
            <p:cNvSpPr txBox="1"/>
            <p:nvPr/>
          </p:nvSpPr>
          <p:spPr>
            <a:xfrm>
              <a:off x="2218007" y="8473732"/>
              <a:ext cx="5029905" cy="147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Istállótechnológia</a:t>
              </a:r>
            </a:p>
            <a:p>
              <a:pPr algn="r"/>
              <a:r>
                <a:rPr lang="en-US" sz="1200" dirty="0"/>
                <a:t>Állandó ideális környezeti az állat egészséges fejlődéséhez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487A5F-6C22-478F-A124-EC3D2B2D35E9}"/>
              </a:ext>
            </a:extLst>
          </p:cNvPr>
          <p:cNvGrpSpPr/>
          <p:nvPr/>
        </p:nvGrpSpPr>
        <p:grpSpPr>
          <a:xfrm>
            <a:off x="2280263" y="226338"/>
            <a:ext cx="4159120" cy="2084968"/>
            <a:chOff x="6329898" y="1511403"/>
            <a:chExt cx="6386138" cy="3110917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99D3F03-DFA9-4DE4-B025-BD3BCE204D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93588" y="2425913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6B56698-0737-415A-86C2-5D91B6D33B82}"/>
                </a:ext>
              </a:extLst>
            </p:cNvPr>
            <p:cNvSpPr/>
            <p:nvPr/>
          </p:nvSpPr>
          <p:spPr>
            <a:xfrm>
              <a:off x="11671139" y="192844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0795052-DCA3-41AC-B9D7-CB4D4437EA13}"/>
                </a:ext>
              </a:extLst>
            </p:cNvPr>
            <p:cNvSpPr txBox="1"/>
            <p:nvPr/>
          </p:nvSpPr>
          <p:spPr>
            <a:xfrm>
              <a:off x="6329898" y="1511403"/>
              <a:ext cx="5029905" cy="121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Precíziós Állattartás</a:t>
              </a:r>
            </a:p>
            <a:p>
              <a:pPr algn="r"/>
              <a:r>
                <a:rPr lang="en-US" sz="1200" dirty="0"/>
                <a:t>A következő nagy “ugrás” az Adatra alapozott gyors, pontos döntések eredményre lesz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730E87E-200B-4F98-8F65-193D68FB6B57}"/>
              </a:ext>
            </a:extLst>
          </p:cNvPr>
          <p:cNvGrpSpPr/>
          <p:nvPr/>
        </p:nvGrpSpPr>
        <p:grpSpPr>
          <a:xfrm>
            <a:off x="1233771" y="1858102"/>
            <a:ext cx="3509821" cy="923330"/>
            <a:chOff x="2467861" y="3715794"/>
            <a:chExt cx="7020557" cy="1846901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6F544D8-1D40-4126-A0F8-D99322DA9EED}"/>
                </a:ext>
              </a:extLst>
            </p:cNvPr>
            <p:cNvCxnSpPr>
              <a:cxnSpLocks/>
            </p:cNvCxnSpPr>
            <p:nvPr/>
          </p:nvCxnSpPr>
          <p:spPr>
            <a:xfrm>
              <a:off x="7897256" y="4476985"/>
              <a:ext cx="1591162" cy="8283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5F17C52-2B72-45D3-A1F9-9F7AF41B1C82}"/>
                </a:ext>
              </a:extLst>
            </p:cNvPr>
            <p:cNvSpPr/>
            <p:nvPr/>
          </p:nvSpPr>
          <p:spPr>
            <a:xfrm>
              <a:off x="7751266" y="4132836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8C92A0-38FB-49AA-A32B-81BD39468C05}"/>
                </a:ext>
              </a:extLst>
            </p:cNvPr>
            <p:cNvSpPr txBox="1"/>
            <p:nvPr/>
          </p:nvSpPr>
          <p:spPr>
            <a:xfrm>
              <a:off x="2467861" y="3715794"/>
              <a:ext cx="5029906" cy="184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Telepirányítás</a:t>
              </a:r>
            </a:p>
            <a:p>
              <a:pPr algn="r"/>
              <a:r>
                <a:rPr lang="en-US" sz="1200" dirty="0"/>
                <a:t>Kidolgozott technológiai standardek, de a körülmények soha nem standardek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EDA6F92-4BB3-4FA7-AD01-639541BAEEC2}"/>
              </a:ext>
            </a:extLst>
          </p:cNvPr>
          <p:cNvGrpSpPr/>
          <p:nvPr/>
        </p:nvGrpSpPr>
        <p:grpSpPr>
          <a:xfrm>
            <a:off x="523929" y="3043068"/>
            <a:ext cx="4584617" cy="738664"/>
            <a:chOff x="225421" y="3853332"/>
            <a:chExt cx="9170427" cy="1477521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4EB6F9F-BB91-4EB5-956D-2640BEDF8DF4}"/>
                </a:ext>
              </a:extLst>
            </p:cNvPr>
            <p:cNvSpPr/>
            <p:nvPr/>
          </p:nvSpPr>
          <p:spPr>
            <a:xfrm>
              <a:off x="5383966" y="409207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6FB0D8A-6437-4A0E-BED3-302A1B2D4A4E}"/>
                </a:ext>
              </a:extLst>
            </p:cNvPr>
            <p:cNvCxnSpPr>
              <a:cxnSpLocks/>
              <a:stCxn id="133" idx="6"/>
            </p:cNvCxnSpPr>
            <p:nvPr/>
          </p:nvCxnSpPr>
          <p:spPr>
            <a:xfrm>
              <a:off x="6428863" y="4614524"/>
              <a:ext cx="296698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ACD2B0E-FB16-4723-AD0F-3F1DC2032D12}"/>
                </a:ext>
              </a:extLst>
            </p:cNvPr>
            <p:cNvSpPr txBox="1"/>
            <p:nvPr/>
          </p:nvSpPr>
          <p:spPr>
            <a:xfrm>
              <a:off x="225421" y="3853332"/>
              <a:ext cx="5029904" cy="1477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SMART eszközök</a:t>
              </a:r>
            </a:p>
            <a:p>
              <a:pPr algn="r"/>
              <a:r>
                <a:rPr lang="en-US" sz="1200" dirty="0"/>
                <a:t>Adatot már lehet gyűjteni, de mit kezdünk vele?</a:t>
              </a: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B73088CF-E5AD-498B-9A2D-6DB599322DE7}"/>
              </a:ext>
            </a:extLst>
          </p:cNvPr>
          <p:cNvGrpSpPr/>
          <p:nvPr/>
        </p:nvGrpSpPr>
        <p:grpSpPr>
          <a:xfrm>
            <a:off x="4362618" y="1694593"/>
            <a:ext cx="3466764" cy="3468814"/>
            <a:chOff x="8166893" y="2828925"/>
            <a:chExt cx="8053388" cy="8058151"/>
          </a:xfrm>
        </p:grpSpPr>
        <p:sp>
          <p:nvSpPr>
            <p:cNvPr id="1036" name="Oval 44">
              <a:extLst>
                <a:ext uri="{FF2B5EF4-FFF2-40B4-BE49-F238E27FC236}">
                  <a16:creationId xmlns:a16="http://schemas.microsoft.com/office/drawing/2014/main" id="{74BC3C01-67EA-4E95-8E88-8C54B81C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6893" y="2828925"/>
              <a:ext cx="8053388" cy="8058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037" name="Oval 45">
              <a:extLst>
                <a:ext uri="{FF2B5EF4-FFF2-40B4-BE49-F238E27FC236}">
                  <a16:creationId xmlns:a16="http://schemas.microsoft.com/office/drawing/2014/main" id="{0DBEA0F8-14C5-491D-9DEB-62B323832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855" y="3163888"/>
              <a:ext cx="7385050" cy="7388225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1F856CD-C48B-45EE-B9F2-FF1E1CA79C77}"/>
              </a:ext>
            </a:extLst>
          </p:cNvPr>
          <p:cNvGrpSpPr/>
          <p:nvPr/>
        </p:nvGrpSpPr>
        <p:grpSpPr>
          <a:xfrm>
            <a:off x="4549522" y="1881838"/>
            <a:ext cx="3092957" cy="3094324"/>
            <a:chOff x="9100228" y="3763273"/>
            <a:chExt cx="6186720" cy="6189453"/>
          </a:xfrm>
        </p:grpSpPr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0E7E0CD5-E5BA-442F-9109-0FA0F00E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0228" y="3763273"/>
              <a:ext cx="6186720" cy="6189453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F2E6704-C918-460E-BF7E-8DB1A016EBAC}"/>
                </a:ext>
              </a:extLst>
            </p:cNvPr>
            <p:cNvSpPr/>
            <p:nvPr/>
          </p:nvSpPr>
          <p:spPr>
            <a:xfrm>
              <a:off x="12049130" y="6713543"/>
              <a:ext cx="288915" cy="28891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2C5F291-57CD-47F9-8DCC-CA4F7384A4AA}"/>
              </a:ext>
            </a:extLst>
          </p:cNvPr>
          <p:cNvSpPr txBox="1"/>
          <p:nvPr/>
        </p:nvSpPr>
        <p:spPr>
          <a:xfrm>
            <a:off x="8248067" y="2683096"/>
            <a:ext cx="3109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genetika és tartástechnológia oldaláról már rendelkezésre állnak a feltételek, kizárólag pénz kérdése, hogy hozzáférünk, illetve használjuk-e 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7A174CA-265C-43BE-B845-420A75CBB989}"/>
              </a:ext>
            </a:extLst>
          </p:cNvPr>
          <p:cNvGrpSpPr/>
          <p:nvPr/>
        </p:nvGrpSpPr>
        <p:grpSpPr>
          <a:xfrm>
            <a:off x="4600588" y="1933588"/>
            <a:ext cx="2990825" cy="2990825"/>
            <a:chOff x="9202373" y="3866786"/>
            <a:chExt cx="5982428" cy="5982428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368576F7-A3C5-49EB-B5C7-7EFCDCD57763}"/>
                </a:ext>
              </a:extLst>
            </p:cNvPr>
            <p:cNvGrpSpPr/>
            <p:nvPr/>
          </p:nvGrpSpPr>
          <p:grpSpPr>
            <a:xfrm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82" name="Arrow: Pentagon 1081">
                <a:extLst>
                  <a:ext uri="{FF2B5EF4-FFF2-40B4-BE49-F238E27FC236}">
                    <a16:creationId xmlns:a16="http://schemas.microsoft.com/office/drawing/2014/main" id="{D5C89C07-ACF9-4C22-8BA1-FCC5BC142B3C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4" name="Arrow: Pentagon 93">
                <a:extLst>
                  <a:ext uri="{FF2B5EF4-FFF2-40B4-BE49-F238E27FC236}">
                    <a16:creationId xmlns:a16="http://schemas.microsoft.com/office/drawing/2014/main" id="{7FC1CD18-19F0-4282-8711-0AD3A2FA24F4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7C3A9CE-1615-4D4B-9FEA-69885165C10E}"/>
                </a:ext>
              </a:extLst>
            </p:cNvPr>
            <p:cNvGrpSpPr/>
            <p:nvPr/>
          </p:nvGrpSpPr>
          <p:grpSpPr>
            <a:xfrm rot="1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97" name="Arrow: Pentagon 96">
                <a:extLst>
                  <a:ext uri="{FF2B5EF4-FFF2-40B4-BE49-F238E27FC236}">
                    <a16:creationId xmlns:a16="http://schemas.microsoft.com/office/drawing/2014/main" id="{5CFA5657-728D-4B45-A019-C82D24DF68D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8" name="Arrow: Pentagon 97">
                <a:extLst>
                  <a:ext uri="{FF2B5EF4-FFF2-40B4-BE49-F238E27FC236}">
                    <a16:creationId xmlns:a16="http://schemas.microsoft.com/office/drawing/2014/main" id="{B6FDE02F-96C4-4B42-8481-EF99EC818176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8951313-425D-40AB-93CC-B5F9896369A9}"/>
                </a:ext>
              </a:extLst>
            </p:cNvPr>
            <p:cNvGrpSpPr/>
            <p:nvPr/>
          </p:nvGrpSpPr>
          <p:grpSpPr>
            <a:xfrm rot="36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3" name="Arrow: Pentagon 102">
                <a:extLst>
                  <a:ext uri="{FF2B5EF4-FFF2-40B4-BE49-F238E27FC236}">
                    <a16:creationId xmlns:a16="http://schemas.microsoft.com/office/drawing/2014/main" id="{1E41A643-789A-4EDA-AFE4-99AE87B00AF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4" name="Arrow: Pentagon 103">
                <a:extLst>
                  <a:ext uri="{FF2B5EF4-FFF2-40B4-BE49-F238E27FC236}">
                    <a16:creationId xmlns:a16="http://schemas.microsoft.com/office/drawing/2014/main" id="{00631CAD-C169-4341-A702-A3DFE8D81288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35CC2A-E384-40C5-9A0E-8F5549E47991}"/>
                </a:ext>
              </a:extLst>
            </p:cNvPr>
            <p:cNvGrpSpPr/>
            <p:nvPr/>
          </p:nvGrpSpPr>
          <p:grpSpPr>
            <a:xfrm rot="19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6" name="Arrow: Pentagon 105">
                <a:extLst>
                  <a:ext uri="{FF2B5EF4-FFF2-40B4-BE49-F238E27FC236}">
                    <a16:creationId xmlns:a16="http://schemas.microsoft.com/office/drawing/2014/main" id="{F4B63139-43D6-4F01-9D6B-A70A2D5C2C8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7" name="Arrow: Pentagon 106">
                <a:extLst>
                  <a:ext uri="{FF2B5EF4-FFF2-40B4-BE49-F238E27FC236}">
                    <a16:creationId xmlns:a16="http://schemas.microsoft.com/office/drawing/2014/main" id="{268CC966-8BA7-4416-80D6-929A8EE08C91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28A8042-3920-425A-8BAA-534143F3E47F}"/>
                </a:ext>
              </a:extLst>
            </p:cNvPr>
            <p:cNvGrpSpPr/>
            <p:nvPr/>
          </p:nvGrpSpPr>
          <p:grpSpPr>
            <a:xfrm rot="180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9" name="Arrow: Pentagon 108">
                <a:extLst>
                  <a:ext uri="{FF2B5EF4-FFF2-40B4-BE49-F238E27FC236}">
                    <a16:creationId xmlns:a16="http://schemas.microsoft.com/office/drawing/2014/main" id="{1A3ED432-A08A-4E5A-9440-03E92C071B25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10" name="Arrow: Pentagon 109">
                <a:extLst>
                  <a:ext uri="{FF2B5EF4-FFF2-40B4-BE49-F238E27FC236}">
                    <a16:creationId xmlns:a16="http://schemas.microsoft.com/office/drawing/2014/main" id="{B213F495-C3B8-4AD3-A492-9AF716257A92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456D303-C2BC-4817-974A-4C65C07319C5}"/>
                </a:ext>
              </a:extLst>
            </p:cNvPr>
            <p:cNvGrpSpPr/>
            <p:nvPr/>
          </p:nvGrpSpPr>
          <p:grpSpPr>
            <a:xfrm rot="54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12" name="Arrow: Pentagon 111">
                <a:extLst>
                  <a:ext uri="{FF2B5EF4-FFF2-40B4-BE49-F238E27FC236}">
                    <a16:creationId xmlns:a16="http://schemas.microsoft.com/office/drawing/2014/main" id="{25C0F162-4330-4631-919C-2DB7D3976E2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13" name="Arrow: Pentagon 112">
                <a:extLst>
                  <a:ext uri="{FF2B5EF4-FFF2-40B4-BE49-F238E27FC236}">
                    <a16:creationId xmlns:a16="http://schemas.microsoft.com/office/drawing/2014/main" id="{86941326-476E-46D2-B027-409ABA7E7B56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89C014-45B4-465C-BBD3-18ACFDFA07FD}"/>
              </a:ext>
            </a:extLst>
          </p:cNvPr>
          <p:cNvGrpSpPr/>
          <p:nvPr/>
        </p:nvGrpSpPr>
        <p:grpSpPr>
          <a:xfrm>
            <a:off x="4706626" y="2032035"/>
            <a:ext cx="2797633" cy="2809435"/>
            <a:chOff x="9414477" y="4063707"/>
            <a:chExt cx="5595993" cy="5619601"/>
          </a:xfrm>
        </p:grpSpPr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63B8174C-40DF-47C7-8290-EC08A4BBB577}"/>
                </a:ext>
              </a:extLst>
            </p:cNvPr>
            <p:cNvSpPr txBox="1"/>
            <p:nvPr/>
          </p:nvSpPr>
          <p:spPr>
            <a:xfrm>
              <a:off x="11723525" y="4063707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1119A9D-1153-49F0-B41F-3CAF4E1FEC1E}"/>
                </a:ext>
              </a:extLst>
            </p:cNvPr>
            <p:cNvSpPr txBox="1"/>
            <p:nvPr/>
          </p:nvSpPr>
          <p:spPr>
            <a:xfrm>
              <a:off x="13142313" y="4362070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6BE8C4B-E57A-4878-ABAB-378230FA7A37}"/>
                </a:ext>
              </a:extLst>
            </p:cNvPr>
            <p:cNvSpPr txBox="1"/>
            <p:nvPr/>
          </p:nvSpPr>
          <p:spPr>
            <a:xfrm>
              <a:off x="10387453" y="4362070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DE9714F-8015-4C0B-BDBB-4D243A292F1B}"/>
                </a:ext>
              </a:extLst>
            </p:cNvPr>
            <p:cNvSpPr txBox="1"/>
            <p:nvPr/>
          </p:nvSpPr>
          <p:spPr>
            <a:xfrm>
              <a:off x="13994740" y="5259091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7A284BD-DA4F-4AC3-8FEF-57D3ED463031}"/>
                </a:ext>
              </a:extLst>
            </p:cNvPr>
            <p:cNvSpPr txBox="1"/>
            <p:nvPr/>
          </p:nvSpPr>
          <p:spPr>
            <a:xfrm>
              <a:off x="9755371" y="5259091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D35DB84-3DCC-43F2-909D-00D2AE5558D7}"/>
                </a:ext>
              </a:extLst>
            </p:cNvPr>
            <p:cNvSpPr txBox="1"/>
            <p:nvPr/>
          </p:nvSpPr>
          <p:spPr>
            <a:xfrm>
              <a:off x="14355717" y="6372507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4ADFE84-886D-49B5-9371-F84E0C5307FA}"/>
                </a:ext>
              </a:extLst>
            </p:cNvPr>
            <p:cNvSpPr txBox="1"/>
            <p:nvPr/>
          </p:nvSpPr>
          <p:spPr>
            <a:xfrm>
              <a:off x="9414477" y="6372507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FCF53EB-443E-4FF8-9B42-B234653276A6}"/>
                </a:ext>
              </a:extLst>
            </p:cNvPr>
            <p:cNvSpPr txBox="1"/>
            <p:nvPr/>
          </p:nvSpPr>
          <p:spPr>
            <a:xfrm>
              <a:off x="13994740" y="7697006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E95B764-96A4-4472-9580-82AE4DE0438E}"/>
                </a:ext>
              </a:extLst>
            </p:cNvPr>
            <p:cNvSpPr txBox="1"/>
            <p:nvPr/>
          </p:nvSpPr>
          <p:spPr>
            <a:xfrm>
              <a:off x="9766833" y="7697006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8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DBA93A8-8660-4A16-B348-D57A48D89292}"/>
                </a:ext>
              </a:extLst>
            </p:cNvPr>
            <p:cNvSpPr txBox="1"/>
            <p:nvPr/>
          </p:nvSpPr>
          <p:spPr>
            <a:xfrm>
              <a:off x="13142313" y="8475989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6E42C5F-E94B-457D-A867-1D65FBC5C412}"/>
                </a:ext>
              </a:extLst>
            </p:cNvPr>
            <p:cNvSpPr txBox="1"/>
            <p:nvPr/>
          </p:nvSpPr>
          <p:spPr>
            <a:xfrm>
              <a:off x="10530140" y="8475989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D48B161-3E0F-49BF-8814-9956AF54E29C}"/>
                </a:ext>
              </a:extLst>
            </p:cNvPr>
            <p:cNvSpPr txBox="1"/>
            <p:nvPr/>
          </p:nvSpPr>
          <p:spPr>
            <a:xfrm>
              <a:off x="11866212" y="8821422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6</a:t>
              </a:r>
            </a:p>
          </p:txBody>
        </p: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07BCFEED-D690-40C6-86AF-6ED81AB69436}"/>
              </a:ext>
            </a:extLst>
          </p:cNvPr>
          <p:cNvGrpSpPr/>
          <p:nvPr/>
        </p:nvGrpSpPr>
        <p:grpSpPr>
          <a:xfrm>
            <a:off x="4549522" y="1881838"/>
            <a:ext cx="3092957" cy="3094324"/>
            <a:chOff x="8601075" y="3263900"/>
            <a:chExt cx="7185025" cy="7188200"/>
          </a:xfrm>
        </p:grpSpPr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83CD943E-38C7-4797-A7F3-2D5D607C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075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grpSp>
          <p:nvGrpSpPr>
            <p:cNvPr id="1080" name="Group 1079">
              <a:extLst>
                <a:ext uri="{FF2B5EF4-FFF2-40B4-BE49-F238E27FC236}">
                  <a16:creationId xmlns:a16="http://schemas.microsoft.com/office/drawing/2014/main" id="{2F2E2398-CDB0-4D9F-8787-82952CE5DE05}"/>
                </a:ext>
              </a:extLst>
            </p:cNvPr>
            <p:cNvGrpSpPr/>
            <p:nvPr/>
          </p:nvGrpSpPr>
          <p:grpSpPr>
            <a:xfrm>
              <a:off x="12010229" y="4132263"/>
              <a:ext cx="368302" cy="2743200"/>
              <a:chOff x="12010229" y="4132263"/>
              <a:chExt cx="368302" cy="2743200"/>
            </a:xfrm>
          </p:grpSpPr>
          <p:sp>
            <p:nvSpPr>
              <p:cNvPr id="1067" name="Freeform 75">
                <a:extLst>
                  <a:ext uri="{FF2B5EF4-FFF2-40B4-BE49-F238E27FC236}">
                    <a16:creationId xmlns:a16="http://schemas.microsoft.com/office/drawing/2014/main" id="{DBA8142A-9A2F-4BAD-AD9E-8B582DBE5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0229" y="4132263"/>
                <a:ext cx="166689" cy="2743200"/>
              </a:xfrm>
              <a:custGeom>
                <a:avLst/>
                <a:gdLst>
                  <a:gd name="T0" fmla="*/ 105 w 105"/>
                  <a:gd name="T1" fmla="*/ 1728 h 1728"/>
                  <a:gd name="T2" fmla="*/ 0 w 105"/>
                  <a:gd name="T3" fmla="*/ 1222 h 1728"/>
                  <a:gd name="T4" fmla="*/ 105 w 105"/>
                  <a:gd name="T5" fmla="*/ 0 h 1728"/>
                  <a:gd name="T6" fmla="*/ 105 w 105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728">
                    <a:moveTo>
                      <a:pt x="105" y="1728"/>
                    </a:moveTo>
                    <a:lnTo>
                      <a:pt x="0" y="1222"/>
                    </a:lnTo>
                    <a:lnTo>
                      <a:pt x="105" y="0"/>
                    </a:lnTo>
                    <a:lnTo>
                      <a:pt x="105" y="1728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  <p:sp>
            <p:nvSpPr>
              <p:cNvPr id="1068" name="Freeform 76">
                <a:extLst>
                  <a:ext uri="{FF2B5EF4-FFF2-40B4-BE49-F238E27FC236}">
                    <a16:creationId xmlns:a16="http://schemas.microsoft.com/office/drawing/2014/main" id="{C1BA14B6-7F5A-42CF-9E6D-1DE883572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4132263"/>
                <a:ext cx="201613" cy="2743200"/>
              </a:xfrm>
              <a:custGeom>
                <a:avLst/>
                <a:gdLst>
                  <a:gd name="T0" fmla="*/ 0 w 127"/>
                  <a:gd name="T1" fmla="*/ 1728 h 1728"/>
                  <a:gd name="T2" fmla="*/ 127 w 127"/>
                  <a:gd name="T3" fmla="*/ 1222 h 1728"/>
                  <a:gd name="T4" fmla="*/ 0 w 127"/>
                  <a:gd name="T5" fmla="*/ 0 h 1728"/>
                  <a:gd name="T6" fmla="*/ 0 w 127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728">
                    <a:moveTo>
                      <a:pt x="0" y="1728"/>
                    </a:moveTo>
                    <a:lnTo>
                      <a:pt x="127" y="1222"/>
                    </a:lnTo>
                    <a:lnTo>
                      <a:pt x="0" y="0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</p:grp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6CE22F1B-D339-4838-8ABE-E87D72D849D6}"/>
              </a:ext>
            </a:extLst>
          </p:cNvPr>
          <p:cNvGrpSpPr/>
          <p:nvPr/>
        </p:nvGrpSpPr>
        <p:grpSpPr>
          <a:xfrm rot="3600000">
            <a:off x="4549863" y="1881838"/>
            <a:ext cx="3092957" cy="3094324"/>
            <a:chOff x="8601868" y="3263900"/>
            <a:chExt cx="7185025" cy="7188200"/>
          </a:xfrm>
        </p:grpSpPr>
        <p:sp>
          <p:nvSpPr>
            <p:cNvPr id="1038" name="Freeform 46">
              <a:extLst>
                <a:ext uri="{FF2B5EF4-FFF2-40B4-BE49-F238E27FC236}">
                  <a16:creationId xmlns:a16="http://schemas.microsoft.com/office/drawing/2014/main" id="{6C602820-A9A5-4FCF-B8C6-0FCAD3D7C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868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1C4EA474-83CA-47E5-B077-6CEEC1D41435}"/>
                </a:ext>
              </a:extLst>
            </p:cNvPr>
            <p:cNvGrpSpPr/>
            <p:nvPr/>
          </p:nvGrpSpPr>
          <p:grpSpPr>
            <a:xfrm>
              <a:off x="12176918" y="6875463"/>
              <a:ext cx="1471613" cy="835025"/>
              <a:chOff x="12176918" y="6875463"/>
              <a:chExt cx="1471613" cy="835025"/>
            </a:xfrm>
          </p:grpSpPr>
          <p:sp>
            <p:nvSpPr>
              <p:cNvPr id="1069" name="Freeform 77">
                <a:extLst>
                  <a:ext uri="{FF2B5EF4-FFF2-40B4-BE49-F238E27FC236}">
                    <a16:creationId xmlns:a16="http://schemas.microsoft.com/office/drawing/2014/main" id="{4936B366-0207-42DC-A2F5-7B0B069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295 w 927"/>
                  <a:gd name="T3" fmla="*/ 273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295" y="273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  <p:sp>
            <p:nvSpPr>
              <p:cNvPr id="1070" name="Freeform 78">
                <a:extLst>
                  <a:ext uri="{FF2B5EF4-FFF2-40B4-BE49-F238E27FC236}">
                    <a16:creationId xmlns:a16="http://schemas.microsoft.com/office/drawing/2014/main" id="{DBE8B706-8336-42A9-B16F-E3174AAE0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400 w 927"/>
                  <a:gd name="T3" fmla="*/ 84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400" y="84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</p:grpSp>
      </p:grpSp>
      <p:sp>
        <p:nvSpPr>
          <p:cNvPr id="131" name="Title 1">
            <a:extLst>
              <a:ext uri="{FF2B5EF4-FFF2-40B4-BE49-F238E27FC236}">
                <a16:creationId xmlns:a16="http://schemas.microsoft.com/office/drawing/2014/main" id="{AE3BADFF-84D2-4342-9DD9-FB37DD419DD1}"/>
              </a:ext>
            </a:extLst>
          </p:cNvPr>
          <p:cNvSpPr txBox="1">
            <a:spLocks/>
          </p:cNvSpPr>
          <p:nvPr/>
        </p:nvSpPr>
        <p:spPr>
          <a:xfrm>
            <a:off x="6835421" y="671795"/>
            <a:ext cx="4488079" cy="704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99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Az óra ketyeg….</a:t>
            </a:r>
          </a:p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Ki, Mit, Miért, Mikor és Hogyan?</a:t>
            </a:r>
          </a:p>
          <a:p>
            <a:pPr algn="r"/>
            <a:endParaRPr lang="en-US" sz="3199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75" name="Picture 2" descr="57d50a8f-0772-4bff-adcb-34d3fe3f8bdb@ubm">
            <a:extLst>
              <a:ext uri="{FF2B5EF4-FFF2-40B4-BE49-F238E27FC236}">
                <a16:creationId xmlns:a16="http://schemas.microsoft.com/office/drawing/2014/main" id="{93CA2694-A6E2-DC40-B8F8-036E40E5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 p14:presetBounceEnd="8125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25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 p14:presetBounceEnd="79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79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 p14:bounceEnd="81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81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81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ine 13">
            <a:extLst>
              <a:ext uri="{FF2B5EF4-FFF2-40B4-BE49-F238E27FC236}">
                <a16:creationId xmlns:a16="http://schemas.microsoft.com/office/drawing/2014/main" id="{0A79AB9C-436E-44FD-B937-8FE5D30E4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5124" y="2782551"/>
            <a:ext cx="1012165" cy="603479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82" name="Freeform 14">
            <a:extLst>
              <a:ext uri="{FF2B5EF4-FFF2-40B4-BE49-F238E27FC236}">
                <a16:creationId xmlns:a16="http://schemas.microsoft.com/office/drawing/2014/main" id="{490F2C53-7823-4D50-9610-583652F1E21D}"/>
              </a:ext>
            </a:extLst>
          </p:cNvPr>
          <p:cNvSpPr>
            <a:spLocks noEditPoints="1"/>
          </p:cNvSpPr>
          <p:nvPr/>
        </p:nvSpPr>
        <p:spPr bwMode="auto">
          <a:xfrm>
            <a:off x="426445" y="1232794"/>
            <a:ext cx="8060079" cy="4656913"/>
          </a:xfrm>
          <a:custGeom>
            <a:avLst/>
            <a:gdLst>
              <a:gd name="T0" fmla="*/ 2061 w 4856"/>
              <a:gd name="T1" fmla="*/ 2687 h 2803"/>
              <a:gd name="T2" fmla="*/ 202 w 4856"/>
              <a:gd name="T3" fmla="*/ 1613 h 2803"/>
              <a:gd name="T4" fmla="*/ 202 w 4856"/>
              <a:gd name="T5" fmla="*/ 1190 h 2803"/>
              <a:gd name="T6" fmla="*/ 2061 w 4856"/>
              <a:gd name="T7" fmla="*/ 117 h 2803"/>
              <a:gd name="T8" fmla="*/ 2795 w 4856"/>
              <a:gd name="T9" fmla="*/ 117 h 2803"/>
              <a:gd name="T10" fmla="*/ 4654 w 4856"/>
              <a:gd name="T11" fmla="*/ 1190 h 2803"/>
              <a:gd name="T12" fmla="*/ 4654 w 4856"/>
              <a:gd name="T13" fmla="*/ 1614 h 2803"/>
              <a:gd name="T14" fmla="*/ 2795 w 4856"/>
              <a:gd name="T15" fmla="*/ 2687 h 2803"/>
              <a:gd name="T16" fmla="*/ 2061 w 4856"/>
              <a:gd name="T17" fmla="*/ 2687 h 2803"/>
              <a:gd name="T18" fmla="*/ 2756 w 4856"/>
              <a:gd name="T19" fmla="*/ 139 h 2803"/>
              <a:gd name="T20" fmla="*/ 2100 w 4856"/>
              <a:gd name="T21" fmla="*/ 139 h 2803"/>
              <a:gd name="T22" fmla="*/ 241 w 4856"/>
              <a:gd name="T23" fmla="*/ 1212 h 2803"/>
              <a:gd name="T24" fmla="*/ 241 w 4856"/>
              <a:gd name="T25" fmla="*/ 1591 h 2803"/>
              <a:gd name="T26" fmla="*/ 2100 w 4856"/>
              <a:gd name="T27" fmla="*/ 2664 h 2803"/>
              <a:gd name="T28" fmla="*/ 2756 w 4856"/>
              <a:gd name="T29" fmla="*/ 2664 h 2803"/>
              <a:gd name="T30" fmla="*/ 4615 w 4856"/>
              <a:gd name="T31" fmla="*/ 1591 h 2803"/>
              <a:gd name="T32" fmla="*/ 4615 w 4856"/>
              <a:gd name="T33" fmla="*/ 1212 h 2803"/>
              <a:gd name="T34" fmla="*/ 2756 w 4856"/>
              <a:gd name="T35" fmla="*/ 139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856" h="2803">
                <a:moveTo>
                  <a:pt x="2061" y="2687"/>
                </a:moveTo>
                <a:cubicBezTo>
                  <a:pt x="202" y="1613"/>
                  <a:pt x="202" y="1613"/>
                  <a:pt x="202" y="1613"/>
                </a:cubicBezTo>
                <a:cubicBezTo>
                  <a:pt x="0" y="1497"/>
                  <a:pt x="0" y="1307"/>
                  <a:pt x="202" y="1190"/>
                </a:cubicBezTo>
                <a:cubicBezTo>
                  <a:pt x="2061" y="117"/>
                  <a:pt x="2061" y="117"/>
                  <a:pt x="2061" y="117"/>
                </a:cubicBezTo>
                <a:cubicBezTo>
                  <a:pt x="2263" y="0"/>
                  <a:pt x="2593" y="0"/>
                  <a:pt x="2795" y="117"/>
                </a:cubicBezTo>
                <a:cubicBezTo>
                  <a:pt x="4654" y="1190"/>
                  <a:pt x="4654" y="1190"/>
                  <a:pt x="4654" y="1190"/>
                </a:cubicBezTo>
                <a:cubicBezTo>
                  <a:pt x="4856" y="1307"/>
                  <a:pt x="4856" y="1497"/>
                  <a:pt x="4654" y="1614"/>
                </a:cubicBezTo>
                <a:cubicBezTo>
                  <a:pt x="2795" y="2687"/>
                  <a:pt x="2795" y="2687"/>
                  <a:pt x="2795" y="2687"/>
                </a:cubicBezTo>
                <a:cubicBezTo>
                  <a:pt x="2593" y="2803"/>
                  <a:pt x="2263" y="2803"/>
                  <a:pt x="2061" y="2687"/>
                </a:cubicBezTo>
                <a:close/>
                <a:moveTo>
                  <a:pt x="2756" y="139"/>
                </a:moveTo>
                <a:cubicBezTo>
                  <a:pt x="2575" y="35"/>
                  <a:pt x="2281" y="35"/>
                  <a:pt x="2100" y="139"/>
                </a:cubicBezTo>
                <a:cubicBezTo>
                  <a:pt x="241" y="1212"/>
                  <a:pt x="241" y="1212"/>
                  <a:pt x="241" y="1212"/>
                </a:cubicBezTo>
                <a:cubicBezTo>
                  <a:pt x="60" y="1317"/>
                  <a:pt x="60" y="1487"/>
                  <a:pt x="241" y="1591"/>
                </a:cubicBezTo>
                <a:cubicBezTo>
                  <a:pt x="2100" y="2664"/>
                  <a:pt x="2100" y="2664"/>
                  <a:pt x="2100" y="2664"/>
                </a:cubicBezTo>
                <a:cubicBezTo>
                  <a:pt x="2281" y="2769"/>
                  <a:pt x="2575" y="2769"/>
                  <a:pt x="2756" y="2664"/>
                </a:cubicBezTo>
                <a:cubicBezTo>
                  <a:pt x="4615" y="1591"/>
                  <a:pt x="4615" y="1591"/>
                  <a:pt x="4615" y="1591"/>
                </a:cubicBezTo>
                <a:cubicBezTo>
                  <a:pt x="4796" y="1487"/>
                  <a:pt x="4796" y="1317"/>
                  <a:pt x="4615" y="1212"/>
                </a:cubicBezTo>
                <a:lnTo>
                  <a:pt x="2756" y="139"/>
                </a:lnTo>
                <a:close/>
              </a:path>
            </a:pathLst>
          </a:custGeom>
          <a:solidFill>
            <a:srgbClr val="7B97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BAE97B7A-B033-4C4F-BF8A-C25262B15663}"/>
              </a:ext>
            </a:extLst>
          </p:cNvPr>
          <p:cNvGrpSpPr/>
          <p:nvPr/>
        </p:nvGrpSpPr>
        <p:grpSpPr>
          <a:xfrm>
            <a:off x="3956608" y="981662"/>
            <a:ext cx="955828" cy="972061"/>
            <a:chOff x="9347201" y="2822575"/>
            <a:chExt cx="1589088" cy="1616076"/>
          </a:xfrm>
        </p:grpSpPr>
        <p:sp>
          <p:nvSpPr>
            <p:cNvPr id="323" name="Freeform 155">
              <a:extLst>
                <a:ext uri="{FF2B5EF4-FFF2-40B4-BE49-F238E27FC236}">
                  <a16:creationId xmlns:a16="http://schemas.microsoft.com/office/drawing/2014/main" id="{1E1F4349-C3DC-44B5-B32D-48AF3752D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7201" y="3509963"/>
              <a:ext cx="1589088" cy="928688"/>
            </a:xfrm>
            <a:custGeom>
              <a:avLst/>
              <a:gdLst>
                <a:gd name="T0" fmla="*/ 575 w 576"/>
                <a:gd name="T1" fmla="*/ 170 h 336"/>
                <a:gd name="T2" fmla="*/ 563 w 576"/>
                <a:gd name="T3" fmla="*/ 183 h 336"/>
                <a:gd name="T4" fmla="*/ 314 w 576"/>
                <a:gd name="T5" fmla="*/ 327 h 336"/>
                <a:gd name="T6" fmla="*/ 265 w 576"/>
                <a:gd name="T7" fmla="*/ 329 h 336"/>
                <a:gd name="T8" fmla="*/ 54 w 576"/>
                <a:gd name="T9" fmla="*/ 207 h 336"/>
                <a:gd name="T10" fmla="*/ 54 w 576"/>
                <a:gd name="T11" fmla="*/ 207 h 336"/>
                <a:gd name="T12" fmla="*/ 9 w 576"/>
                <a:gd name="T13" fmla="*/ 181 h 336"/>
                <a:gd name="T14" fmla="*/ 1 w 576"/>
                <a:gd name="T15" fmla="*/ 170 h 336"/>
                <a:gd name="T16" fmla="*/ 1 w 576"/>
                <a:gd name="T17" fmla="*/ 170 h 336"/>
                <a:gd name="T18" fmla="*/ 13 w 576"/>
                <a:gd name="T19" fmla="*/ 153 h 336"/>
                <a:gd name="T20" fmla="*/ 262 w 576"/>
                <a:gd name="T21" fmla="*/ 9 h 336"/>
                <a:gd name="T22" fmla="*/ 311 w 576"/>
                <a:gd name="T23" fmla="*/ 7 h 336"/>
                <a:gd name="T24" fmla="*/ 567 w 576"/>
                <a:gd name="T25" fmla="*/ 155 h 336"/>
                <a:gd name="T26" fmla="*/ 575 w 576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6">
                  <a:moveTo>
                    <a:pt x="575" y="170"/>
                  </a:moveTo>
                  <a:cubicBezTo>
                    <a:pt x="574" y="175"/>
                    <a:pt x="570" y="179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5" y="329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1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4" name="Freeform 156">
              <a:extLst>
                <a:ext uri="{FF2B5EF4-FFF2-40B4-BE49-F238E27FC236}">
                  <a16:creationId xmlns:a16="http://schemas.microsoft.com/office/drawing/2014/main" id="{AEC241AB-7CFE-4CEB-ACC8-A4292EEB0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330676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5" name="Freeform 157">
              <a:extLst>
                <a:ext uri="{FF2B5EF4-FFF2-40B4-BE49-F238E27FC236}">
                  <a16:creationId xmlns:a16="http://schemas.microsoft.com/office/drawing/2014/main" id="{84234C20-1AEA-47F5-82B8-F8B9D5477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752850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6" name="Freeform 158">
              <a:extLst>
                <a:ext uri="{FF2B5EF4-FFF2-40B4-BE49-F238E27FC236}">
                  <a16:creationId xmlns:a16="http://schemas.microsoft.com/office/drawing/2014/main" id="{73F6FBD4-08B9-48F3-BE8F-9D81F6824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91636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7" name="Freeform 159">
              <a:extLst>
                <a:ext uri="{FF2B5EF4-FFF2-40B4-BE49-F238E27FC236}">
                  <a16:creationId xmlns:a16="http://schemas.microsoft.com/office/drawing/2014/main" id="{1134200B-3EDC-49A3-B299-844959722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93382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8" name="Freeform 160">
              <a:extLst>
                <a:ext uri="{FF2B5EF4-FFF2-40B4-BE49-F238E27FC236}">
                  <a16:creationId xmlns:a16="http://schemas.microsoft.com/office/drawing/2014/main" id="{243AA255-5B64-45F0-9E28-6CA611092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415607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1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9" name="Freeform 161">
              <a:extLst>
                <a:ext uri="{FF2B5EF4-FFF2-40B4-BE49-F238E27FC236}">
                  <a16:creationId xmlns:a16="http://schemas.microsoft.com/office/drawing/2014/main" id="{F2064CDB-6BA4-4788-9180-55D5F702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3065463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4 w 546"/>
                <a:gd name="T3" fmla="*/ 173 h 318"/>
                <a:gd name="T4" fmla="*/ 298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6"/>
                    <a:pt x="540" y="170"/>
                    <a:pt x="534" y="173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0" name="Freeform 162">
              <a:extLst>
                <a:ext uri="{FF2B5EF4-FFF2-40B4-BE49-F238E27FC236}">
                  <a16:creationId xmlns:a16="http://schemas.microsoft.com/office/drawing/2014/main" id="{F6EA4D91-67A1-4516-A6BC-5D1A8968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509963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5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1" name="Freeform 163">
              <a:extLst>
                <a:ext uri="{FF2B5EF4-FFF2-40B4-BE49-F238E27FC236}">
                  <a16:creationId xmlns:a16="http://schemas.microsoft.com/office/drawing/2014/main" id="{BA5097F1-1F98-4DCB-8C58-F509F0085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67347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2" name="Freeform 164">
              <a:extLst>
                <a:ext uri="{FF2B5EF4-FFF2-40B4-BE49-F238E27FC236}">
                  <a16:creationId xmlns:a16="http://schemas.microsoft.com/office/drawing/2014/main" id="{F98B2808-AF01-4FB9-BAD6-50C888B41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69252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3" name="Freeform 165">
              <a:extLst>
                <a:ext uri="{FF2B5EF4-FFF2-40B4-BE49-F238E27FC236}">
                  <a16:creationId xmlns:a16="http://schemas.microsoft.com/office/drawing/2014/main" id="{C65B08A3-584B-4CB3-9028-A13C7DC13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3916363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4" name="Freeform 166">
              <a:extLst>
                <a:ext uri="{FF2B5EF4-FFF2-40B4-BE49-F238E27FC236}">
                  <a16:creationId xmlns:a16="http://schemas.microsoft.com/office/drawing/2014/main" id="{EAAE983F-050F-4767-BEF4-72F5269A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2822575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5" name="Freeform 167">
              <a:extLst>
                <a:ext uri="{FF2B5EF4-FFF2-40B4-BE49-F238E27FC236}">
                  <a16:creationId xmlns:a16="http://schemas.microsoft.com/office/drawing/2014/main" id="{E355348D-B038-4147-AB64-19AA7E6F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270250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6" name="Freeform 168">
              <a:extLst>
                <a:ext uri="{FF2B5EF4-FFF2-40B4-BE49-F238E27FC236}">
                  <a16:creationId xmlns:a16="http://schemas.microsoft.com/office/drawing/2014/main" id="{D49D7E41-1E52-41A0-8C58-53186E885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43376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7" name="Freeform 169">
              <a:extLst>
                <a:ext uri="{FF2B5EF4-FFF2-40B4-BE49-F238E27FC236}">
                  <a16:creationId xmlns:a16="http://schemas.microsoft.com/office/drawing/2014/main" id="{A192B0E5-17AC-42B9-B199-D0385D3B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44963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8" name="Freeform 170">
              <a:extLst>
                <a:ext uri="{FF2B5EF4-FFF2-40B4-BE49-F238E27FC236}">
                  <a16:creationId xmlns:a16="http://schemas.microsoft.com/office/drawing/2014/main" id="{F3A034B0-9164-48DC-949E-F4E31368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367347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174" name="Line 6">
            <a:extLst>
              <a:ext uri="{FF2B5EF4-FFF2-40B4-BE49-F238E27FC236}">
                <a16:creationId xmlns:a16="http://schemas.microsoft.com/office/drawing/2014/main" id="{9887BEB6-A544-46D6-8F8A-857AA1256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164" y="3550269"/>
            <a:ext cx="1203139" cy="704696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5" name="Line 7">
            <a:extLst>
              <a:ext uri="{FF2B5EF4-FFF2-40B4-BE49-F238E27FC236}">
                <a16:creationId xmlns:a16="http://schemas.microsoft.com/office/drawing/2014/main" id="{2DEF8D83-B3F2-4A82-A6E7-3C1D0EFBED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9689" y="3550269"/>
            <a:ext cx="1386475" cy="804003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6" name="Line 8">
            <a:extLst>
              <a:ext uri="{FF2B5EF4-FFF2-40B4-BE49-F238E27FC236}">
                <a16:creationId xmlns:a16="http://schemas.microsoft.com/office/drawing/2014/main" id="{0CD4AC7D-2A4E-4853-9441-A302632A9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4189" y="3490112"/>
            <a:ext cx="2641177" cy="103126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7" name="Line 9">
            <a:extLst>
              <a:ext uri="{FF2B5EF4-FFF2-40B4-BE49-F238E27FC236}">
                <a16:creationId xmlns:a16="http://schemas.microsoft.com/office/drawing/2014/main" id="{1F71F191-0908-404D-8702-FF65A44791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3247" y="3516848"/>
            <a:ext cx="2884670" cy="126043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8" name="Line 10">
            <a:extLst>
              <a:ext uri="{FF2B5EF4-FFF2-40B4-BE49-F238E27FC236}">
                <a16:creationId xmlns:a16="http://schemas.microsoft.com/office/drawing/2014/main" id="{F1388A0D-3552-4D2E-8901-40EB1D7BC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6163" y="2611630"/>
            <a:ext cx="1347326" cy="774402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9" name="Line 11">
            <a:extLst>
              <a:ext uri="{FF2B5EF4-FFF2-40B4-BE49-F238E27FC236}">
                <a16:creationId xmlns:a16="http://schemas.microsoft.com/office/drawing/2014/main" id="{333C1DE4-3C2D-4AA9-BDFC-D528960E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164" y="3550268"/>
            <a:ext cx="0" cy="909994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9A22F7E-AE33-48F6-B7E2-B120E1F136DE}"/>
              </a:ext>
            </a:extLst>
          </p:cNvPr>
          <p:cNvGrpSpPr/>
          <p:nvPr/>
        </p:nvGrpSpPr>
        <p:grpSpPr>
          <a:xfrm>
            <a:off x="2504247" y="1862054"/>
            <a:ext cx="957737" cy="1116246"/>
            <a:chOff x="6932613" y="4286250"/>
            <a:chExt cx="1592263" cy="1855788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41C4A8A1-6E0B-4731-A883-F69A79DDC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613" y="5214938"/>
              <a:ext cx="1592263" cy="927100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5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10 w 577"/>
                <a:gd name="T13" fmla="*/ 181 h 336"/>
                <a:gd name="T14" fmla="*/ 1 w 577"/>
                <a:gd name="T15" fmla="*/ 171 h 336"/>
                <a:gd name="T16" fmla="*/ 1 w 577"/>
                <a:gd name="T17" fmla="*/ 171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80"/>
                    <a:pt x="564" y="183"/>
                  </a:cubicBezTo>
                  <a:cubicBezTo>
                    <a:pt x="315" y="327"/>
                    <a:pt x="315" y="327"/>
                    <a:pt x="315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5" y="178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9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264234C6-0CCB-415A-A775-7C35AFC81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501015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7 h 319"/>
                <a:gd name="T10" fmla="*/ 51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7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A8C0BEA6-E01F-4E04-BC48-AA0059E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545782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3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3F351B1-9E59-4B2A-BA02-35FB1BF38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62133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4998E11-D2E7-478E-A1E8-D3FF055CC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64038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3BEB3AE-BC78-444E-B4ED-788B2251F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8610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5ADD7B75-D95B-47CA-9347-B0EB87D9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770438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6 h 319"/>
                <a:gd name="T10" fmla="*/ 51 w 546"/>
                <a:gd name="T11" fmla="*/ 196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22">
              <a:extLst>
                <a:ext uri="{FF2B5EF4-FFF2-40B4-BE49-F238E27FC236}">
                  <a16:creationId xmlns:a16="http://schemas.microsoft.com/office/drawing/2014/main" id="{57292BE6-935D-4883-944A-499C6753E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5218113"/>
              <a:ext cx="1500188" cy="636588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4 h 231"/>
                <a:gd name="T22" fmla="*/ 50 w 544"/>
                <a:gd name="T23" fmla="*/ 34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7"/>
                    <a:pt x="8" y="10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23">
              <a:extLst>
                <a:ext uri="{FF2B5EF4-FFF2-40B4-BE49-F238E27FC236}">
                  <a16:creationId xmlns:a16="http://schemas.microsoft.com/office/drawing/2014/main" id="{F6D46F1D-DD51-41FD-9EA8-8DAEE0039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376863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24">
              <a:extLst>
                <a:ext uri="{FF2B5EF4-FFF2-40B4-BE49-F238E27FC236}">
                  <a16:creationId xmlns:a16="http://schemas.microsoft.com/office/drawing/2014/main" id="{44C8362E-D944-4DC0-9F12-8867D31CA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3975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25">
              <a:extLst>
                <a:ext uri="{FF2B5EF4-FFF2-40B4-BE49-F238E27FC236}">
                  <a16:creationId xmlns:a16="http://schemas.microsoft.com/office/drawing/2014/main" id="{485C3109-D6DA-45B6-AF23-727AB7B93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621338"/>
              <a:ext cx="66675" cy="95250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26">
              <a:extLst>
                <a:ext uri="{FF2B5EF4-FFF2-40B4-BE49-F238E27FC236}">
                  <a16:creationId xmlns:a16="http://schemas.microsoft.com/office/drawing/2014/main" id="{1C012247-2619-4125-A86A-DC2A3685D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529138"/>
              <a:ext cx="1506538" cy="879475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1 w 546"/>
                <a:gd name="T9" fmla="*/ 196 h 318"/>
                <a:gd name="T10" fmla="*/ 51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6 h 318"/>
                <a:gd name="T24" fmla="*/ 537 w 546"/>
                <a:gd name="T25" fmla="*/ 146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1" y="0"/>
                    <a:pt x="282" y="0"/>
                    <a:pt x="294" y="6"/>
                  </a:cubicBezTo>
                  <a:cubicBezTo>
                    <a:pt x="537" y="146"/>
                    <a:pt x="537" y="146"/>
                    <a:pt x="537" y="146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27">
              <a:extLst>
                <a:ext uri="{FF2B5EF4-FFF2-40B4-BE49-F238E27FC236}">
                  <a16:creationId xmlns:a16="http://schemas.microsoft.com/office/drawing/2014/main" id="{82F30CF9-4F73-45EA-A7D1-E986D1D8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9736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7 h 231"/>
                <a:gd name="T8" fmla="*/ 296 w 544"/>
                <a:gd name="T9" fmla="*/ 223 h 231"/>
                <a:gd name="T10" fmla="*/ 250 w 544"/>
                <a:gd name="T11" fmla="*/ 225 h 231"/>
                <a:gd name="T12" fmla="*/ 8 w 544"/>
                <a:gd name="T13" fmla="*/ 85 h 231"/>
                <a:gd name="T14" fmla="*/ 0 w 544"/>
                <a:gd name="T15" fmla="*/ 75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1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6" name="Freeform 28">
              <a:extLst>
                <a:ext uri="{FF2B5EF4-FFF2-40B4-BE49-F238E27FC236}">
                  <a16:creationId xmlns:a16="http://schemas.microsoft.com/office/drawing/2014/main" id="{006F5629-BFBA-4F86-A044-F65A2DCF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1371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706A306F-35A3-41D1-A3EB-CC6067561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1562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30">
              <a:extLst>
                <a:ext uri="{FF2B5EF4-FFF2-40B4-BE49-F238E27FC236}">
                  <a16:creationId xmlns:a16="http://schemas.microsoft.com/office/drawing/2014/main" id="{E45BE0E7-62B1-4740-AB8B-E37CE9CF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376863"/>
              <a:ext cx="66675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6" y="36"/>
                    <a:pt x="0" y="33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4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31">
              <a:extLst>
                <a:ext uri="{FF2B5EF4-FFF2-40B4-BE49-F238E27FC236}">
                  <a16:creationId xmlns:a16="http://schemas.microsoft.com/office/drawing/2014/main" id="{8FD45E43-7215-4650-A96D-B7096A1DB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28625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7 h 319"/>
                <a:gd name="T10" fmla="*/ 51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32">
              <a:extLst>
                <a:ext uri="{FF2B5EF4-FFF2-40B4-BE49-F238E27FC236}">
                  <a16:creationId xmlns:a16="http://schemas.microsoft.com/office/drawing/2014/main" id="{9F2682C8-E83F-4E22-BC24-6C66DA87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73392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33">
              <a:extLst>
                <a:ext uri="{FF2B5EF4-FFF2-40B4-BE49-F238E27FC236}">
                  <a16:creationId xmlns:a16="http://schemas.microsoft.com/office/drawing/2014/main" id="{14696CEC-1797-4178-BBD6-0076C86CD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489743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34">
              <a:extLst>
                <a:ext uri="{FF2B5EF4-FFF2-40B4-BE49-F238E27FC236}">
                  <a16:creationId xmlns:a16="http://schemas.microsoft.com/office/drawing/2014/main" id="{D5EB70AE-40FC-4C33-84D0-56FD7914C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491331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35">
              <a:extLst>
                <a:ext uri="{FF2B5EF4-FFF2-40B4-BE49-F238E27FC236}">
                  <a16:creationId xmlns:a16="http://schemas.microsoft.com/office/drawing/2014/main" id="{D0EA2D06-16AB-4BFD-B73A-072679592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1371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DCCDA06-9F08-4694-95B5-0CDD348C8D8F}"/>
              </a:ext>
            </a:extLst>
          </p:cNvPr>
          <p:cNvGrpSpPr/>
          <p:nvPr/>
        </p:nvGrpSpPr>
        <p:grpSpPr>
          <a:xfrm>
            <a:off x="6964457" y="2721439"/>
            <a:ext cx="957737" cy="1116246"/>
            <a:chOff x="14347826" y="5715000"/>
            <a:chExt cx="1592263" cy="1855788"/>
          </a:xfrm>
        </p:grpSpPr>
        <p:sp>
          <p:nvSpPr>
            <p:cNvPr id="225" name="Freeform 57">
              <a:extLst>
                <a:ext uri="{FF2B5EF4-FFF2-40B4-BE49-F238E27FC236}">
                  <a16:creationId xmlns:a16="http://schemas.microsoft.com/office/drawing/2014/main" id="{48AA914B-D466-45D8-A535-F501DC036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7826" y="6642100"/>
              <a:ext cx="1592263" cy="928688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4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9 w 577"/>
                <a:gd name="T13" fmla="*/ 181 h 336"/>
                <a:gd name="T14" fmla="*/ 1 w 577"/>
                <a:gd name="T15" fmla="*/ 170 h 336"/>
                <a:gd name="T16" fmla="*/ 1 w 577"/>
                <a:gd name="T17" fmla="*/ 170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79"/>
                    <a:pt x="564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2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4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58">
              <a:extLst>
                <a:ext uri="{FF2B5EF4-FFF2-40B4-BE49-F238E27FC236}">
                  <a16:creationId xmlns:a16="http://schemas.microsoft.com/office/drawing/2014/main" id="{11F2C374-D417-4A30-B0D9-A25E137E9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438900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59">
              <a:extLst>
                <a:ext uri="{FF2B5EF4-FFF2-40B4-BE49-F238E27FC236}">
                  <a16:creationId xmlns:a16="http://schemas.microsoft.com/office/drawing/2014/main" id="{87902E16-4D05-4861-B6A8-07DE15D7A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88498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60">
              <a:extLst>
                <a:ext uri="{FF2B5EF4-FFF2-40B4-BE49-F238E27FC236}">
                  <a16:creationId xmlns:a16="http://schemas.microsoft.com/office/drawing/2014/main" id="{D1BEFC45-1BDD-47AF-BC86-73BE6B06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7048500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61">
              <a:extLst>
                <a:ext uri="{FF2B5EF4-FFF2-40B4-BE49-F238E27FC236}">
                  <a16:creationId xmlns:a16="http://schemas.microsoft.com/office/drawing/2014/main" id="{59FD79C3-EC2B-4825-B7DD-06FFD335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7064375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62">
              <a:extLst>
                <a:ext uri="{FF2B5EF4-FFF2-40B4-BE49-F238E27FC236}">
                  <a16:creationId xmlns:a16="http://schemas.microsoft.com/office/drawing/2014/main" id="{EB340A3E-D874-4931-9DCA-7C76E3F94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72882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63">
              <a:extLst>
                <a:ext uri="{FF2B5EF4-FFF2-40B4-BE49-F238E27FC236}">
                  <a16:creationId xmlns:a16="http://schemas.microsoft.com/office/drawing/2014/main" id="{CECDA780-5544-4202-9FC3-27EC9712D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197600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09 h 318"/>
                <a:gd name="T6" fmla="*/ 251 w 545"/>
                <a:gd name="T7" fmla="*/ 311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1 h 318"/>
                <a:gd name="T14" fmla="*/ 0 w 545"/>
                <a:gd name="T15" fmla="*/ 161 h 318"/>
                <a:gd name="T16" fmla="*/ 0 w 545"/>
                <a:gd name="T17" fmla="*/ 161 h 318"/>
                <a:gd name="T18" fmla="*/ 12 w 545"/>
                <a:gd name="T19" fmla="*/ 145 h 318"/>
                <a:gd name="T20" fmla="*/ 248 w 545"/>
                <a:gd name="T21" fmla="*/ 8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3" y="317"/>
                    <a:pt x="263" y="318"/>
                    <a:pt x="251" y="311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4" y="169"/>
                    <a:pt x="1" y="165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56"/>
                    <a:pt x="3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0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64">
              <a:extLst>
                <a:ext uri="{FF2B5EF4-FFF2-40B4-BE49-F238E27FC236}">
                  <a16:creationId xmlns:a16="http://schemas.microsoft.com/office/drawing/2014/main" id="{FADA4432-BE1C-4127-9B66-70540A155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642100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65">
              <a:extLst>
                <a:ext uri="{FF2B5EF4-FFF2-40B4-BE49-F238E27FC236}">
                  <a16:creationId xmlns:a16="http://schemas.microsoft.com/office/drawing/2014/main" id="{15665ED0-0CE9-49BA-85FF-0A94BDFED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8056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66">
              <a:extLst>
                <a:ext uri="{FF2B5EF4-FFF2-40B4-BE49-F238E27FC236}">
                  <a16:creationId xmlns:a16="http://schemas.microsoft.com/office/drawing/2014/main" id="{BCA3AA21-3059-45F1-A5A9-F41CAC221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8246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67">
              <a:extLst>
                <a:ext uri="{FF2B5EF4-FFF2-40B4-BE49-F238E27FC236}">
                  <a16:creationId xmlns:a16="http://schemas.microsoft.com/office/drawing/2014/main" id="{B28F3C34-251F-4016-AE9F-DE34EA8BA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70485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68">
              <a:extLst>
                <a:ext uri="{FF2B5EF4-FFF2-40B4-BE49-F238E27FC236}">
                  <a16:creationId xmlns:a16="http://schemas.microsoft.com/office/drawing/2014/main" id="{4C982585-C758-4976-A12F-C1F41D4BE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5954713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69">
              <a:extLst>
                <a:ext uri="{FF2B5EF4-FFF2-40B4-BE49-F238E27FC236}">
                  <a16:creationId xmlns:a16="http://schemas.microsoft.com/office/drawing/2014/main" id="{899529F7-8B81-46ED-A9B3-CDE1D0B0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40238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70">
              <a:extLst>
                <a:ext uri="{FF2B5EF4-FFF2-40B4-BE49-F238E27FC236}">
                  <a16:creationId xmlns:a16="http://schemas.microsoft.com/office/drawing/2014/main" id="{481D40F8-0BEE-4767-B327-23B3750C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565900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71">
              <a:extLst>
                <a:ext uri="{FF2B5EF4-FFF2-40B4-BE49-F238E27FC236}">
                  <a16:creationId xmlns:a16="http://schemas.microsoft.com/office/drawing/2014/main" id="{80549D18-86A6-417E-B9BF-292BAC611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58177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72">
              <a:extLst>
                <a:ext uri="{FF2B5EF4-FFF2-40B4-BE49-F238E27FC236}">
                  <a16:creationId xmlns:a16="http://schemas.microsoft.com/office/drawing/2014/main" id="{BA59BB5E-6FED-47E4-AB72-82864D20D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68056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73">
              <a:extLst>
                <a:ext uri="{FF2B5EF4-FFF2-40B4-BE49-F238E27FC236}">
                  <a16:creationId xmlns:a16="http://schemas.microsoft.com/office/drawing/2014/main" id="{46A6530A-EFD6-4B7F-9FDB-68F1CFD6B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5715000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10 h 318"/>
                <a:gd name="T6" fmla="*/ 251 w 545"/>
                <a:gd name="T7" fmla="*/ 312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2 h 318"/>
                <a:gd name="T14" fmla="*/ 0 w 545"/>
                <a:gd name="T15" fmla="*/ 162 h 318"/>
                <a:gd name="T16" fmla="*/ 0 w 545"/>
                <a:gd name="T17" fmla="*/ 162 h 318"/>
                <a:gd name="T18" fmla="*/ 12 w 545"/>
                <a:gd name="T19" fmla="*/ 145 h 318"/>
                <a:gd name="T20" fmla="*/ 248 w 545"/>
                <a:gd name="T21" fmla="*/ 9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8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5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74">
              <a:extLst>
                <a:ext uri="{FF2B5EF4-FFF2-40B4-BE49-F238E27FC236}">
                  <a16:creationId xmlns:a16="http://schemas.microsoft.com/office/drawing/2014/main" id="{9B76BB68-5B99-4B81-9407-273B3D353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159500"/>
              <a:ext cx="1500188" cy="639763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75">
              <a:extLst>
                <a:ext uri="{FF2B5EF4-FFF2-40B4-BE49-F238E27FC236}">
                  <a16:creationId xmlns:a16="http://schemas.microsoft.com/office/drawing/2014/main" id="{79D604C1-3C19-417C-9CFF-3EB8A0361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321425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76">
              <a:extLst>
                <a:ext uri="{FF2B5EF4-FFF2-40B4-BE49-F238E27FC236}">
                  <a16:creationId xmlns:a16="http://schemas.microsoft.com/office/drawing/2014/main" id="{D7C5B668-A1EE-4A19-B13F-AF721E51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3420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77">
              <a:extLst>
                <a:ext uri="{FF2B5EF4-FFF2-40B4-BE49-F238E27FC236}">
                  <a16:creationId xmlns:a16="http://schemas.microsoft.com/office/drawing/2014/main" id="{4AAA8981-C0DB-44B6-8174-2EB13C5A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6565900"/>
              <a:ext cx="66675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189DA6A1-6236-4219-8A6E-5F56A8CE1877}"/>
              </a:ext>
            </a:extLst>
          </p:cNvPr>
          <p:cNvGrpSpPr/>
          <p:nvPr/>
        </p:nvGrpSpPr>
        <p:grpSpPr>
          <a:xfrm>
            <a:off x="2585412" y="3810949"/>
            <a:ext cx="957737" cy="972060"/>
            <a:chOff x="7067551" y="7526338"/>
            <a:chExt cx="1592263" cy="1616075"/>
          </a:xfrm>
        </p:grpSpPr>
        <p:sp>
          <p:nvSpPr>
            <p:cNvPr id="307" name="Freeform 139">
              <a:extLst>
                <a:ext uri="{FF2B5EF4-FFF2-40B4-BE49-F238E27FC236}">
                  <a16:creationId xmlns:a16="http://schemas.microsoft.com/office/drawing/2014/main" id="{39F617BB-62AA-40AC-B896-B274E14C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1" y="8213725"/>
              <a:ext cx="1592263" cy="928688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4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9 w 577"/>
                <a:gd name="T13" fmla="*/ 181 h 336"/>
                <a:gd name="T14" fmla="*/ 1 w 577"/>
                <a:gd name="T15" fmla="*/ 171 h 336"/>
                <a:gd name="T16" fmla="*/ 1 w 577"/>
                <a:gd name="T17" fmla="*/ 171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79"/>
                    <a:pt x="564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8" name="Freeform 140">
              <a:extLst>
                <a:ext uri="{FF2B5EF4-FFF2-40B4-BE49-F238E27FC236}">
                  <a16:creationId xmlns:a16="http://schemas.microsoft.com/office/drawing/2014/main" id="{8F9C2727-7F05-45D5-8159-D66C4A03C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010525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BD40E934-7EA4-4BA9-95F9-89A6B2B70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4566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0" name="Freeform 142">
              <a:extLst>
                <a:ext uri="{FF2B5EF4-FFF2-40B4-BE49-F238E27FC236}">
                  <a16:creationId xmlns:a16="http://schemas.microsoft.com/office/drawing/2014/main" id="{2D588CF0-D885-4C0D-916E-B540B5BB8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6201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1" name="Freeform 143">
              <a:extLst>
                <a:ext uri="{FF2B5EF4-FFF2-40B4-BE49-F238E27FC236}">
                  <a16:creationId xmlns:a16="http://schemas.microsoft.com/office/drawing/2014/main" id="{6FFBC2F0-EE70-4EA6-A2D8-481036B6B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639175"/>
              <a:ext cx="388938" cy="282575"/>
            </a:xfrm>
            <a:custGeom>
              <a:avLst/>
              <a:gdLst>
                <a:gd name="T0" fmla="*/ 131 w 141"/>
                <a:gd name="T1" fmla="*/ 99 h 102"/>
                <a:gd name="T2" fmla="*/ 10 w 141"/>
                <a:gd name="T3" fmla="*/ 29 h 102"/>
                <a:gd name="T4" fmla="*/ 0 w 141"/>
                <a:gd name="T5" fmla="*/ 10 h 102"/>
                <a:gd name="T6" fmla="*/ 0 w 141"/>
                <a:gd name="T7" fmla="*/ 10 h 102"/>
                <a:gd name="T8" fmla="*/ 10 w 141"/>
                <a:gd name="T9" fmla="*/ 3 h 102"/>
                <a:gd name="T10" fmla="*/ 131 w 141"/>
                <a:gd name="T11" fmla="*/ 73 h 102"/>
                <a:gd name="T12" fmla="*/ 141 w 141"/>
                <a:gd name="T13" fmla="*/ 92 h 102"/>
                <a:gd name="T14" fmla="*/ 141 w 141"/>
                <a:gd name="T15" fmla="*/ 92 h 102"/>
                <a:gd name="T16" fmla="*/ 131 w 141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2">
                  <a:moveTo>
                    <a:pt x="131" y="9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2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2" name="Freeform 144">
              <a:extLst>
                <a:ext uri="{FF2B5EF4-FFF2-40B4-BE49-F238E27FC236}">
                  <a16:creationId xmlns:a16="http://schemas.microsoft.com/office/drawing/2014/main" id="{AEF744B8-59AE-46CB-88EF-64A9D518E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859838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3" name="Freeform 145">
              <a:extLst>
                <a:ext uri="{FF2B5EF4-FFF2-40B4-BE49-F238E27FC236}">
                  <a16:creationId xmlns:a16="http://schemas.microsoft.com/office/drawing/2014/main" id="{B331C6AF-523E-48A1-8797-35B7E38E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769225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10 h 318"/>
                <a:gd name="T6" fmla="*/ 251 w 545"/>
                <a:gd name="T7" fmla="*/ 312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2 h 318"/>
                <a:gd name="T14" fmla="*/ 0 w 545"/>
                <a:gd name="T15" fmla="*/ 162 h 318"/>
                <a:gd name="T16" fmla="*/ 0 w 545"/>
                <a:gd name="T17" fmla="*/ 162 h 318"/>
                <a:gd name="T18" fmla="*/ 12 w 545"/>
                <a:gd name="T19" fmla="*/ 145 h 318"/>
                <a:gd name="T20" fmla="*/ 248 w 545"/>
                <a:gd name="T21" fmla="*/ 9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8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5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4" name="Freeform 146">
              <a:extLst>
                <a:ext uri="{FF2B5EF4-FFF2-40B4-BE49-F238E27FC236}">
                  <a16:creationId xmlns:a16="http://schemas.microsoft.com/office/drawing/2014/main" id="{D4D90338-730D-41B6-A5F5-7421FC338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213725"/>
              <a:ext cx="1501775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5" name="Freeform 147">
              <a:extLst>
                <a:ext uri="{FF2B5EF4-FFF2-40B4-BE49-F238E27FC236}">
                  <a16:creationId xmlns:a16="http://schemas.microsoft.com/office/drawing/2014/main" id="{69A633AB-9742-4C47-9161-B5E18944D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3772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6" name="Freeform 148">
              <a:extLst>
                <a:ext uri="{FF2B5EF4-FFF2-40B4-BE49-F238E27FC236}">
                  <a16:creationId xmlns:a16="http://schemas.microsoft.com/office/drawing/2014/main" id="{6BFA983E-5B92-4AC2-A84C-1F45E17A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3962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7" name="Freeform 149">
              <a:extLst>
                <a:ext uri="{FF2B5EF4-FFF2-40B4-BE49-F238E27FC236}">
                  <a16:creationId xmlns:a16="http://schemas.microsoft.com/office/drawing/2014/main" id="{9F9AC0F3-75A8-4117-8AD0-F9B27D232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62012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8" name="Freeform 150">
              <a:extLst>
                <a:ext uri="{FF2B5EF4-FFF2-40B4-BE49-F238E27FC236}">
                  <a16:creationId xmlns:a16="http://schemas.microsoft.com/office/drawing/2014/main" id="{BBF6081E-4599-4382-B943-9A0488752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526338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1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7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9" name="Freeform 151">
              <a:extLst>
                <a:ext uri="{FF2B5EF4-FFF2-40B4-BE49-F238E27FC236}">
                  <a16:creationId xmlns:a16="http://schemas.microsoft.com/office/drawing/2014/main" id="{A79F235E-2D60-4530-BC07-6E7C4FFB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9740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5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1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1"/>
                    <a:pt x="251" y="225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0" name="Freeform 152">
              <a:extLst>
                <a:ext uri="{FF2B5EF4-FFF2-40B4-BE49-F238E27FC236}">
                  <a16:creationId xmlns:a16="http://schemas.microsoft.com/office/drawing/2014/main" id="{AA5D4D0C-730B-419F-B9AF-C4CCE5F3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1375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1" name="Freeform 153">
              <a:extLst>
                <a:ext uri="{FF2B5EF4-FFF2-40B4-BE49-F238E27FC236}">
                  <a16:creationId xmlns:a16="http://schemas.microsoft.com/office/drawing/2014/main" id="{8418CF14-47BD-4F21-83F1-A09910DA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156575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2" name="Freeform 154">
              <a:extLst>
                <a:ext uri="{FF2B5EF4-FFF2-40B4-BE49-F238E27FC236}">
                  <a16:creationId xmlns:a16="http://schemas.microsoft.com/office/drawing/2014/main" id="{7E8FB20D-9E7C-4BD4-A573-01B117E5F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377238"/>
              <a:ext cx="66675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6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A6120DAF-B3C4-4BCE-8D0A-5B717608F39B}"/>
              </a:ext>
            </a:extLst>
          </p:cNvPr>
          <p:cNvGrpSpPr/>
          <p:nvPr/>
        </p:nvGrpSpPr>
        <p:grpSpPr>
          <a:xfrm>
            <a:off x="5325896" y="1463872"/>
            <a:ext cx="957737" cy="1408437"/>
            <a:chOff x="11623676" y="3624263"/>
            <a:chExt cx="1592263" cy="2341562"/>
          </a:xfrm>
        </p:grpSpPr>
        <p:sp>
          <p:nvSpPr>
            <p:cNvPr id="339" name="Freeform 171">
              <a:extLst>
                <a:ext uri="{FF2B5EF4-FFF2-40B4-BE49-F238E27FC236}">
                  <a16:creationId xmlns:a16="http://schemas.microsoft.com/office/drawing/2014/main" id="{80DBC635-6318-4E39-BC1A-50EA9C50F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3676" y="5035550"/>
              <a:ext cx="1592263" cy="930275"/>
            </a:xfrm>
            <a:custGeom>
              <a:avLst/>
              <a:gdLst>
                <a:gd name="T0" fmla="*/ 575 w 577"/>
                <a:gd name="T1" fmla="*/ 171 h 337"/>
                <a:gd name="T2" fmla="*/ 564 w 577"/>
                <a:gd name="T3" fmla="*/ 184 h 337"/>
                <a:gd name="T4" fmla="*/ 314 w 577"/>
                <a:gd name="T5" fmla="*/ 327 h 337"/>
                <a:gd name="T6" fmla="*/ 266 w 577"/>
                <a:gd name="T7" fmla="*/ 329 h 337"/>
                <a:gd name="T8" fmla="*/ 55 w 577"/>
                <a:gd name="T9" fmla="*/ 208 h 337"/>
                <a:gd name="T10" fmla="*/ 55 w 577"/>
                <a:gd name="T11" fmla="*/ 208 h 337"/>
                <a:gd name="T12" fmla="*/ 9 w 577"/>
                <a:gd name="T13" fmla="*/ 182 h 337"/>
                <a:gd name="T14" fmla="*/ 1 w 577"/>
                <a:gd name="T15" fmla="*/ 171 h 337"/>
                <a:gd name="T16" fmla="*/ 1 w 577"/>
                <a:gd name="T17" fmla="*/ 171 h 337"/>
                <a:gd name="T18" fmla="*/ 13 w 577"/>
                <a:gd name="T19" fmla="*/ 153 h 337"/>
                <a:gd name="T20" fmla="*/ 262 w 577"/>
                <a:gd name="T21" fmla="*/ 9 h 337"/>
                <a:gd name="T22" fmla="*/ 311 w 577"/>
                <a:gd name="T23" fmla="*/ 7 h 337"/>
                <a:gd name="T24" fmla="*/ 567 w 577"/>
                <a:gd name="T25" fmla="*/ 155 h 337"/>
                <a:gd name="T26" fmla="*/ 575 w 577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7">
                  <a:moveTo>
                    <a:pt x="575" y="171"/>
                  </a:moveTo>
                  <a:cubicBezTo>
                    <a:pt x="574" y="175"/>
                    <a:pt x="570" y="180"/>
                    <a:pt x="564" y="184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6"/>
                    <a:pt x="278" y="337"/>
                    <a:pt x="266" y="329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4" y="179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0" name="Freeform 172">
              <a:extLst>
                <a:ext uri="{FF2B5EF4-FFF2-40B4-BE49-F238E27FC236}">
                  <a16:creationId xmlns:a16="http://schemas.microsoft.com/office/drawing/2014/main" id="{DA2B7BB8-1D9B-4CF0-8B8C-71C6E8D8B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833938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3 w 546"/>
                <a:gd name="T19" fmla="*/ 145 h 318"/>
                <a:gd name="T20" fmla="*/ 248 w 546"/>
                <a:gd name="T21" fmla="*/ 8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4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5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3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1" name="Freeform 173">
              <a:extLst>
                <a:ext uri="{FF2B5EF4-FFF2-40B4-BE49-F238E27FC236}">
                  <a16:creationId xmlns:a16="http://schemas.microsoft.com/office/drawing/2014/main" id="{14CF6F52-7C4C-42E2-ABE6-EECF58F06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5278438"/>
              <a:ext cx="1500188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2" name="Freeform 174">
              <a:extLst>
                <a:ext uri="{FF2B5EF4-FFF2-40B4-BE49-F238E27FC236}">
                  <a16:creationId xmlns:a16="http://schemas.microsoft.com/office/drawing/2014/main" id="{0E2EB611-DE7F-4D78-A903-C5B407393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5440363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3" name="Freeform 175">
              <a:extLst>
                <a:ext uri="{FF2B5EF4-FFF2-40B4-BE49-F238E27FC236}">
                  <a16:creationId xmlns:a16="http://schemas.microsoft.com/office/drawing/2014/main" id="{7ABC95CD-0185-4E1F-9D93-03589F040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5461000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4" name="Freeform 176">
              <a:extLst>
                <a:ext uri="{FF2B5EF4-FFF2-40B4-BE49-F238E27FC236}">
                  <a16:creationId xmlns:a16="http://schemas.microsoft.com/office/drawing/2014/main" id="{A5FF78DB-9FC5-4547-A995-22748463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684838"/>
              <a:ext cx="66675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5" name="Freeform 177">
              <a:extLst>
                <a:ext uri="{FF2B5EF4-FFF2-40B4-BE49-F238E27FC236}">
                  <a16:creationId xmlns:a16="http://schemas.microsoft.com/office/drawing/2014/main" id="{CF465673-E28F-4996-9724-7616F73D1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591050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6" name="Freeform 178">
              <a:extLst>
                <a:ext uri="{FF2B5EF4-FFF2-40B4-BE49-F238E27FC236}">
                  <a16:creationId xmlns:a16="http://schemas.microsoft.com/office/drawing/2014/main" id="{F0C26470-0D0B-4B54-BD06-3EEB8C76D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50371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7" name="Freeform 179">
              <a:extLst>
                <a:ext uri="{FF2B5EF4-FFF2-40B4-BE49-F238E27FC236}">
                  <a16:creationId xmlns:a16="http://schemas.microsoft.com/office/drawing/2014/main" id="{ECA5C1C8-FCBB-47B4-B952-364A44687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52006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8" name="Freeform 180">
              <a:extLst>
                <a:ext uri="{FF2B5EF4-FFF2-40B4-BE49-F238E27FC236}">
                  <a16:creationId xmlns:a16="http://schemas.microsoft.com/office/drawing/2014/main" id="{9B3DE346-E734-4A59-947A-CAF6E6180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5219700"/>
              <a:ext cx="392113" cy="284163"/>
            </a:xfrm>
            <a:custGeom>
              <a:avLst/>
              <a:gdLst>
                <a:gd name="T0" fmla="*/ 131 w 142"/>
                <a:gd name="T1" fmla="*/ 99 h 103"/>
                <a:gd name="T2" fmla="*/ 11 w 142"/>
                <a:gd name="T3" fmla="*/ 29 h 103"/>
                <a:gd name="T4" fmla="*/ 0 w 142"/>
                <a:gd name="T5" fmla="*/ 10 h 103"/>
                <a:gd name="T6" fmla="*/ 0 w 142"/>
                <a:gd name="T7" fmla="*/ 10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9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4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9" name="Freeform 181">
              <a:extLst>
                <a:ext uri="{FF2B5EF4-FFF2-40B4-BE49-F238E27FC236}">
                  <a16:creationId xmlns:a16="http://schemas.microsoft.com/office/drawing/2014/main" id="{1F484209-3916-48FC-8DE6-0E1195EF2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44036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0" name="Freeform 182">
              <a:extLst>
                <a:ext uri="{FF2B5EF4-FFF2-40B4-BE49-F238E27FC236}">
                  <a16:creationId xmlns:a16="http://schemas.microsoft.com/office/drawing/2014/main" id="{1A28ECAA-54AF-4B90-8DD6-9D28CA33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349750"/>
              <a:ext cx="1506538" cy="879475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2 h 318"/>
                <a:gd name="T14" fmla="*/ 1 w 546"/>
                <a:gd name="T15" fmla="*/ 162 h 318"/>
                <a:gd name="T16" fmla="*/ 1 w 546"/>
                <a:gd name="T17" fmla="*/ 162 h 318"/>
                <a:gd name="T18" fmla="*/ 13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1" name="Freeform 183">
              <a:extLst>
                <a:ext uri="{FF2B5EF4-FFF2-40B4-BE49-F238E27FC236}">
                  <a16:creationId xmlns:a16="http://schemas.microsoft.com/office/drawing/2014/main" id="{DA3BD74C-D1EB-47ED-A6D8-DADDBE258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794250"/>
              <a:ext cx="1500188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2" name="Freeform 184">
              <a:extLst>
                <a:ext uri="{FF2B5EF4-FFF2-40B4-BE49-F238E27FC236}">
                  <a16:creationId xmlns:a16="http://schemas.microsoft.com/office/drawing/2014/main" id="{DE364089-ECCF-4B32-830C-4EE9EF5F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9577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3" name="Freeform 185">
              <a:extLst>
                <a:ext uri="{FF2B5EF4-FFF2-40B4-BE49-F238E27FC236}">
                  <a16:creationId xmlns:a16="http://schemas.microsoft.com/office/drawing/2014/main" id="{FCF77C83-1525-41A2-A2E1-CF8C6F597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976813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4" name="Freeform 186">
              <a:extLst>
                <a:ext uri="{FF2B5EF4-FFF2-40B4-BE49-F238E27FC236}">
                  <a16:creationId xmlns:a16="http://schemas.microsoft.com/office/drawing/2014/main" id="{C8A7221A-62B1-4B9B-BA0A-32750484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2006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5" name="Freeform 187">
              <a:extLst>
                <a:ext uri="{FF2B5EF4-FFF2-40B4-BE49-F238E27FC236}">
                  <a16:creationId xmlns:a16="http://schemas.microsoft.com/office/drawing/2014/main" id="{34EF9BA4-CFFC-4D38-8968-62ACBFAF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106863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6" name="Freeform 188">
              <a:extLst>
                <a:ext uri="{FF2B5EF4-FFF2-40B4-BE49-F238E27FC236}">
                  <a16:creationId xmlns:a16="http://schemas.microsoft.com/office/drawing/2014/main" id="{FB437976-7CEF-42C1-ADA4-61BC27D0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5545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7" name="Freeform 189">
              <a:extLst>
                <a:ext uri="{FF2B5EF4-FFF2-40B4-BE49-F238E27FC236}">
                  <a16:creationId xmlns:a16="http://schemas.microsoft.com/office/drawing/2014/main" id="{65FC2C4A-4F3A-423D-9333-5C53081B3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7180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8" name="Freeform 190">
              <a:extLst>
                <a:ext uri="{FF2B5EF4-FFF2-40B4-BE49-F238E27FC236}">
                  <a16:creationId xmlns:a16="http://schemas.microsoft.com/office/drawing/2014/main" id="{34CC5F38-F72D-4D31-B122-1E6B6065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733925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4 h 103"/>
                <a:gd name="T10" fmla="*/ 131 w 142"/>
                <a:gd name="T11" fmla="*/ 73 h 103"/>
                <a:gd name="T12" fmla="*/ 142 w 142"/>
                <a:gd name="T13" fmla="*/ 93 h 103"/>
                <a:gd name="T14" fmla="*/ 142 w 142"/>
                <a:gd name="T15" fmla="*/ 93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2" y="85"/>
                    <a:pt x="142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9" name="Freeform 191">
              <a:extLst>
                <a:ext uri="{FF2B5EF4-FFF2-40B4-BE49-F238E27FC236}">
                  <a16:creationId xmlns:a16="http://schemas.microsoft.com/office/drawing/2014/main" id="{2BD4E586-7E3C-4CE0-A552-C542781B6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95776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0" name="Freeform 192">
              <a:extLst>
                <a:ext uri="{FF2B5EF4-FFF2-40B4-BE49-F238E27FC236}">
                  <a16:creationId xmlns:a16="http://schemas.microsoft.com/office/drawing/2014/main" id="{BCAF2E1E-BC7C-4205-99F9-0FBD4539A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3867150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3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4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5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1" name="Freeform 193">
              <a:extLst>
                <a:ext uri="{FF2B5EF4-FFF2-40B4-BE49-F238E27FC236}">
                  <a16:creationId xmlns:a16="http://schemas.microsoft.com/office/drawing/2014/main" id="{D673B8B0-FF6C-41A0-A363-3A0ADD8C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311650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2" name="Freeform 194">
              <a:extLst>
                <a:ext uri="{FF2B5EF4-FFF2-40B4-BE49-F238E27FC236}">
                  <a16:creationId xmlns:a16="http://schemas.microsoft.com/office/drawing/2014/main" id="{66153D36-797C-4AAC-A756-F8AF0D9AC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4751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3" name="Freeform 195">
              <a:extLst>
                <a:ext uri="{FF2B5EF4-FFF2-40B4-BE49-F238E27FC236}">
                  <a16:creationId xmlns:a16="http://schemas.microsoft.com/office/drawing/2014/main" id="{634C424E-DCBB-46CD-A77A-F54D6E35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494213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4" name="Freeform 196">
              <a:extLst>
                <a:ext uri="{FF2B5EF4-FFF2-40B4-BE49-F238E27FC236}">
                  <a16:creationId xmlns:a16="http://schemas.microsoft.com/office/drawing/2014/main" id="{E1B61DB9-9DC7-4FFC-80FD-472C60A17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71805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5" name="Freeform 197">
              <a:extLst>
                <a:ext uri="{FF2B5EF4-FFF2-40B4-BE49-F238E27FC236}">
                  <a16:creationId xmlns:a16="http://schemas.microsoft.com/office/drawing/2014/main" id="{4746A0F5-F862-4296-B677-E797B04AC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3624263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7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6" name="Freeform 198">
              <a:extLst>
                <a:ext uri="{FF2B5EF4-FFF2-40B4-BE49-F238E27FC236}">
                  <a16:creationId xmlns:a16="http://schemas.microsoft.com/office/drawing/2014/main" id="{ECFD35E4-8D17-4D36-9803-9CAE5357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071938"/>
              <a:ext cx="1500188" cy="636588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7" name="Freeform 199">
              <a:extLst>
                <a:ext uri="{FF2B5EF4-FFF2-40B4-BE49-F238E27FC236}">
                  <a16:creationId xmlns:a16="http://schemas.microsoft.com/office/drawing/2014/main" id="{49F6CED3-F8FC-48DE-A497-AC7E0BDFF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2338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8" name="Freeform 200">
              <a:extLst>
                <a:ext uri="{FF2B5EF4-FFF2-40B4-BE49-F238E27FC236}">
                  <a16:creationId xmlns:a16="http://schemas.microsoft.com/office/drawing/2014/main" id="{7B2A0548-3E90-42AD-B470-E9ED83CF4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252913"/>
              <a:ext cx="392113" cy="285750"/>
            </a:xfrm>
            <a:custGeom>
              <a:avLst/>
              <a:gdLst>
                <a:gd name="T0" fmla="*/ 131 w 142"/>
                <a:gd name="T1" fmla="*/ 99 h 103"/>
                <a:gd name="T2" fmla="*/ 11 w 142"/>
                <a:gd name="T3" fmla="*/ 30 h 103"/>
                <a:gd name="T4" fmla="*/ 0 w 142"/>
                <a:gd name="T5" fmla="*/ 10 h 103"/>
                <a:gd name="T6" fmla="*/ 0 w 142"/>
                <a:gd name="T7" fmla="*/ 10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99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4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9" name="Freeform 201">
              <a:extLst>
                <a:ext uri="{FF2B5EF4-FFF2-40B4-BE49-F238E27FC236}">
                  <a16:creationId xmlns:a16="http://schemas.microsoft.com/office/drawing/2014/main" id="{D3E1A198-91E0-49FF-AEC6-291D6F3A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475163"/>
              <a:ext cx="66675" cy="95250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210FA00-096F-4FC5-BE52-C31308521870}"/>
              </a:ext>
            </a:extLst>
          </p:cNvPr>
          <p:cNvGrpSpPr/>
          <p:nvPr/>
        </p:nvGrpSpPr>
        <p:grpSpPr>
          <a:xfrm>
            <a:off x="4044457" y="4194808"/>
            <a:ext cx="955828" cy="1408437"/>
            <a:chOff x="9493251" y="8164513"/>
            <a:chExt cx="1589088" cy="2341562"/>
          </a:xfrm>
        </p:grpSpPr>
        <p:sp>
          <p:nvSpPr>
            <p:cNvPr id="370" name="Freeform 202">
              <a:extLst>
                <a:ext uri="{FF2B5EF4-FFF2-40B4-BE49-F238E27FC236}">
                  <a16:creationId xmlns:a16="http://schemas.microsoft.com/office/drawing/2014/main" id="{6DBAC57E-231F-45BF-A0D8-33F788AAC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1" y="9575800"/>
              <a:ext cx="1589088" cy="930275"/>
            </a:xfrm>
            <a:custGeom>
              <a:avLst/>
              <a:gdLst>
                <a:gd name="T0" fmla="*/ 575 w 576"/>
                <a:gd name="T1" fmla="*/ 171 h 337"/>
                <a:gd name="T2" fmla="*/ 563 w 576"/>
                <a:gd name="T3" fmla="*/ 183 h 337"/>
                <a:gd name="T4" fmla="*/ 314 w 576"/>
                <a:gd name="T5" fmla="*/ 327 h 337"/>
                <a:gd name="T6" fmla="*/ 265 w 576"/>
                <a:gd name="T7" fmla="*/ 329 h 337"/>
                <a:gd name="T8" fmla="*/ 54 w 576"/>
                <a:gd name="T9" fmla="*/ 208 h 337"/>
                <a:gd name="T10" fmla="*/ 54 w 576"/>
                <a:gd name="T11" fmla="*/ 208 h 337"/>
                <a:gd name="T12" fmla="*/ 9 w 576"/>
                <a:gd name="T13" fmla="*/ 181 h 337"/>
                <a:gd name="T14" fmla="*/ 1 w 576"/>
                <a:gd name="T15" fmla="*/ 171 h 337"/>
                <a:gd name="T16" fmla="*/ 1 w 576"/>
                <a:gd name="T17" fmla="*/ 171 h 337"/>
                <a:gd name="T18" fmla="*/ 12 w 576"/>
                <a:gd name="T19" fmla="*/ 153 h 337"/>
                <a:gd name="T20" fmla="*/ 262 w 576"/>
                <a:gd name="T21" fmla="*/ 9 h 337"/>
                <a:gd name="T22" fmla="*/ 310 w 576"/>
                <a:gd name="T23" fmla="*/ 7 h 337"/>
                <a:gd name="T24" fmla="*/ 567 w 576"/>
                <a:gd name="T25" fmla="*/ 155 h 337"/>
                <a:gd name="T26" fmla="*/ 575 w 576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7">
                  <a:moveTo>
                    <a:pt x="575" y="171"/>
                  </a:moveTo>
                  <a:cubicBezTo>
                    <a:pt x="573" y="175"/>
                    <a:pt x="569" y="180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299" y="336"/>
                    <a:pt x="278" y="337"/>
                    <a:pt x="265" y="329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9"/>
                    <a:pt x="1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2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1"/>
                    <a:pt x="298" y="0"/>
                    <a:pt x="310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1" name="Freeform 203">
              <a:extLst>
                <a:ext uri="{FF2B5EF4-FFF2-40B4-BE49-F238E27FC236}">
                  <a16:creationId xmlns:a16="http://schemas.microsoft.com/office/drawing/2014/main" id="{E4A0CD5A-A3EB-4A9A-BBAB-953C9B0CC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6" y="9374188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6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0"/>
                    <a:pt x="282" y="0"/>
                    <a:pt x="294" y="6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2" name="Freeform 204">
              <a:extLst>
                <a:ext uri="{FF2B5EF4-FFF2-40B4-BE49-F238E27FC236}">
                  <a16:creationId xmlns:a16="http://schemas.microsoft.com/office/drawing/2014/main" id="{68148D46-B4A9-4846-B2D0-9EBF0B86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1" y="9818688"/>
              <a:ext cx="1501775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1 h 232"/>
                <a:gd name="T4" fmla="*/ 544 w 544"/>
                <a:gd name="T5" fmla="*/ 71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6 w 544"/>
                <a:gd name="T27" fmla="*/ 148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3D99923-56D8-4849-8D49-F583F47DF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982200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D71D142E-098C-4D7F-86DA-47626336F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1000125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62B456F8-7A2C-4CBD-9028-F3016ACBF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10225088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6"/>
                    <a:pt x="6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E4B78682-8155-4BC7-A234-169B8E1B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913130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D4C5EDC5-8B8F-471D-B05C-75F10E4DE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578975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D2FC36C9-05F5-48DF-AF18-A2386837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740900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CC02CC0D-934A-4C56-816E-5BC501DC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7583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BED80E15-20E4-4E61-8BFB-40DE5F6B9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98220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EE64D22B-2B48-4951-9D41-86079889F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891588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10 h 318"/>
                <a:gd name="T6" fmla="*/ 251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9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7"/>
                    <a:pt x="263" y="318"/>
                    <a:pt x="251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1E968B56-D2EF-4449-A8F1-9AF3986AC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336088"/>
              <a:ext cx="1501775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1 h 232"/>
                <a:gd name="T26" fmla="*/ 296 w 544"/>
                <a:gd name="T27" fmla="*/ 149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1"/>
                    <a:pt x="250" y="151"/>
                    <a:pt x="250" y="151"/>
                  </a:cubicBezTo>
                  <a:cubicBezTo>
                    <a:pt x="262" y="157"/>
                    <a:pt x="283" y="156"/>
                    <a:pt x="296" y="149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5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D5E7DF06-9242-4318-B50E-6A5E3E6E0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4980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53A5E43A-ACF2-4ADE-8FA2-2F425FF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517063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7432ED68-E284-497E-BD01-5F3BB6C3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7409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5E93725B-B00E-4322-8CE5-30A5914F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64711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F0CDEC37-26A2-4D72-A877-95867665D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094788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1047ECB0-9DF2-4025-8616-3CE94CA8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258300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0D841667-0658-41E1-9E5F-DC22F4ED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274175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0513BABD-B4D1-4A7D-8AD8-D1CBE70FC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4980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34ACD9FB-E498-42EC-9054-9F99CAA0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407400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7C4B8AB1-9C80-4781-99EB-2863C5592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8851900"/>
              <a:ext cx="1501775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6 w 544"/>
                <a:gd name="T27" fmla="*/ 148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A7E9AEAD-0449-4DB8-9C38-FD29D7C9B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0154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F01EAED8-693A-4092-9769-D7882F4BD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0344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B97FD474-740A-44D1-B7C5-E182114B5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2583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6"/>
                    <a:pt x="6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300343C0-8867-44C2-886F-24F457332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16451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9E8A41B2-22E9-42AF-8E85-CAC5513E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8612188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041824E2-40A7-481C-82FB-A32AE4FE7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8774113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37BAF12D-05DD-4101-A3D9-228307E00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879157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AD0D264A-BAEE-4B0B-9019-070CBA023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0154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2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561C0A74-7D64-413D-A14E-B71BF972E651}"/>
              </a:ext>
            </a:extLst>
          </p:cNvPr>
          <p:cNvGrpSpPr/>
          <p:nvPr/>
        </p:nvGrpSpPr>
        <p:grpSpPr>
          <a:xfrm>
            <a:off x="4668943" y="1828634"/>
            <a:ext cx="436377" cy="468842"/>
            <a:chOff x="7906262" y="4152900"/>
            <a:chExt cx="725488" cy="779462"/>
          </a:xfrm>
        </p:grpSpPr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28AD2EDF-E15B-44FF-880E-09314F3EE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075" y="4152900"/>
              <a:ext cx="701675" cy="760413"/>
            </a:xfrm>
            <a:custGeom>
              <a:avLst/>
              <a:gdLst>
                <a:gd name="T0" fmla="*/ 208 w 254"/>
                <a:gd name="T1" fmla="*/ 260 h 275"/>
                <a:gd name="T2" fmla="*/ 46 w 254"/>
                <a:gd name="T3" fmla="*/ 167 h 275"/>
                <a:gd name="T4" fmla="*/ 46 w 254"/>
                <a:gd name="T5" fmla="*/ 167 h 275"/>
                <a:gd name="T6" fmla="*/ 0 w 254"/>
                <a:gd name="T7" fmla="*/ 87 h 275"/>
                <a:gd name="T8" fmla="*/ 46 w 254"/>
                <a:gd name="T9" fmla="*/ 60 h 275"/>
                <a:gd name="T10" fmla="*/ 48 w 254"/>
                <a:gd name="T11" fmla="*/ 61 h 275"/>
                <a:gd name="T12" fmla="*/ 45 w 254"/>
                <a:gd name="T13" fmla="*/ 41 h 275"/>
                <a:gd name="T14" fmla="*/ 91 w 254"/>
                <a:gd name="T15" fmla="*/ 15 h 275"/>
                <a:gd name="T16" fmla="*/ 129 w 254"/>
                <a:gd name="T17" fmla="*/ 60 h 275"/>
                <a:gd name="T18" fmla="*/ 149 w 254"/>
                <a:gd name="T19" fmla="*/ 66 h 275"/>
                <a:gd name="T20" fmla="*/ 195 w 254"/>
                <a:gd name="T21" fmla="*/ 146 h 275"/>
                <a:gd name="T22" fmla="*/ 195 w 254"/>
                <a:gd name="T23" fmla="*/ 148 h 275"/>
                <a:gd name="T24" fmla="*/ 208 w 254"/>
                <a:gd name="T25" fmla="*/ 153 h 275"/>
                <a:gd name="T26" fmla="*/ 254 w 254"/>
                <a:gd name="T27" fmla="*/ 234 h 275"/>
                <a:gd name="T28" fmla="*/ 208 w 254"/>
                <a:gd name="T29" fmla="*/ 26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75">
                  <a:moveTo>
                    <a:pt x="208" y="260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20" y="152"/>
                    <a:pt x="0" y="116"/>
                    <a:pt x="0" y="87"/>
                  </a:cubicBezTo>
                  <a:cubicBezTo>
                    <a:pt x="0" y="57"/>
                    <a:pt x="20" y="45"/>
                    <a:pt x="46" y="60"/>
                  </a:cubicBezTo>
                  <a:cubicBezTo>
                    <a:pt x="46" y="60"/>
                    <a:pt x="47" y="61"/>
                    <a:pt x="48" y="61"/>
                  </a:cubicBezTo>
                  <a:cubicBezTo>
                    <a:pt x="46" y="54"/>
                    <a:pt x="45" y="48"/>
                    <a:pt x="45" y="41"/>
                  </a:cubicBezTo>
                  <a:cubicBezTo>
                    <a:pt x="45" y="12"/>
                    <a:pt x="66" y="0"/>
                    <a:pt x="91" y="15"/>
                  </a:cubicBezTo>
                  <a:cubicBezTo>
                    <a:pt x="107" y="24"/>
                    <a:pt x="121" y="41"/>
                    <a:pt x="129" y="60"/>
                  </a:cubicBezTo>
                  <a:cubicBezTo>
                    <a:pt x="135" y="60"/>
                    <a:pt x="142" y="62"/>
                    <a:pt x="149" y="66"/>
                  </a:cubicBezTo>
                  <a:cubicBezTo>
                    <a:pt x="175" y="81"/>
                    <a:pt x="195" y="117"/>
                    <a:pt x="195" y="146"/>
                  </a:cubicBezTo>
                  <a:cubicBezTo>
                    <a:pt x="195" y="147"/>
                    <a:pt x="195" y="148"/>
                    <a:pt x="195" y="148"/>
                  </a:cubicBezTo>
                  <a:cubicBezTo>
                    <a:pt x="199" y="149"/>
                    <a:pt x="203" y="151"/>
                    <a:pt x="208" y="153"/>
                  </a:cubicBezTo>
                  <a:cubicBezTo>
                    <a:pt x="233" y="168"/>
                    <a:pt x="254" y="204"/>
                    <a:pt x="254" y="234"/>
                  </a:cubicBezTo>
                  <a:cubicBezTo>
                    <a:pt x="254" y="263"/>
                    <a:pt x="233" y="275"/>
                    <a:pt x="208" y="26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1044D489-14A2-4352-A069-ABEB3A2CD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6262" y="4170362"/>
              <a:ext cx="703263" cy="762000"/>
            </a:xfrm>
            <a:custGeom>
              <a:avLst/>
              <a:gdLst>
                <a:gd name="T0" fmla="*/ 208 w 255"/>
                <a:gd name="T1" fmla="*/ 261 h 276"/>
                <a:gd name="T2" fmla="*/ 47 w 255"/>
                <a:gd name="T3" fmla="*/ 168 h 276"/>
                <a:gd name="T4" fmla="*/ 47 w 255"/>
                <a:gd name="T5" fmla="*/ 168 h 276"/>
                <a:gd name="T6" fmla="*/ 0 w 255"/>
                <a:gd name="T7" fmla="*/ 87 h 276"/>
                <a:gd name="T8" fmla="*/ 47 w 255"/>
                <a:gd name="T9" fmla="*/ 61 h 276"/>
                <a:gd name="T10" fmla="*/ 48 w 255"/>
                <a:gd name="T11" fmla="*/ 62 h 276"/>
                <a:gd name="T12" fmla="*/ 46 w 255"/>
                <a:gd name="T13" fmla="*/ 42 h 276"/>
                <a:gd name="T14" fmla="*/ 92 w 255"/>
                <a:gd name="T15" fmla="*/ 15 h 276"/>
                <a:gd name="T16" fmla="*/ 130 w 255"/>
                <a:gd name="T17" fmla="*/ 60 h 276"/>
                <a:gd name="T18" fmla="*/ 150 w 255"/>
                <a:gd name="T19" fmla="*/ 67 h 276"/>
                <a:gd name="T20" fmla="*/ 196 w 255"/>
                <a:gd name="T21" fmla="*/ 147 h 276"/>
                <a:gd name="T22" fmla="*/ 196 w 255"/>
                <a:gd name="T23" fmla="*/ 149 h 276"/>
                <a:gd name="T24" fmla="*/ 208 w 255"/>
                <a:gd name="T25" fmla="*/ 154 h 276"/>
                <a:gd name="T26" fmla="*/ 255 w 255"/>
                <a:gd name="T27" fmla="*/ 234 h 276"/>
                <a:gd name="T28" fmla="*/ 208 w 255"/>
                <a:gd name="T29" fmla="*/ 2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276">
                  <a:moveTo>
                    <a:pt x="208" y="261"/>
                  </a:moveTo>
                  <a:cubicBezTo>
                    <a:pt x="47" y="168"/>
                    <a:pt x="47" y="168"/>
                    <a:pt x="47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21" y="153"/>
                    <a:pt x="0" y="117"/>
                    <a:pt x="0" y="87"/>
                  </a:cubicBezTo>
                  <a:cubicBezTo>
                    <a:pt x="0" y="58"/>
                    <a:pt x="21" y="46"/>
                    <a:pt x="47" y="61"/>
                  </a:cubicBezTo>
                  <a:cubicBezTo>
                    <a:pt x="47" y="61"/>
                    <a:pt x="48" y="61"/>
                    <a:pt x="48" y="62"/>
                  </a:cubicBezTo>
                  <a:cubicBezTo>
                    <a:pt x="47" y="55"/>
                    <a:pt x="46" y="48"/>
                    <a:pt x="46" y="42"/>
                  </a:cubicBezTo>
                  <a:cubicBezTo>
                    <a:pt x="46" y="12"/>
                    <a:pt x="66" y="0"/>
                    <a:pt x="92" y="15"/>
                  </a:cubicBezTo>
                  <a:cubicBezTo>
                    <a:pt x="108" y="24"/>
                    <a:pt x="122" y="42"/>
                    <a:pt x="130" y="60"/>
                  </a:cubicBezTo>
                  <a:cubicBezTo>
                    <a:pt x="136" y="61"/>
                    <a:pt x="143" y="63"/>
                    <a:pt x="150" y="67"/>
                  </a:cubicBezTo>
                  <a:cubicBezTo>
                    <a:pt x="175" y="81"/>
                    <a:pt x="196" y="117"/>
                    <a:pt x="196" y="147"/>
                  </a:cubicBezTo>
                  <a:cubicBezTo>
                    <a:pt x="196" y="148"/>
                    <a:pt x="196" y="148"/>
                    <a:pt x="196" y="149"/>
                  </a:cubicBezTo>
                  <a:cubicBezTo>
                    <a:pt x="200" y="150"/>
                    <a:pt x="204" y="151"/>
                    <a:pt x="208" y="154"/>
                  </a:cubicBezTo>
                  <a:cubicBezTo>
                    <a:pt x="234" y="169"/>
                    <a:pt x="255" y="205"/>
                    <a:pt x="255" y="234"/>
                  </a:cubicBezTo>
                  <a:cubicBezTo>
                    <a:pt x="255" y="264"/>
                    <a:pt x="234" y="276"/>
                    <a:pt x="208" y="26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BFDE28A1-652D-46B2-B7EC-4B5F359EB005}"/>
              </a:ext>
            </a:extLst>
          </p:cNvPr>
          <p:cNvGrpSpPr/>
          <p:nvPr/>
        </p:nvGrpSpPr>
        <p:grpSpPr>
          <a:xfrm>
            <a:off x="4132305" y="1508751"/>
            <a:ext cx="755305" cy="810687"/>
            <a:chOff x="7014087" y="3621087"/>
            <a:chExt cx="1255713" cy="1347788"/>
          </a:xfrm>
        </p:grpSpPr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74A8683C-FBB7-40AB-BA46-9EF568ACB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362" y="3621087"/>
              <a:ext cx="1214438" cy="1314450"/>
            </a:xfrm>
            <a:custGeom>
              <a:avLst/>
              <a:gdLst>
                <a:gd name="T0" fmla="*/ 359 w 440"/>
                <a:gd name="T1" fmla="*/ 451 h 476"/>
                <a:gd name="T2" fmla="*/ 80 w 440"/>
                <a:gd name="T3" fmla="*/ 289 h 476"/>
                <a:gd name="T4" fmla="*/ 80 w 440"/>
                <a:gd name="T5" fmla="*/ 289 h 476"/>
                <a:gd name="T6" fmla="*/ 0 w 440"/>
                <a:gd name="T7" fmla="*/ 150 h 476"/>
                <a:gd name="T8" fmla="*/ 80 w 440"/>
                <a:gd name="T9" fmla="*/ 104 h 476"/>
                <a:gd name="T10" fmla="*/ 83 w 440"/>
                <a:gd name="T11" fmla="*/ 106 h 476"/>
                <a:gd name="T12" fmla="*/ 78 w 440"/>
                <a:gd name="T13" fmla="*/ 72 h 476"/>
                <a:gd name="T14" fmla="*/ 158 w 440"/>
                <a:gd name="T15" fmla="*/ 26 h 476"/>
                <a:gd name="T16" fmla="*/ 224 w 440"/>
                <a:gd name="T17" fmla="*/ 104 h 476"/>
                <a:gd name="T18" fmla="*/ 258 w 440"/>
                <a:gd name="T19" fmla="*/ 115 h 476"/>
                <a:gd name="T20" fmla="*/ 339 w 440"/>
                <a:gd name="T21" fmla="*/ 253 h 476"/>
                <a:gd name="T22" fmla="*/ 338 w 440"/>
                <a:gd name="T23" fmla="*/ 257 h 476"/>
                <a:gd name="T24" fmla="*/ 359 w 440"/>
                <a:gd name="T25" fmla="*/ 266 h 476"/>
                <a:gd name="T26" fmla="*/ 440 w 440"/>
                <a:gd name="T27" fmla="*/ 404 h 476"/>
                <a:gd name="T28" fmla="*/ 359 w 440"/>
                <a:gd name="T29" fmla="*/ 45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0" h="476">
                  <a:moveTo>
                    <a:pt x="359" y="451"/>
                  </a:moveTo>
                  <a:cubicBezTo>
                    <a:pt x="80" y="289"/>
                    <a:pt x="80" y="289"/>
                    <a:pt x="80" y="289"/>
                  </a:cubicBezTo>
                  <a:cubicBezTo>
                    <a:pt x="80" y="289"/>
                    <a:pt x="80" y="289"/>
                    <a:pt x="80" y="289"/>
                  </a:cubicBezTo>
                  <a:cubicBezTo>
                    <a:pt x="36" y="264"/>
                    <a:pt x="0" y="202"/>
                    <a:pt x="0" y="150"/>
                  </a:cubicBezTo>
                  <a:cubicBezTo>
                    <a:pt x="0" y="99"/>
                    <a:pt x="36" y="79"/>
                    <a:pt x="80" y="104"/>
                  </a:cubicBezTo>
                  <a:cubicBezTo>
                    <a:pt x="81" y="105"/>
                    <a:pt x="82" y="105"/>
                    <a:pt x="83" y="106"/>
                  </a:cubicBezTo>
                  <a:cubicBezTo>
                    <a:pt x="80" y="94"/>
                    <a:pt x="78" y="83"/>
                    <a:pt x="78" y="72"/>
                  </a:cubicBezTo>
                  <a:cubicBezTo>
                    <a:pt x="78" y="21"/>
                    <a:pt x="114" y="0"/>
                    <a:pt x="158" y="26"/>
                  </a:cubicBezTo>
                  <a:cubicBezTo>
                    <a:pt x="186" y="41"/>
                    <a:pt x="210" y="71"/>
                    <a:pt x="224" y="104"/>
                  </a:cubicBezTo>
                  <a:cubicBezTo>
                    <a:pt x="235" y="104"/>
                    <a:pt x="246" y="108"/>
                    <a:pt x="258" y="115"/>
                  </a:cubicBezTo>
                  <a:cubicBezTo>
                    <a:pt x="303" y="140"/>
                    <a:pt x="339" y="202"/>
                    <a:pt x="339" y="253"/>
                  </a:cubicBezTo>
                  <a:cubicBezTo>
                    <a:pt x="339" y="255"/>
                    <a:pt x="339" y="256"/>
                    <a:pt x="338" y="257"/>
                  </a:cubicBezTo>
                  <a:cubicBezTo>
                    <a:pt x="345" y="258"/>
                    <a:pt x="352" y="261"/>
                    <a:pt x="359" y="266"/>
                  </a:cubicBezTo>
                  <a:cubicBezTo>
                    <a:pt x="404" y="291"/>
                    <a:pt x="440" y="353"/>
                    <a:pt x="440" y="404"/>
                  </a:cubicBezTo>
                  <a:cubicBezTo>
                    <a:pt x="440" y="456"/>
                    <a:pt x="404" y="476"/>
                    <a:pt x="359" y="451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E951B7BE-FEC9-452A-AC9F-2A55E60B3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087" y="3651250"/>
              <a:ext cx="1214438" cy="1317625"/>
            </a:xfrm>
            <a:custGeom>
              <a:avLst/>
              <a:gdLst>
                <a:gd name="T0" fmla="*/ 360 w 440"/>
                <a:gd name="T1" fmla="*/ 451 h 477"/>
                <a:gd name="T2" fmla="*/ 81 w 440"/>
                <a:gd name="T3" fmla="*/ 290 h 477"/>
                <a:gd name="T4" fmla="*/ 81 w 440"/>
                <a:gd name="T5" fmla="*/ 290 h 477"/>
                <a:gd name="T6" fmla="*/ 0 w 440"/>
                <a:gd name="T7" fmla="*/ 151 h 477"/>
                <a:gd name="T8" fmla="*/ 81 w 440"/>
                <a:gd name="T9" fmla="*/ 105 h 477"/>
                <a:gd name="T10" fmla="*/ 83 w 440"/>
                <a:gd name="T11" fmla="*/ 106 h 477"/>
                <a:gd name="T12" fmla="*/ 79 w 440"/>
                <a:gd name="T13" fmla="*/ 72 h 477"/>
                <a:gd name="T14" fmla="*/ 159 w 440"/>
                <a:gd name="T15" fmla="*/ 26 h 477"/>
                <a:gd name="T16" fmla="*/ 225 w 440"/>
                <a:gd name="T17" fmla="*/ 104 h 477"/>
                <a:gd name="T18" fmla="*/ 259 w 440"/>
                <a:gd name="T19" fmla="*/ 115 h 477"/>
                <a:gd name="T20" fmla="*/ 339 w 440"/>
                <a:gd name="T21" fmla="*/ 254 h 477"/>
                <a:gd name="T22" fmla="*/ 339 w 440"/>
                <a:gd name="T23" fmla="*/ 257 h 477"/>
                <a:gd name="T24" fmla="*/ 360 w 440"/>
                <a:gd name="T25" fmla="*/ 266 h 477"/>
                <a:gd name="T26" fmla="*/ 440 w 440"/>
                <a:gd name="T27" fmla="*/ 405 h 477"/>
                <a:gd name="T28" fmla="*/ 360 w 440"/>
                <a:gd name="T29" fmla="*/ 4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0" h="477">
                  <a:moveTo>
                    <a:pt x="360" y="451"/>
                  </a:moveTo>
                  <a:cubicBezTo>
                    <a:pt x="81" y="290"/>
                    <a:pt x="81" y="290"/>
                    <a:pt x="81" y="290"/>
                  </a:cubicBezTo>
                  <a:cubicBezTo>
                    <a:pt x="81" y="290"/>
                    <a:pt x="81" y="290"/>
                    <a:pt x="81" y="290"/>
                  </a:cubicBezTo>
                  <a:cubicBezTo>
                    <a:pt x="36" y="264"/>
                    <a:pt x="0" y="202"/>
                    <a:pt x="0" y="151"/>
                  </a:cubicBezTo>
                  <a:cubicBezTo>
                    <a:pt x="0" y="100"/>
                    <a:pt x="36" y="79"/>
                    <a:pt x="81" y="105"/>
                  </a:cubicBezTo>
                  <a:cubicBezTo>
                    <a:pt x="81" y="105"/>
                    <a:pt x="83" y="106"/>
                    <a:pt x="83" y="106"/>
                  </a:cubicBezTo>
                  <a:cubicBezTo>
                    <a:pt x="80" y="95"/>
                    <a:pt x="79" y="83"/>
                    <a:pt x="79" y="72"/>
                  </a:cubicBezTo>
                  <a:cubicBezTo>
                    <a:pt x="79" y="21"/>
                    <a:pt x="115" y="0"/>
                    <a:pt x="159" y="26"/>
                  </a:cubicBezTo>
                  <a:cubicBezTo>
                    <a:pt x="186" y="42"/>
                    <a:pt x="210" y="72"/>
                    <a:pt x="225" y="104"/>
                  </a:cubicBezTo>
                  <a:cubicBezTo>
                    <a:pt x="235" y="105"/>
                    <a:pt x="247" y="108"/>
                    <a:pt x="259" y="115"/>
                  </a:cubicBezTo>
                  <a:cubicBezTo>
                    <a:pt x="303" y="141"/>
                    <a:pt x="339" y="203"/>
                    <a:pt x="339" y="254"/>
                  </a:cubicBezTo>
                  <a:cubicBezTo>
                    <a:pt x="339" y="255"/>
                    <a:pt x="339" y="256"/>
                    <a:pt x="339" y="257"/>
                  </a:cubicBezTo>
                  <a:cubicBezTo>
                    <a:pt x="346" y="259"/>
                    <a:pt x="353" y="262"/>
                    <a:pt x="360" y="266"/>
                  </a:cubicBezTo>
                  <a:cubicBezTo>
                    <a:pt x="404" y="291"/>
                    <a:pt x="440" y="354"/>
                    <a:pt x="440" y="405"/>
                  </a:cubicBezTo>
                  <a:cubicBezTo>
                    <a:pt x="440" y="456"/>
                    <a:pt x="404" y="477"/>
                    <a:pt x="360" y="45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78914D6-3445-496F-B238-654187073CD1}"/>
              </a:ext>
            </a:extLst>
          </p:cNvPr>
          <p:cNvGrpSpPr/>
          <p:nvPr/>
        </p:nvGrpSpPr>
        <p:grpSpPr>
          <a:xfrm>
            <a:off x="3895496" y="1689223"/>
            <a:ext cx="436377" cy="468842"/>
            <a:chOff x="6620387" y="3921125"/>
            <a:chExt cx="725488" cy="779462"/>
          </a:xfrm>
        </p:grpSpPr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5BA84223-AF86-4F4E-884C-228C4349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612" y="3921125"/>
              <a:ext cx="703263" cy="760413"/>
            </a:xfrm>
            <a:custGeom>
              <a:avLst/>
              <a:gdLst>
                <a:gd name="T0" fmla="*/ 208 w 255"/>
                <a:gd name="T1" fmla="*/ 260 h 275"/>
                <a:gd name="T2" fmla="*/ 47 w 255"/>
                <a:gd name="T3" fmla="*/ 167 h 275"/>
                <a:gd name="T4" fmla="*/ 47 w 255"/>
                <a:gd name="T5" fmla="*/ 167 h 275"/>
                <a:gd name="T6" fmla="*/ 0 w 255"/>
                <a:gd name="T7" fmla="*/ 87 h 275"/>
                <a:gd name="T8" fmla="*/ 47 w 255"/>
                <a:gd name="T9" fmla="*/ 60 h 275"/>
                <a:gd name="T10" fmla="*/ 48 w 255"/>
                <a:gd name="T11" fmla="*/ 61 h 275"/>
                <a:gd name="T12" fmla="*/ 46 w 255"/>
                <a:gd name="T13" fmla="*/ 41 h 275"/>
                <a:gd name="T14" fmla="*/ 92 w 255"/>
                <a:gd name="T15" fmla="*/ 14 h 275"/>
                <a:gd name="T16" fmla="*/ 130 w 255"/>
                <a:gd name="T17" fmla="*/ 59 h 275"/>
                <a:gd name="T18" fmla="*/ 150 w 255"/>
                <a:gd name="T19" fmla="*/ 66 h 275"/>
                <a:gd name="T20" fmla="*/ 196 w 255"/>
                <a:gd name="T21" fmla="*/ 146 h 275"/>
                <a:gd name="T22" fmla="*/ 196 w 255"/>
                <a:gd name="T23" fmla="*/ 148 h 275"/>
                <a:gd name="T24" fmla="*/ 208 w 255"/>
                <a:gd name="T25" fmla="*/ 153 h 275"/>
                <a:gd name="T26" fmla="*/ 255 w 255"/>
                <a:gd name="T27" fmla="*/ 233 h 275"/>
                <a:gd name="T28" fmla="*/ 208 w 255"/>
                <a:gd name="T29" fmla="*/ 26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275">
                  <a:moveTo>
                    <a:pt x="208" y="260"/>
                  </a:moveTo>
                  <a:cubicBezTo>
                    <a:pt x="47" y="167"/>
                    <a:pt x="47" y="167"/>
                    <a:pt x="47" y="167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21" y="152"/>
                    <a:pt x="0" y="116"/>
                    <a:pt x="0" y="87"/>
                  </a:cubicBezTo>
                  <a:cubicBezTo>
                    <a:pt x="0" y="57"/>
                    <a:pt x="21" y="45"/>
                    <a:pt x="47" y="60"/>
                  </a:cubicBezTo>
                  <a:cubicBezTo>
                    <a:pt x="47" y="60"/>
                    <a:pt x="48" y="60"/>
                    <a:pt x="48" y="61"/>
                  </a:cubicBezTo>
                  <a:cubicBezTo>
                    <a:pt x="47" y="54"/>
                    <a:pt x="46" y="47"/>
                    <a:pt x="46" y="41"/>
                  </a:cubicBezTo>
                  <a:cubicBezTo>
                    <a:pt x="46" y="12"/>
                    <a:pt x="66" y="0"/>
                    <a:pt x="92" y="14"/>
                  </a:cubicBezTo>
                  <a:cubicBezTo>
                    <a:pt x="108" y="23"/>
                    <a:pt x="122" y="41"/>
                    <a:pt x="130" y="59"/>
                  </a:cubicBezTo>
                  <a:cubicBezTo>
                    <a:pt x="136" y="60"/>
                    <a:pt x="143" y="62"/>
                    <a:pt x="150" y="66"/>
                  </a:cubicBezTo>
                  <a:cubicBezTo>
                    <a:pt x="175" y="81"/>
                    <a:pt x="196" y="117"/>
                    <a:pt x="196" y="146"/>
                  </a:cubicBezTo>
                  <a:cubicBezTo>
                    <a:pt x="196" y="147"/>
                    <a:pt x="196" y="147"/>
                    <a:pt x="196" y="148"/>
                  </a:cubicBezTo>
                  <a:cubicBezTo>
                    <a:pt x="200" y="149"/>
                    <a:pt x="204" y="151"/>
                    <a:pt x="208" y="153"/>
                  </a:cubicBezTo>
                  <a:cubicBezTo>
                    <a:pt x="234" y="168"/>
                    <a:pt x="255" y="204"/>
                    <a:pt x="255" y="233"/>
                  </a:cubicBezTo>
                  <a:cubicBezTo>
                    <a:pt x="255" y="263"/>
                    <a:pt x="234" y="275"/>
                    <a:pt x="208" y="26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965FFD15-0D88-4073-AF05-74B7C20ED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387" y="3938587"/>
              <a:ext cx="700088" cy="762000"/>
            </a:xfrm>
            <a:custGeom>
              <a:avLst/>
              <a:gdLst>
                <a:gd name="T0" fmla="*/ 208 w 254"/>
                <a:gd name="T1" fmla="*/ 261 h 276"/>
                <a:gd name="T2" fmla="*/ 46 w 254"/>
                <a:gd name="T3" fmla="*/ 167 h 276"/>
                <a:gd name="T4" fmla="*/ 46 w 254"/>
                <a:gd name="T5" fmla="*/ 167 h 276"/>
                <a:gd name="T6" fmla="*/ 0 w 254"/>
                <a:gd name="T7" fmla="*/ 87 h 276"/>
                <a:gd name="T8" fmla="*/ 46 w 254"/>
                <a:gd name="T9" fmla="*/ 60 h 276"/>
                <a:gd name="T10" fmla="*/ 48 w 254"/>
                <a:gd name="T11" fmla="*/ 61 h 276"/>
                <a:gd name="T12" fmla="*/ 45 w 254"/>
                <a:gd name="T13" fmla="*/ 42 h 276"/>
                <a:gd name="T14" fmla="*/ 92 w 254"/>
                <a:gd name="T15" fmla="*/ 15 h 276"/>
                <a:gd name="T16" fmla="*/ 130 w 254"/>
                <a:gd name="T17" fmla="*/ 60 h 276"/>
                <a:gd name="T18" fmla="*/ 150 w 254"/>
                <a:gd name="T19" fmla="*/ 66 h 276"/>
                <a:gd name="T20" fmla="*/ 196 w 254"/>
                <a:gd name="T21" fmla="*/ 147 h 276"/>
                <a:gd name="T22" fmla="*/ 196 w 254"/>
                <a:gd name="T23" fmla="*/ 149 h 276"/>
                <a:gd name="T24" fmla="*/ 208 w 254"/>
                <a:gd name="T25" fmla="*/ 154 h 276"/>
                <a:gd name="T26" fmla="*/ 254 w 254"/>
                <a:gd name="T27" fmla="*/ 234 h 276"/>
                <a:gd name="T28" fmla="*/ 208 w 254"/>
                <a:gd name="T29" fmla="*/ 2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76">
                  <a:moveTo>
                    <a:pt x="208" y="261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21" y="153"/>
                    <a:pt x="0" y="117"/>
                    <a:pt x="0" y="87"/>
                  </a:cubicBezTo>
                  <a:cubicBezTo>
                    <a:pt x="0" y="58"/>
                    <a:pt x="21" y="46"/>
                    <a:pt x="46" y="60"/>
                  </a:cubicBezTo>
                  <a:cubicBezTo>
                    <a:pt x="47" y="61"/>
                    <a:pt x="48" y="61"/>
                    <a:pt x="48" y="61"/>
                  </a:cubicBezTo>
                  <a:cubicBezTo>
                    <a:pt x="46" y="55"/>
                    <a:pt x="45" y="48"/>
                    <a:pt x="45" y="42"/>
                  </a:cubicBezTo>
                  <a:cubicBezTo>
                    <a:pt x="45" y="12"/>
                    <a:pt x="66" y="0"/>
                    <a:pt x="92" y="15"/>
                  </a:cubicBezTo>
                  <a:cubicBezTo>
                    <a:pt x="107" y="24"/>
                    <a:pt x="121" y="41"/>
                    <a:pt x="130" y="60"/>
                  </a:cubicBezTo>
                  <a:cubicBezTo>
                    <a:pt x="136" y="60"/>
                    <a:pt x="142" y="62"/>
                    <a:pt x="150" y="66"/>
                  </a:cubicBezTo>
                  <a:cubicBezTo>
                    <a:pt x="175" y="81"/>
                    <a:pt x="196" y="117"/>
                    <a:pt x="196" y="147"/>
                  </a:cubicBezTo>
                  <a:cubicBezTo>
                    <a:pt x="196" y="147"/>
                    <a:pt x="196" y="148"/>
                    <a:pt x="196" y="149"/>
                  </a:cubicBezTo>
                  <a:cubicBezTo>
                    <a:pt x="200" y="150"/>
                    <a:pt x="204" y="151"/>
                    <a:pt x="208" y="154"/>
                  </a:cubicBezTo>
                  <a:cubicBezTo>
                    <a:pt x="234" y="168"/>
                    <a:pt x="254" y="204"/>
                    <a:pt x="254" y="234"/>
                  </a:cubicBezTo>
                  <a:cubicBezTo>
                    <a:pt x="254" y="264"/>
                    <a:pt x="234" y="276"/>
                    <a:pt x="208" y="26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5364DAD8-5EF1-4554-BF39-A136EB5EC5E4}"/>
              </a:ext>
            </a:extLst>
          </p:cNvPr>
          <p:cNvGrpSpPr/>
          <p:nvPr/>
        </p:nvGrpSpPr>
        <p:grpSpPr>
          <a:xfrm>
            <a:off x="5589440" y="1235657"/>
            <a:ext cx="428738" cy="601570"/>
            <a:chOff x="12061825" y="3244850"/>
            <a:chExt cx="712788" cy="1000125"/>
          </a:xfrm>
        </p:grpSpPr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B5BEEBFA-7ECE-4873-836A-928D00AD0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713" y="3244850"/>
              <a:ext cx="596900" cy="977900"/>
            </a:xfrm>
            <a:custGeom>
              <a:avLst/>
              <a:gdLst>
                <a:gd name="T0" fmla="*/ 174 w 216"/>
                <a:gd name="T1" fmla="*/ 340 h 354"/>
                <a:gd name="T2" fmla="*/ 42 w 216"/>
                <a:gd name="T3" fmla="*/ 264 h 354"/>
                <a:gd name="T4" fmla="*/ 0 w 216"/>
                <a:gd name="T5" fmla="*/ 184 h 354"/>
                <a:gd name="T6" fmla="*/ 0 w 216"/>
                <a:gd name="T7" fmla="*/ 46 h 354"/>
                <a:gd name="T8" fmla="*/ 42 w 216"/>
                <a:gd name="T9" fmla="*/ 14 h 354"/>
                <a:gd name="T10" fmla="*/ 174 w 216"/>
                <a:gd name="T11" fmla="*/ 90 h 354"/>
                <a:gd name="T12" fmla="*/ 216 w 216"/>
                <a:gd name="T13" fmla="*/ 171 h 354"/>
                <a:gd name="T14" fmla="*/ 216 w 216"/>
                <a:gd name="T15" fmla="*/ 309 h 354"/>
                <a:gd name="T16" fmla="*/ 174 w 216"/>
                <a:gd name="T17" fmla="*/ 34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354">
                  <a:moveTo>
                    <a:pt x="174" y="340"/>
                  </a:moveTo>
                  <a:cubicBezTo>
                    <a:pt x="42" y="264"/>
                    <a:pt x="42" y="264"/>
                    <a:pt x="42" y="264"/>
                  </a:cubicBezTo>
                  <a:cubicBezTo>
                    <a:pt x="19" y="250"/>
                    <a:pt x="0" y="215"/>
                    <a:pt x="0" y="18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2" y="14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97" y="104"/>
                    <a:pt x="216" y="140"/>
                    <a:pt x="216" y="171"/>
                  </a:cubicBezTo>
                  <a:cubicBezTo>
                    <a:pt x="216" y="309"/>
                    <a:pt x="216" y="309"/>
                    <a:pt x="216" y="309"/>
                  </a:cubicBezTo>
                  <a:cubicBezTo>
                    <a:pt x="216" y="340"/>
                    <a:pt x="197" y="354"/>
                    <a:pt x="174" y="34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DA77E896-4A55-4531-BF61-FD6408606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1825" y="3270250"/>
              <a:ext cx="600075" cy="974725"/>
            </a:xfrm>
            <a:custGeom>
              <a:avLst/>
              <a:gdLst>
                <a:gd name="T0" fmla="*/ 175 w 217"/>
                <a:gd name="T1" fmla="*/ 340 h 353"/>
                <a:gd name="T2" fmla="*/ 42 w 217"/>
                <a:gd name="T3" fmla="*/ 263 h 353"/>
                <a:gd name="T4" fmla="*/ 0 w 217"/>
                <a:gd name="T5" fmla="*/ 183 h 353"/>
                <a:gd name="T6" fmla="*/ 0 w 217"/>
                <a:gd name="T7" fmla="*/ 45 h 353"/>
                <a:gd name="T8" fmla="*/ 42 w 217"/>
                <a:gd name="T9" fmla="*/ 13 h 353"/>
                <a:gd name="T10" fmla="*/ 175 w 217"/>
                <a:gd name="T11" fmla="*/ 90 h 353"/>
                <a:gd name="T12" fmla="*/ 217 w 217"/>
                <a:gd name="T13" fmla="*/ 170 h 353"/>
                <a:gd name="T14" fmla="*/ 217 w 217"/>
                <a:gd name="T15" fmla="*/ 308 h 353"/>
                <a:gd name="T16" fmla="*/ 175 w 217"/>
                <a:gd name="T17" fmla="*/ 34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353">
                  <a:moveTo>
                    <a:pt x="175" y="340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9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9" y="0"/>
                    <a:pt x="42" y="13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98" y="103"/>
                    <a:pt x="217" y="139"/>
                    <a:pt x="217" y="170"/>
                  </a:cubicBezTo>
                  <a:cubicBezTo>
                    <a:pt x="217" y="308"/>
                    <a:pt x="217" y="308"/>
                    <a:pt x="217" y="308"/>
                  </a:cubicBezTo>
                  <a:cubicBezTo>
                    <a:pt x="217" y="339"/>
                    <a:pt x="198" y="353"/>
                    <a:pt x="175" y="34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E761ED66-5E8A-48FC-840A-2A7354BCB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4550" y="3878263"/>
              <a:ext cx="160338" cy="139700"/>
            </a:xfrm>
            <a:custGeom>
              <a:avLst/>
              <a:gdLst>
                <a:gd name="T0" fmla="*/ 47 w 58"/>
                <a:gd name="T1" fmla="*/ 48 h 51"/>
                <a:gd name="T2" fmla="*/ 11 w 58"/>
                <a:gd name="T3" fmla="*/ 27 h 51"/>
                <a:gd name="T4" fmla="*/ 0 w 58"/>
                <a:gd name="T5" fmla="*/ 9 h 51"/>
                <a:gd name="T6" fmla="*/ 11 w 58"/>
                <a:gd name="T7" fmla="*/ 3 h 51"/>
                <a:gd name="T8" fmla="*/ 47 w 58"/>
                <a:gd name="T9" fmla="*/ 24 h 51"/>
                <a:gd name="T10" fmla="*/ 58 w 58"/>
                <a:gd name="T11" fmla="*/ 42 h 51"/>
                <a:gd name="T12" fmla="*/ 47 w 58"/>
                <a:gd name="T13" fmla="*/ 48 h 51"/>
                <a:gd name="T14" fmla="*/ 11 w 58"/>
                <a:gd name="T15" fmla="*/ 10 h 51"/>
                <a:gd name="T16" fmla="*/ 7 w 58"/>
                <a:gd name="T17" fmla="*/ 13 h 51"/>
                <a:gd name="T18" fmla="*/ 11 w 58"/>
                <a:gd name="T19" fmla="*/ 19 h 51"/>
                <a:gd name="T20" fmla="*/ 47 w 58"/>
                <a:gd name="T21" fmla="*/ 41 h 51"/>
                <a:gd name="T22" fmla="*/ 51 w 58"/>
                <a:gd name="T23" fmla="*/ 38 h 51"/>
                <a:gd name="T24" fmla="*/ 47 w 58"/>
                <a:gd name="T25" fmla="*/ 32 h 51"/>
                <a:gd name="T26" fmla="*/ 11 w 58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1">
                  <a:moveTo>
                    <a:pt x="47" y="48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5" y="23"/>
                    <a:pt x="0" y="15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8"/>
                    <a:pt x="58" y="36"/>
                    <a:pt x="58" y="42"/>
                  </a:cubicBezTo>
                  <a:cubicBezTo>
                    <a:pt x="58" y="49"/>
                    <a:pt x="53" y="51"/>
                    <a:pt x="47" y="48"/>
                  </a:cubicBezTo>
                  <a:close/>
                  <a:moveTo>
                    <a:pt x="11" y="10"/>
                  </a:moveTo>
                  <a:cubicBezTo>
                    <a:pt x="8" y="9"/>
                    <a:pt x="7" y="10"/>
                    <a:pt x="7" y="13"/>
                  </a:cubicBezTo>
                  <a:cubicBezTo>
                    <a:pt x="7" y="15"/>
                    <a:pt x="8" y="18"/>
                    <a:pt x="11" y="1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50" y="42"/>
                    <a:pt x="51" y="41"/>
                    <a:pt x="51" y="38"/>
                  </a:cubicBezTo>
                  <a:cubicBezTo>
                    <a:pt x="51" y="36"/>
                    <a:pt x="50" y="33"/>
                    <a:pt x="47" y="32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571A3934-AD29-4A26-A705-F180086102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4550" y="3833813"/>
              <a:ext cx="160338" cy="141288"/>
            </a:xfrm>
            <a:custGeom>
              <a:avLst/>
              <a:gdLst>
                <a:gd name="T0" fmla="*/ 47 w 58"/>
                <a:gd name="T1" fmla="*/ 48 h 51"/>
                <a:gd name="T2" fmla="*/ 11 w 58"/>
                <a:gd name="T3" fmla="*/ 26 h 51"/>
                <a:gd name="T4" fmla="*/ 0 w 58"/>
                <a:gd name="T5" fmla="*/ 9 h 51"/>
                <a:gd name="T6" fmla="*/ 11 w 58"/>
                <a:gd name="T7" fmla="*/ 3 h 51"/>
                <a:gd name="T8" fmla="*/ 47 w 58"/>
                <a:gd name="T9" fmla="*/ 24 h 51"/>
                <a:gd name="T10" fmla="*/ 58 w 58"/>
                <a:gd name="T11" fmla="*/ 42 h 51"/>
                <a:gd name="T12" fmla="*/ 47 w 58"/>
                <a:gd name="T13" fmla="*/ 48 h 51"/>
                <a:gd name="T14" fmla="*/ 11 w 58"/>
                <a:gd name="T15" fmla="*/ 10 h 51"/>
                <a:gd name="T16" fmla="*/ 7 w 58"/>
                <a:gd name="T17" fmla="*/ 12 h 51"/>
                <a:gd name="T18" fmla="*/ 11 w 58"/>
                <a:gd name="T19" fmla="*/ 19 h 51"/>
                <a:gd name="T20" fmla="*/ 47 w 58"/>
                <a:gd name="T21" fmla="*/ 40 h 51"/>
                <a:gd name="T22" fmla="*/ 51 w 58"/>
                <a:gd name="T23" fmla="*/ 38 h 51"/>
                <a:gd name="T24" fmla="*/ 47 w 58"/>
                <a:gd name="T25" fmla="*/ 31 h 51"/>
                <a:gd name="T26" fmla="*/ 11 w 58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1">
                  <a:moveTo>
                    <a:pt x="47" y="48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5" y="23"/>
                    <a:pt x="0" y="15"/>
                    <a:pt x="0" y="9"/>
                  </a:cubicBezTo>
                  <a:cubicBezTo>
                    <a:pt x="0" y="2"/>
                    <a:pt x="5" y="0"/>
                    <a:pt x="11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7"/>
                    <a:pt x="58" y="35"/>
                    <a:pt x="58" y="42"/>
                  </a:cubicBezTo>
                  <a:cubicBezTo>
                    <a:pt x="58" y="48"/>
                    <a:pt x="53" y="51"/>
                    <a:pt x="47" y="48"/>
                  </a:cubicBezTo>
                  <a:close/>
                  <a:moveTo>
                    <a:pt x="11" y="10"/>
                  </a:moveTo>
                  <a:cubicBezTo>
                    <a:pt x="8" y="9"/>
                    <a:pt x="7" y="10"/>
                    <a:pt x="7" y="12"/>
                  </a:cubicBezTo>
                  <a:cubicBezTo>
                    <a:pt x="7" y="15"/>
                    <a:pt x="8" y="18"/>
                    <a:pt x="11" y="1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50" y="42"/>
                    <a:pt x="51" y="41"/>
                    <a:pt x="51" y="38"/>
                  </a:cubicBezTo>
                  <a:cubicBezTo>
                    <a:pt x="51" y="36"/>
                    <a:pt x="50" y="33"/>
                    <a:pt x="47" y="3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BA8CA4B3-2F08-46C2-9377-66D6AFDB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6775" y="3941763"/>
              <a:ext cx="115888" cy="93663"/>
            </a:xfrm>
            <a:custGeom>
              <a:avLst/>
              <a:gdLst>
                <a:gd name="T0" fmla="*/ 21 w 42"/>
                <a:gd name="T1" fmla="*/ 29 h 34"/>
                <a:gd name="T2" fmla="*/ 0 w 42"/>
                <a:gd name="T3" fmla="*/ 0 h 34"/>
                <a:gd name="T4" fmla="*/ 5 w 42"/>
                <a:gd name="T5" fmla="*/ 0 h 34"/>
                <a:gd name="T6" fmla="*/ 21 w 42"/>
                <a:gd name="T7" fmla="*/ 22 h 34"/>
                <a:gd name="T8" fmla="*/ 37 w 42"/>
                <a:gd name="T9" fmla="*/ 18 h 34"/>
                <a:gd name="T10" fmla="*/ 42 w 42"/>
                <a:gd name="T11" fmla="*/ 24 h 34"/>
                <a:gd name="T12" fmla="*/ 21 w 42"/>
                <a:gd name="T1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1" y="29"/>
                  </a:moveTo>
                  <a:cubicBezTo>
                    <a:pt x="12" y="24"/>
                    <a:pt x="3" y="12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9"/>
                    <a:pt x="14" y="18"/>
                    <a:pt x="21" y="22"/>
                  </a:cubicBezTo>
                  <a:cubicBezTo>
                    <a:pt x="28" y="26"/>
                    <a:pt x="34" y="24"/>
                    <a:pt x="37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39" y="33"/>
                    <a:pt x="30" y="34"/>
                    <a:pt x="21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B42D54A3-5899-4CE8-A7D3-C9F6C2C2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3275" y="3560763"/>
              <a:ext cx="242888" cy="358775"/>
            </a:xfrm>
            <a:custGeom>
              <a:avLst/>
              <a:gdLst>
                <a:gd name="T0" fmla="*/ 27 w 88"/>
                <a:gd name="T1" fmla="*/ 107 h 130"/>
                <a:gd name="T2" fmla="*/ 21 w 88"/>
                <a:gd name="T3" fmla="*/ 103 h 130"/>
                <a:gd name="T4" fmla="*/ 15 w 88"/>
                <a:gd name="T5" fmla="*/ 86 h 130"/>
                <a:gd name="T6" fmla="*/ 0 w 88"/>
                <a:gd name="T7" fmla="*/ 39 h 130"/>
                <a:gd name="T8" fmla="*/ 44 w 88"/>
                <a:gd name="T9" fmla="*/ 14 h 130"/>
                <a:gd name="T10" fmla="*/ 88 w 88"/>
                <a:gd name="T11" fmla="*/ 90 h 130"/>
                <a:gd name="T12" fmla="*/ 74 w 88"/>
                <a:gd name="T13" fmla="*/ 119 h 130"/>
                <a:gd name="T14" fmla="*/ 73 w 88"/>
                <a:gd name="T15" fmla="*/ 120 h 130"/>
                <a:gd name="T16" fmla="*/ 67 w 88"/>
                <a:gd name="T17" fmla="*/ 130 h 130"/>
                <a:gd name="T18" fmla="*/ 61 w 88"/>
                <a:gd name="T19" fmla="*/ 126 h 130"/>
                <a:gd name="T20" fmla="*/ 69 w 88"/>
                <a:gd name="T21" fmla="*/ 112 h 130"/>
                <a:gd name="T22" fmla="*/ 70 w 88"/>
                <a:gd name="T23" fmla="*/ 113 h 130"/>
                <a:gd name="T24" fmla="*/ 69 w 88"/>
                <a:gd name="T25" fmla="*/ 112 h 130"/>
                <a:gd name="T26" fmla="*/ 82 w 88"/>
                <a:gd name="T27" fmla="*/ 87 h 130"/>
                <a:gd name="T28" fmla="*/ 44 w 88"/>
                <a:gd name="T29" fmla="*/ 21 h 130"/>
                <a:gd name="T30" fmla="*/ 6 w 88"/>
                <a:gd name="T31" fmla="*/ 43 h 130"/>
                <a:gd name="T32" fmla="*/ 19 w 88"/>
                <a:gd name="T33" fmla="*/ 83 h 130"/>
                <a:gd name="T34" fmla="*/ 27 w 88"/>
                <a:gd name="T35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30">
                  <a:moveTo>
                    <a:pt x="27" y="107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1" y="99"/>
                    <a:pt x="19" y="93"/>
                    <a:pt x="15" y="86"/>
                  </a:cubicBezTo>
                  <a:cubicBezTo>
                    <a:pt x="5" y="71"/>
                    <a:pt x="0" y="54"/>
                    <a:pt x="0" y="39"/>
                  </a:cubicBezTo>
                  <a:cubicBezTo>
                    <a:pt x="0" y="11"/>
                    <a:pt x="20" y="0"/>
                    <a:pt x="44" y="14"/>
                  </a:cubicBezTo>
                  <a:cubicBezTo>
                    <a:pt x="68" y="28"/>
                    <a:pt x="88" y="62"/>
                    <a:pt x="88" y="90"/>
                  </a:cubicBezTo>
                  <a:cubicBezTo>
                    <a:pt x="88" y="104"/>
                    <a:pt x="83" y="115"/>
                    <a:pt x="74" y="119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9" y="122"/>
                    <a:pt x="67" y="125"/>
                    <a:pt x="67" y="130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0"/>
                    <a:pt x="64" y="115"/>
                    <a:pt x="69" y="112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7" y="108"/>
                    <a:pt x="82" y="99"/>
                    <a:pt x="82" y="87"/>
                  </a:cubicBezTo>
                  <a:cubicBezTo>
                    <a:pt x="82" y="62"/>
                    <a:pt x="65" y="33"/>
                    <a:pt x="44" y="21"/>
                  </a:cubicBezTo>
                  <a:cubicBezTo>
                    <a:pt x="23" y="9"/>
                    <a:pt x="6" y="19"/>
                    <a:pt x="6" y="43"/>
                  </a:cubicBezTo>
                  <a:cubicBezTo>
                    <a:pt x="6" y="55"/>
                    <a:pt x="11" y="70"/>
                    <a:pt x="19" y="83"/>
                  </a:cubicBezTo>
                  <a:cubicBezTo>
                    <a:pt x="24" y="92"/>
                    <a:pt x="27" y="100"/>
                    <a:pt x="27" y="10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BA416275-7CF7-4DF0-8E04-B6AB464C0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5825" y="3733800"/>
              <a:ext cx="77788" cy="163513"/>
            </a:xfrm>
            <a:custGeom>
              <a:avLst/>
              <a:gdLst>
                <a:gd name="T0" fmla="*/ 22 w 28"/>
                <a:gd name="T1" fmla="*/ 59 h 59"/>
                <a:gd name="T2" fmla="*/ 16 w 28"/>
                <a:gd name="T3" fmla="*/ 54 h 59"/>
                <a:gd name="T4" fmla="*/ 20 w 28"/>
                <a:gd name="T5" fmla="*/ 22 h 59"/>
                <a:gd name="T6" fmla="*/ 20 w 28"/>
                <a:gd name="T7" fmla="*/ 22 h 59"/>
                <a:gd name="T8" fmla="*/ 14 w 28"/>
                <a:gd name="T9" fmla="*/ 16 h 59"/>
                <a:gd name="T10" fmla="*/ 10 w 28"/>
                <a:gd name="T11" fmla="*/ 16 h 59"/>
                <a:gd name="T12" fmla="*/ 7 w 28"/>
                <a:gd name="T13" fmla="*/ 14 h 59"/>
                <a:gd name="T14" fmla="*/ 12 w 28"/>
                <a:gd name="T15" fmla="*/ 52 h 59"/>
                <a:gd name="T16" fmla="*/ 6 w 28"/>
                <a:gd name="T17" fmla="*/ 49 h 59"/>
                <a:gd name="T18" fmla="*/ 0 w 28"/>
                <a:gd name="T19" fmla="*/ 3 h 59"/>
                <a:gd name="T20" fmla="*/ 2 w 28"/>
                <a:gd name="T21" fmla="*/ 0 h 59"/>
                <a:gd name="T22" fmla="*/ 6 w 28"/>
                <a:gd name="T23" fmla="*/ 4 h 59"/>
                <a:gd name="T24" fmla="*/ 6 w 28"/>
                <a:gd name="T25" fmla="*/ 4 h 59"/>
                <a:gd name="T26" fmla="*/ 9 w 28"/>
                <a:gd name="T27" fmla="*/ 8 h 59"/>
                <a:gd name="T28" fmla="*/ 11 w 28"/>
                <a:gd name="T29" fmla="*/ 7 h 59"/>
                <a:gd name="T30" fmla="*/ 14 w 28"/>
                <a:gd name="T31" fmla="*/ 7 h 59"/>
                <a:gd name="T32" fmla="*/ 17 w 28"/>
                <a:gd name="T33" fmla="*/ 11 h 59"/>
                <a:gd name="T34" fmla="*/ 18 w 28"/>
                <a:gd name="T35" fmla="*/ 14 h 59"/>
                <a:gd name="T36" fmla="*/ 22 w 28"/>
                <a:gd name="T37" fmla="*/ 13 h 59"/>
                <a:gd name="T38" fmla="*/ 26 w 28"/>
                <a:gd name="T39" fmla="*/ 14 h 59"/>
                <a:gd name="T40" fmla="*/ 27 w 28"/>
                <a:gd name="T41" fmla="*/ 19 h 59"/>
                <a:gd name="T42" fmla="*/ 22 w 28"/>
                <a:gd name="T4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7" y="21"/>
                    <a:pt x="15" y="18"/>
                    <a:pt x="14" y="16"/>
                  </a:cubicBezTo>
                  <a:cubicBezTo>
                    <a:pt x="13" y="16"/>
                    <a:pt x="12" y="16"/>
                    <a:pt x="10" y="16"/>
                  </a:cubicBezTo>
                  <a:cubicBezTo>
                    <a:pt x="9" y="15"/>
                    <a:pt x="8" y="15"/>
                    <a:pt x="7" y="14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7"/>
                    <a:pt x="9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6"/>
                    <a:pt x="13" y="6"/>
                    <a:pt x="14" y="7"/>
                  </a:cubicBezTo>
                  <a:cubicBezTo>
                    <a:pt x="15" y="7"/>
                    <a:pt x="16" y="9"/>
                    <a:pt x="17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20" y="14"/>
                    <a:pt x="22" y="13"/>
                    <a:pt x="22" y="13"/>
                  </a:cubicBezTo>
                  <a:cubicBezTo>
                    <a:pt x="23" y="12"/>
                    <a:pt x="24" y="12"/>
                    <a:pt x="26" y="14"/>
                  </a:cubicBezTo>
                  <a:cubicBezTo>
                    <a:pt x="27" y="15"/>
                    <a:pt x="28" y="17"/>
                    <a:pt x="27" y="19"/>
                  </a:cubicBezTo>
                  <a:lnTo>
                    <a:pt x="22" y="5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24E74FBB-2B31-4FE4-A4B0-872C016B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0275" y="3648075"/>
              <a:ext cx="74613" cy="111125"/>
            </a:xfrm>
            <a:custGeom>
              <a:avLst/>
              <a:gdLst>
                <a:gd name="T0" fmla="*/ 23 w 27"/>
                <a:gd name="T1" fmla="*/ 39 h 40"/>
                <a:gd name="T2" fmla="*/ 20 w 27"/>
                <a:gd name="T3" fmla="*/ 35 h 40"/>
                <a:gd name="T4" fmla="*/ 3 w 27"/>
                <a:gd name="T5" fmla="*/ 7 h 40"/>
                <a:gd name="T6" fmla="*/ 1 w 27"/>
                <a:gd name="T7" fmla="*/ 2 h 40"/>
                <a:gd name="T8" fmla="*/ 4 w 27"/>
                <a:gd name="T9" fmla="*/ 1 h 40"/>
                <a:gd name="T10" fmla="*/ 26 w 27"/>
                <a:gd name="T11" fmla="*/ 36 h 40"/>
                <a:gd name="T12" fmla="*/ 24 w 27"/>
                <a:gd name="T13" fmla="*/ 40 h 40"/>
                <a:gd name="T14" fmla="*/ 23 w 27"/>
                <a:gd name="T15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0">
                  <a:moveTo>
                    <a:pt x="23" y="39"/>
                  </a:moveTo>
                  <a:cubicBezTo>
                    <a:pt x="22" y="38"/>
                    <a:pt x="21" y="37"/>
                    <a:pt x="20" y="35"/>
                  </a:cubicBezTo>
                  <a:cubicBezTo>
                    <a:pt x="18" y="25"/>
                    <a:pt x="12" y="16"/>
                    <a:pt x="3" y="7"/>
                  </a:cubicBezTo>
                  <a:cubicBezTo>
                    <a:pt x="1" y="6"/>
                    <a:pt x="0" y="3"/>
                    <a:pt x="1" y="2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6" y="12"/>
                    <a:pt x="23" y="23"/>
                    <a:pt x="26" y="36"/>
                  </a:cubicBezTo>
                  <a:cubicBezTo>
                    <a:pt x="27" y="38"/>
                    <a:pt x="26" y="40"/>
                    <a:pt x="24" y="40"/>
                  </a:cubicBezTo>
                  <a:cubicBezTo>
                    <a:pt x="24" y="40"/>
                    <a:pt x="24" y="39"/>
                    <a:pt x="23" y="3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CCC8EDFF-72C5-406A-A8E9-294BF401C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2788" y="3624263"/>
              <a:ext cx="68263" cy="53975"/>
            </a:xfrm>
            <a:custGeom>
              <a:avLst/>
              <a:gdLst>
                <a:gd name="T0" fmla="*/ 22 w 25"/>
                <a:gd name="T1" fmla="*/ 19 h 20"/>
                <a:gd name="T2" fmla="*/ 3 w 25"/>
                <a:gd name="T3" fmla="*/ 8 h 20"/>
                <a:gd name="T4" fmla="*/ 0 w 25"/>
                <a:gd name="T5" fmla="*/ 3 h 20"/>
                <a:gd name="T6" fmla="*/ 3 w 25"/>
                <a:gd name="T7" fmla="*/ 1 h 20"/>
                <a:gd name="T8" fmla="*/ 22 w 25"/>
                <a:gd name="T9" fmla="*/ 12 h 20"/>
                <a:gd name="T10" fmla="*/ 25 w 25"/>
                <a:gd name="T11" fmla="*/ 18 h 20"/>
                <a:gd name="T12" fmla="*/ 22 w 25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5" y="16"/>
                    <a:pt x="25" y="18"/>
                  </a:cubicBezTo>
                  <a:cubicBezTo>
                    <a:pt x="25" y="20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18D688F1-447E-4864-ADED-0FAE28D15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8388" y="3830638"/>
              <a:ext cx="69850" cy="55563"/>
            </a:xfrm>
            <a:custGeom>
              <a:avLst/>
              <a:gdLst>
                <a:gd name="T0" fmla="*/ 22 w 25"/>
                <a:gd name="T1" fmla="*/ 19 h 20"/>
                <a:gd name="T2" fmla="*/ 3 w 25"/>
                <a:gd name="T3" fmla="*/ 8 h 20"/>
                <a:gd name="T4" fmla="*/ 0 w 25"/>
                <a:gd name="T5" fmla="*/ 2 h 20"/>
                <a:gd name="T6" fmla="*/ 3 w 25"/>
                <a:gd name="T7" fmla="*/ 1 h 20"/>
                <a:gd name="T8" fmla="*/ 22 w 25"/>
                <a:gd name="T9" fmla="*/ 12 h 20"/>
                <a:gd name="T10" fmla="*/ 25 w 25"/>
                <a:gd name="T11" fmla="*/ 17 h 20"/>
                <a:gd name="T12" fmla="*/ 22 w 25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4"/>
                    <a:pt x="0" y="2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5" y="15"/>
                    <a:pt x="25" y="17"/>
                  </a:cubicBezTo>
                  <a:cubicBezTo>
                    <a:pt x="25" y="19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F34DD82F-E516-4233-9892-9382F3D0F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350" y="3646488"/>
              <a:ext cx="79375" cy="57150"/>
            </a:xfrm>
            <a:custGeom>
              <a:avLst/>
              <a:gdLst>
                <a:gd name="T0" fmla="*/ 4 w 29"/>
                <a:gd name="T1" fmla="*/ 21 h 21"/>
                <a:gd name="T2" fmla="*/ 2 w 29"/>
                <a:gd name="T3" fmla="*/ 18 h 21"/>
                <a:gd name="T4" fmla="*/ 2 w 29"/>
                <a:gd name="T5" fmla="*/ 13 h 21"/>
                <a:gd name="T6" fmla="*/ 24 w 29"/>
                <a:gd name="T7" fmla="*/ 0 h 21"/>
                <a:gd name="T8" fmla="*/ 28 w 29"/>
                <a:gd name="T9" fmla="*/ 3 h 21"/>
                <a:gd name="T10" fmla="*/ 28 w 29"/>
                <a:gd name="T11" fmla="*/ 8 h 21"/>
                <a:gd name="T12" fmla="*/ 6 w 29"/>
                <a:gd name="T13" fmla="*/ 21 h 21"/>
                <a:gd name="T14" fmla="*/ 4 w 2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1">
                  <a:moveTo>
                    <a:pt x="4" y="21"/>
                  </a:moveTo>
                  <a:cubicBezTo>
                    <a:pt x="3" y="20"/>
                    <a:pt x="2" y="19"/>
                    <a:pt x="2" y="18"/>
                  </a:cubicBezTo>
                  <a:cubicBezTo>
                    <a:pt x="0" y="16"/>
                    <a:pt x="0" y="14"/>
                    <a:pt x="2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1"/>
                    <a:pt x="28" y="3"/>
                  </a:cubicBezTo>
                  <a:cubicBezTo>
                    <a:pt x="29" y="5"/>
                    <a:pt x="29" y="7"/>
                    <a:pt x="28" y="8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4" y="2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F54F9732-A32A-47FB-A674-BF2DA3EC2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5988" y="3505200"/>
              <a:ext cx="17463" cy="88900"/>
            </a:xfrm>
            <a:custGeom>
              <a:avLst/>
              <a:gdLst>
                <a:gd name="T0" fmla="*/ 3 w 6"/>
                <a:gd name="T1" fmla="*/ 31 h 32"/>
                <a:gd name="T2" fmla="*/ 0 w 6"/>
                <a:gd name="T3" fmla="*/ 25 h 32"/>
                <a:gd name="T4" fmla="*/ 0 w 6"/>
                <a:gd name="T5" fmla="*/ 3 h 32"/>
                <a:gd name="T6" fmla="*/ 3 w 6"/>
                <a:gd name="T7" fmla="*/ 1 h 32"/>
                <a:gd name="T8" fmla="*/ 6 w 6"/>
                <a:gd name="T9" fmla="*/ 7 h 32"/>
                <a:gd name="T10" fmla="*/ 6 w 6"/>
                <a:gd name="T11" fmla="*/ 29 h 32"/>
                <a:gd name="T12" fmla="*/ 3 w 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2">
                  <a:moveTo>
                    <a:pt x="3" y="31"/>
                  </a:moveTo>
                  <a:cubicBezTo>
                    <a:pt x="1" y="30"/>
                    <a:pt x="0" y="27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5" y="2"/>
                    <a:pt x="6" y="5"/>
                    <a:pt x="6" y="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1"/>
                    <a:pt x="5" y="32"/>
                    <a:pt x="3" y="3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42D1C923-182B-4555-BCEE-F3D56D78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713" y="3449638"/>
              <a:ext cx="80963" cy="130175"/>
            </a:xfrm>
            <a:custGeom>
              <a:avLst/>
              <a:gdLst>
                <a:gd name="T0" fmla="*/ 25 w 29"/>
                <a:gd name="T1" fmla="*/ 47 h 47"/>
                <a:gd name="T2" fmla="*/ 23 w 29"/>
                <a:gd name="T3" fmla="*/ 44 h 47"/>
                <a:gd name="T4" fmla="*/ 1 w 29"/>
                <a:gd name="T5" fmla="*/ 6 h 47"/>
                <a:gd name="T6" fmla="*/ 1 w 29"/>
                <a:gd name="T7" fmla="*/ 1 h 47"/>
                <a:gd name="T8" fmla="*/ 5 w 29"/>
                <a:gd name="T9" fmla="*/ 3 h 47"/>
                <a:gd name="T10" fmla="*/ 27 w 29"/>
                <a:gd name="T11" fmla="*/ 42 h 47"/>
                <a:gd name="T12" fmla="*/ 27 w 29"/>
                <a:gd name="T13" fmla="*/ 47 h 47"/>
                <a:gd name="T14" fmla="*/ 25 w 29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7">
                  <a:moveTo>
                    <a:pt x="25" y="47"/>
                  </a:moveTo>
                  <a:cubicBezTo>
                    <a:pt x="24" y="46"/>
                    <a:pt x="24" y="45"/>
                    <a:pt x="23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5" y="3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9" y="44"/>
                    <a:pt x="29" y="46"/>
                    <a:pt x="27" y="47"/>
                  </a:cubicBezTo>
                  <a:cubicBezTo>
                    <a:pt x="27" y="47"/>
                    <a:pt x="26" y="47"/>
                    <a:pt x="25" y="4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9B72830F-12C5-4122-8E7B-8A0C5A28BF01}"/>
              </a:ext>
            </a:extLst>
          </p:cNvPr>
          <p:cNvGrpSpPr/>
          <p:nvPr/>
        </p:nvGrpSpPr>
        <p:grpSpPr>
          <a:xfrm>
            <a:off x="4302272" y="968294"/>
            <a:ext cx="247312" cy="347574"/>
            <a:chOff x="9921875" y="2800350"/>
            <a:chExt cx="411163" cy="577851"/>
          </a:xfrm>
        </p:grpSpPr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3141D556-D6AF-49C5-AACF-17B0EB459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2800350"/>
              <a:ext cx="346075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F345CF0F-F24A-4B2B-B58D-371DB6C65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875" y="2814638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3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59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8C363E8E-E7EC-462F-BB63-7C23B1199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5700" y="3165475"/>
              <a:ext cx="90488" cy="79375"/>
            </a:xfrm>
            <a:custGeom>
              <a:avLst/>
              <a:gdLst>
                <a:gd name="T0" fmla="*/ 27 w 33"/>
                <a:gd name="T1" fmla="*/ 28 h 29"/>
                <a:gd name="T2" fmla="*/ 5 w 33"/>
                <a:gd name="T3" fmla="*/ 15 h 29"/>
                <a:gd name="T4" fmla="*/ 0 w 33"/>
                <a:gd name="T5" fmla="*/ 5 h 29"/>
                <a:gd name="T6" fmla="*/ 5 w 33"/>
                <a:gd name="T7" fmla="*/ 2 h 29"/>
                <a:gd name="T8" fmla="*/ 27 w 33"/>
                <a:gd name="T9" fmla="*/ 14 h 29"/>
                <a:gd name="T10" fmla="*/ 33 w 33"/>
                <a:gd name="T11" fmla="*/ 24 h 29"/>
                <a:gd name="T12" fmla="*/ 27 w 33"/>
                <a:gd name="T13" fmla="*/ 28 h 29"/>
                <a:gd name="T14" fmla="*/ 5 w 33"/>
                <a:gd name="T15" fmla="*/ 6 h 29"/>
                <a:gd name="T16" fmla="*/ 3 w 33"/>
                <a:gd name="T17" fmla="*/ 7 h 29"/>
                <a:gd name="T18" fmla="*/ 5 w 33"/>
                <a:gd name="T19" fmla="*/ 11 h 29"/>
                <a:gd name="T20" fmla="*/ 27 w 33"/>
                <a:gd name="T21" fmla="*/ 23 h 29"/>
                <a:gd name="T22" fmla="*/ 29 w 33"/>
                <a:gd name="T23" fmla="*/ 22 h 29"/>
                <a:gd name="T24" fmla="*/ 27 w 33"/>
                <a:gd name="T25" fmla="*/ 18 h 29"/>
                <a:gd name="T26" fmla="*/ 5 w 33"/>
                <a:gd name="T2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9">
                  <a:moveTo>
                    <a:pt x="27" y="28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2" y="13"/>
                    <a:pt x="0" y="9"/>
                    <a:pt x="0" y="5"/>
                  </a:cubicBezTo>
                  <a:cubicBezTo>
                    <a:pt x="0" y="1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0"/>
                    <a:pt x="33" y="24"/>
                  </a:cubicBezTo>
                  <a:cubicBezTo>
                    <a:pt x="33" y="28"/>
                    <a:pt x="30" y="29"/>
                    <a:pt x="27" y="28"/>
                  </a:cubicBezTo>
                  <a:close/>
                  <a:moveTo>
                    <a:pt x="5" y="6"/>
                  </a:moveTo>
                  <a:cubicBezTo>
                    <a:pt x="4" y="5"/>
                    <a:pt x="3" y="6"/>
                    <a:pt x="3" y="7"/>
                  </a:cubicBezTo>
                  <a:cubicBezTo>
                    <a:pt x="3" y="9"/>
                    <a:pt x="4" y="10"/>
                    <a:pt x="5" y="1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8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7A879B2B-B3EC-4774-908D-DFA5FAD87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5700" y="3136900"/>
              <a:ext cx="90488" cy="84138"/>
            </a:xfrm>
            <a:custGeom>
              <a:avLst/>
              <a:gdLst>
                <a:gd name="T0" fmla="*/ 27 w 33"/>
                <a:gd name="T1" fmla="*/ 28 h 30"/>
                <a:gd name="T2" fmla="*/ 5 w 33"/>
                <a:gd name="T3" fmla="*/ 16 h 30"/>
                <a:gd name="T4" fmla="*/ 0 w 33"/>
                <a:gd name="T5" fmla="*/ 6 h 30"/>
                <a:gd name="T6" fmla="*/ 5 w 33"/>
                <a:gd name="T7" fmla="*/ 2 h 30"/>
                <a:gd name="T8" fmla="*/ 27 w 33"/>
                <a:gd name="T9" fmla="*/ 15 h 30"/>
                <a:gd name="T10" fmla="*/ 33 w 33"/>
                <a:gd name="T11" fmla="*/ 25 h 30"/>
                <a:gd name="T12" fmla="*/ 27 w 33"/>
                <a:gd name="T13" fmla="*/ 28 h 30"/>
                <a:gd name="T14" fmla="*/ 5 w 33"/>
                <a:gd name="T15" fmla="*/ 6 h 30"/>
                <a:gd name="T16" fmla="*/ 3 w 33"/>
                <a:gd name="T17" fmla="*/ 8 h 30"/>
                <a:gd name="T18" fmla="*/ 5 w 33"/>
                <a:gd name="T19" fmla="*/ 12 h 30"/>
                <a:gd name="T20" fmla="*/ 27 w 33"/>
                <a:gd name="T21" fmla="*/ 24 h 30"/>
                <a:gd name="T22" fmla="*/ 29 w 33"/>
                <a:gd name="T23" fmla="*/ 23 h 30"/>
                <a:gd name="T24" fmla="*/ 27 w 33"/>
                <a:gd name="T25" fmla="*/ 19 h 30"/>
                <a:gd name="T26" fmla="*/ 5 w 33"/>
                <a:gd name="T2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0">
                  <a:moveTo>
                    <a:pt x="27" y="2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2" y="14"/>
                    <a:pt x="0" y="9"/>
                    <a:pt x="0" y="6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0" y="16"/>
                    <a:pt x="33" y="21"/>
                    <a:pt x="33" y="25"/>
                  </a:cubicBezTo>
                  <a:cubicBezTo>
                    <a:pt x="33" y="29"/>
                    <a:pt x="30" y="30"/>
                    <a:pt x="27" y="28"/>
                  </a:cubicBezTo>
                  <a:close/>
                  <a:moveTo>
                    <a:pt x="5" y="6"/>
                  </a:moveTo>
                  <a:cubicBezTo>
                    <a:pt x="4" y="6"/>
                    <a:pt x="3" y="6"/>
                    <a:pt x="3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1"/>
                    <a:pt x="28" y="20"/>
                    <a:pt x="27" y="19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E6B6BE59-4D19-42EC-9357-1C4CAB0C8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813" y="3200400"/>
              <a:ext cx="65088" cy="55563"/>
            </a:xfrm>
            <a:custGeom>
              <a:avLst/>
              <a:gdLst>
                <a:gd name="T0" fmla="*/ 12 w 24"/>
                <a:gd name="T1" fmla="*/ 17 h 20"/>
                <a:gd name="T2" fmla="*/ 0 w 24"/>
                <a:gd name="T3" fmla="*/ 0 h 20"/>
                <a:gd name="T4" fmla="*/ 3 w 24"/>
                <a:gd name="T5" fmla="*/ 0 h 20"/>
                <a:gd name="T6" fmla="*/ 12 w 24"/>
                <a:gd name="T7" fmla="*/ 13 h 20"/>
                <a:gd name="T8" fmla="*/ 21 w 24"/>
                <a:gd name="T9" fmla="*/ 11 h 20"/>
                <a:gd name="T10" fmla="*/ 24 w 24"/>
                <a:gd name="T11" fmla="*/ 14 h 20"/>
                <a:gd name="T12" fmla="*/ 12 w 24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2" y="17"/>
                  </a:moveTo>
                  <a:cubicBezTo>
                    <a:pt x="7" y="14"/>
                    <a:pt x="2" y="7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5"/>
                    <a:pt x="8" y="10"/>
                    <a:pt x="12" y="13"/>
                  </a:cubicBezTo>
                  <a:cubicBezTo>
                    <a:pt x="16" y="15"/>
                    <a:pt x="20" y="14"/>
                    <a:pt x="21" y="11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9"/>
                    <a:pt x="18" y="20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9644BB6E-5F22-41CD-BC39-7406B06D7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0300" y="2979738"/>
              <a:ext cx="141288" cy="207963"/>
            </a:xfrm>
            <a:custGeom>
              <a:avLst/>
              <a:gdLst>
                <a:gd name="T0" fmla="*/ 15 w 51"/>
                <a:gd name="T1" fmla="*/ 62 h 75"/>
                <a:gd name="T2" fmla="*/ 12 w 51"/>
                <a:gd name="T3" fmla="*/ 60 h 75"/>
                <a:gd name="T4" fmla="*/ 8 w 51"/>
                <a:gd name="T5" fmla="*/ 50 h 75"/>
                <a:gd name="T6" fmla="*/ 0 w 51"/>
                <a:gd name="T7" fmla="*/ 23 h 75"/>
                <a:gd name="T8" fmla="*/ 25 w 51"/>
                <a:gd name="T9" fmla="*/ 8 h 75"/>
                <a:gd name="T10" fmla="*/ 51 w 51"/>
                <a:gd name="T11" fmla="*/ 53 h 75"/>
                <a:gd name="T12" fmla="*/ 42 w 51"/>
                <a:gd name="T13" fmla="*/ 69 h 75"/>
                <a:gd name="T14" fmla="*/ 42 w 51"/>
                <a:gd name="T15" fmla="*/ 70 h 75"/>
                <a:gd name="T16" fmla="*/ 39 w 51"/>
                <a:gd name="T17" fmla="*/ 75 h 75"/>
                <a:gd name="T18" fmla="*/ 35 w 51"/>
                <a:gd name="T19" fmla="*/ 73 h 75"/>
                <a:gd name="T20" fmla="*/ 40 w 51"/>
                <a:gd name="T21" fmla="*/ 65 h 75"/>
                <a:gd name="T22" fmla="*/ 40 w 51"/>
                <a:gd name="T23" fmla="*/ 65 h 75"/>
                <a:gd name="T24" fmla="*/ 40 w 51"/>
                <a:gd name="T25" fmla="*/ 65 h 75"/>
                <a:gd name="T26" fmla="*/ 47 w 51"/>
                <a:gd name="T27" fmla="*/ 50 h 75"/>
                <a:gd name="T28" fmla="*/ 25 w 51"/>
                <a:gd name="T29" fmla="*/ 13 h 75"/>
                <a:gd name="T30" fmla="*/ 3 w 51"/>
                <a:gd name="T31" fmla="*/ 25 h 75"/>
                <a:gd name="T32" fmla="*/ 11 w 51"/>
                <a:gd name="T33" fmla="*/ 48 h 75"/>
                <a:gd name="T34" fmla="*/ 15 w 51"/>
                <a:gd name="T35" fmla="*/ 6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5">
                  <a:moveTo>
                    <a:pt x="15" y="62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2" y="57"/>
                    <a:pt x="11" y="54"/>
                    <a:pt x="8" y="50"/>
                  </a:cubicBezTo>
                  <a:cubicBezTo>
                    <a:pt x="3" y="41"/>
                    <a:pt x="0" y="32"/>
                    <a:pt x="0" y="23"/>
                  </a:cubicBezTo>
                  <a:cubicBezTo>
                    <a:pt x="0" y="7"/>
                    <a:pt x="11" y="0"/>
                    <a:pt x="25" y="8"/>
                  </a:cubicBezTo>
                  <a:cubicBezTo>
                    <a:pt x="39" y="17"/>
                    <a:pt x="51" y="36"/>
                    <a:pt x="51" y="53"/>
                  </a:cubicBezTo>
                  <a:cubicBezTo>
                    <a:pt x="51" y="61"/>
                    <a:pt x="47" y="67"/>
                    <a:pt x="42" y="69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0" y="71"/>
                    <a:pt x="39" y="73"/>
                    <a:pt x="39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0"/>
                    <a:pt x="36" y="67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4" y="63"/>
                    <a:pt x="47" y="58"/>
                    <a:pt x="47" y="50"/>
                  </a:cubicBezTo>
                  <a:cubicBezTo>
                    <a:pt x="47" y="37"/>
                    <a:pt x="37" y="20"/>
                    <a:pt x="25" y="13"/>
                  </a:cubicBezTo>
                  <a:cubicBezTo>
                    <a:pt x="13" y="6"/>
                    <a:pt x="3" y="11"/>
                    <a:pt x="3" y="25"/>
                  </a:cubicBezTo>
                  <a:cubicBezTo>
                    <a:pt x="3" y="32"/>
                    <a:pt x="6" y="41"/>
                    <a:pt x="11" y="48"/>
                  </a:cubicBezTo>
                  <a:cubicBezTo>
                    <a:pt x="14" y="54"/>
                    <a:pt x="15" y="58"/>
                    <a:pt x="15" y="6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5C1796F6-FF44-4C91-9F9E-49957F1BF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925" y="3082925"/>
              <a:ext cx="44450" cy="93663"/>
            </a:xfrm>
            <a:custGeom>
              <a:avLst/>
              <a:gdLst>
                <a:gd name="T0" fmla="*/ 13 w 16"/>
                <a:gd name="T1" fmla="*/ 34 h 34"/>
                <a:gd name="T2" fmla="*/ 9 w 16"/>
                <a:gd name="T3" fmla="*/ 31 h 34"/>
                <a:gd name="T4" fmla="*/ 12 w 16"/>
                <a:gd name="T5" fmla="*/ 12 h 34"/>
                <a:gd name="T6" fmla="*/ 11 w 16"/>
                <a:gd name="T7" fmla="*/ 12 h 34"/>
                <a:gd name="T8" fmla="*/ 8 w 16"/>
                <a:gd name="T9" fmla="*/ 9 h 34"/>
                <a:gd name="T10" fmla="*/ 6 w 16"/>
                <a:gd name="T11" fmla="*/ 9 h 34"/>
                <a:gd name="T12" fmla="*/ 4 w 16"/>
                <a:gd name="T13" fmla="*/ 8 h 34"/>
                <a:gd name="T14" fmla="*/ 7 w 16"/>
                <a:gd name="T15" fmla="*/ 30 h 34"/>
                <a:gd name="T16" fmla="*/ 3 w 16"/>
                <a:gd name="T17" fmla="*/ 28 h 34"/>
                <a:gd name="T18" fmla="*/ 0 w 16"/>
                <a:gd name="T19" fmla="*/ 2 h 34"/>
                <a:gd name="T20" fmla="*/ 1 w 16"/>
                <a:gd name="T21" fmla="*/ 0 h 34"/>
                <a:gd name="T22" fmla="*/ 3 w 16"/>
                <a:gd name="T23" fmla="*/ 2 h 34"/>
                <a:gd name="T24" fmla="*/ 3 w 16"/>
                <a:gd name="T25" fmla="*/ 2 h 34"/>
                <a:gd name="T26" fmla="*/ 5 w 16"/>
                <a:gd name="T27" fmla="*/ 4 h 34"/>
                <a:gd name="T28" fmla="*/ 6 w 16"/>
                <a:gd name="T29" fmla="*/ 4 h 34"/>
                <a:gd name="T30" fmla="*/ 8 w 16"/>
                <a:gd name="T31" fmla="*/ 4 h 34"/>
                <a:gd name="T32" fmla="*/ 10 w 16"/>
                <a:gd name="T33" fmla="*/ 6 h 34"/>
                <a:gd name="T34" fmla="*/ 11 w 16"/>
                <a:gd name="T35" fmla="*/ 8 h 34"/>
                <a:gd name="T36" fmla="*/ 13 w 16"/>
                <a:gd name="T37" fmla="*/ 7 h 34"/>
                <a:gd name="T38" fmla="*/ 15 w 16"/>
                <a:gd name="T39" fmla="*/ 8 h 34"/>
                <a:gd name="T40" fmla="*/ 16 w 16"/>
                <a:gd name="T41" fmla="*/ 11 h 34"/>
                <a:gd name="T42" fmla="*/ 13 w 16"/>
                <a:gd name="T4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4">
                  <a:moveTo>
                    <a:pt x="13" y="34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2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5" y="8"/>
                    <a:pt x="4" y="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7" y="3"/>
                    <a:pt x="7" y="3"/>
                    <a:pt x="8" y="4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3" y="7"/>
                    <a:pt x="14" y="7"/>
                    <a:pt x="15" y="8"/>
                  </a:cubicBezTo>
                  <a:cubicBezTo>
                    <a:pt x="16" y="9"/>
                    <a:pt x="16" y="10"/>
                    <a:pt x="16" y="11"/>
                  </a:cubicBezTo>
                  <a:lnTo>
                    <a:pt x="13" y="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BDA4BBAB-9574-47D0-A99A-52668E0A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1738" y="3032125"/>
              <a:ext cx="44450" cy="63500"/>
            </a:xfrm>
            <a:custGeom>
              <a:avLst/>
              <a:gdLst>
                <a:gd name="T0" fmla="*/ 14 w 16"/>
                <a:gd name="T1" fmla="*/ 23 h 23"/>
                <a:gd name="T2" fmla="*/ 12 w 16"/>
                <a:gd name="T3" fmla="*/ 20 h 23"/>
                <a:gd name="T4" fmla="*/ 2 w 16"/>
                <a:gd name="T5" fmla="*/ 4 h 23"/>
                <a:gd name="T6" fmla="*/ 1 w 16"/>
                <a:gd name="T7" fmla="*/ 1 h 23"/>
                <a:gd name="T8" fmla="*/ 3 w 16"/>
                <a:gd name="T9" fmla="*/ 1 h 23"/>
                <a:gd name="T10" fmla="*/ 16 w 16"/>
                <a:gd name="T11" fmla="*/ 21 h 23"/>
                <a:gd name="T12" fmla="*/ 14 w 16"/>
                <a:gd name="T13" fmla="*/ 23 h 23"/>
                <a:gd name="T14" fmla="*/ 14 w 1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2"/>
                    <a:pt x="12" y="21"/>
                    <a:pt x="12" y="20"/>
                  </a:cubicBezTo>
                  <a:cubicBezTo>
                    <a:pt x="11" y="14"/>
                    <a:pt x="7" y="9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7"/>
                    <a:pt x="14" y="13"/>
                    <a:pt x="16" y="21"/>
                  </a:cubicBezTo>
                  <a:cubicBezTo>
                    <a:pt x="16" y="22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1FAFD83D-4BD1-4D79-ABC4-5BB289A7A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4738" y="3019425"/>
              <a:ext cx="41275" cy="30163"/>
            </a:xfrm>
            <a:custGeom>
              <a:avLst/>
              <a:gdLst>
                <a:gd name="T0" fmla="*/ 13 w 15"/>
                <a:gd name="T1" fmla="*/ 11 h 11"/>
                <a:gd name="T2" fmla="*/ 2 w 15"/>
                <a:gd name="T3" fmla="*/ 5 h 11"/>
                <a:gd name="T4" fmla="*/ 0 w 15"/>
                <a:gd name="T5" fmla="*/ 1 h 11"/>
                <a:gd name="T6" fmla="*/ 2 w 15"/>
                <a:gd name="T7" fmla="*/ 0 h 11"/>
                <a:gd name="T8" fmla="*/ 13 w 15"/>
                <a:gd name="T9" fmla="*/ 7 h 11"/>
                <a:gd name="T10" fmla="*/ 15 w 15"/>
                <a:gd name="T11" fmla="*/ 10 h 11"/>
                <a:gd name="T12" fmla="*/ 13 w 1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1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9"/>
                    <a:pt x="15" y="10"/>
                  </a:cubicBezTo>
                  <a:cubicBezTo>
                    <a:pt x="15" y="11"/>
                    <a:pt x="14" y="11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1C810355-9684-4935-8F0D-2E4F2B752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700" y="3136900"/>
              <a:ext cx="41275" cy="33338"/>
            </a:xfrm>
            <a:custGeom>
              <a:avLst/>
              <a:gdLst>
                <a:gd name="T0" fmla="*/ 13 w 15"/>
                <a:gd name="T1" fmla="*/ 11 h 12"/>
                <a:gd name="T2" fmla="*/ 2 w 15"/>
                <a:gd name="T3" fmla="*/ 5 h 12"/>
                <a:gd name="T4" fmla="*/ 0 w 15"/>
                <a:gd name="T5" fmla="*/ 1 h 12"/>
                <a:gd name="T6" fmla="*/ 2 w 15"/>
                <a:gd name="T7" fmla="*/ 0 h 12"/>
                <a:gd name="T8" fmla="*/ 13 w 15"/>
                <a:gd name="T9" fmla="*/ 7 h 12"/>
                <a:gd name="T10" fmla="*/ 15 w 15"/>
                <a:gd name="T11" fmla="*/ 10 h 12"/>
                <a:gd name="T12" fmla="*/ 13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9"/>
                    <a:pt x="15" y="10"/>
                  </a:cubicBezTo>
                  <a:cubicBezTo>
                    <a:pt x="15" y="11"/>
                    <a:pt x="14" y="12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2565E310-B782-4B9E-A617-AE93A767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7300" y="3030538"/>
              <a:ext cx="44450" cy="34925"/>
            </a:xfrm>
            <a:custGeom>
              <a:avLst/>
              <a:gdLst>
                <a:gd name="T0" fmla="*/ 2 w 16"/>
                <a:gd name="T1" fmla="*/ 12 h 13"/>
                <a:gd name="T2" fmla="*/ 0 w 16"/>
                <a:gd name="T3" fmla="*/ 11 h 13"/>
                <a:gd name="T4" fmla="*/ 0 w 16"/>
                <a:gd name="T5" fmla="*/ 8 h 13"/>
                <a:gd name="T6" fmla="*/ 13 w 16"/>
                <a:gd name="T7" fmla="*/ 1 h 13"/>
                <a:gd name="T8" fmla="*/ 16 w 16"/>
                <a:gd name="T9" fmla="*/ 2 h 13"/>
                <a:gd name="T10" fmla="*/ 16 w 16"/>
                <a:gd name="T11" fmla="*/ 5 h 13"/>
                <a:gd name="T12" fmla="*/ 3 w 16"/>
                <a:gd name="T13" fmla="*/ 12 h 13"/>
                <a:gd name="T14" fmla="*/ 2 w 16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2" y="12"/>
                  </a:moveTo>
                  <a:cubicBezTo>
                    <a:pt x="1" y="12"/>
                    <a:pt x="1" y="12"/>
                    <a:pt x="0" y="11"/>
                  </a:cubicBezTo>
                  <a:cubicBezTo>
                    <a:pt x="0" y="10"/>
                    <a:pt x="0" y="8"/>
                    <a:pt x="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3"/>
                    <a:pt x="16" y="5"/>
                    <a:pt x="16" y="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2029589D-9102-4B29-A668-9388845E4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3800" y="2949575"/>
              <a:ext cx="11113" cy="49213"/>
            </a:xfrm>
            <a:custGeom>
              <a:avLst/>
              <a:gdLst>
                <a:gd name="T0" fmla="*/ 2 w 4"/>
                <a:gd name="T1" fmla="*/ 18 h 18"/>
                <a:gd name="T2" fmla="*/ 0 w 4"/>
                <a:gd name="T3" fmla="*/ 14 h 18"/>
                <a:gd name="T4" fmla="*/ 0 w 4"/>
                <a:gd name="T5" fmla="*/ 2 h 18"/>
                <a:gd name="T6" fmla="*/ 2 w 4"/>
                <a:gd name="T7" fmla="*/ 1 h 18"/>
                <a:gd name="T8" fmla="*/ 4 w 4"/>
                <a:gd name="T9" fmla="*/ 4 h 18"/>
                <a:gd name="T10" fmla="*/ 4 w 4"/>
                <a:gd name="T11" fmla="*/ 17 h 18"/>
                <a:gd name="T12" fmla="*/ 2 w 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2" y="18"/>
                  </a:moveTo>
                  <a:cubicBezTo>
                    <a:pt x="1" y="17"/>
                    <a:pt x="0" y="16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4" y="3"/>
                    <a:pt x="4" y="4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EC0E1D0E-3BB9-44CE-BC5A-BAA29946A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2916238"/>
              <a:ext cx="47625" cy="77788"/>
            </a:xfrm>
            <a:custGeom>
              <a:avLst/>
              <a:gdLst>
                <a:gd name="T0" fmla="*/ 15 w 17"/>
                <a:gd name="T1" fmla="*/ 27 h 28"/>
                <a:gd name="T2" fmla="*/ 13 w 17"/>
                <a:gd name="T3" fmla="*/ 26 h 28"/>
                <a:gd name="T4" fmla="*/ 1 w 17"/>
                <a:gd name="T5" fmla="*/ 4 h 28"/>
                <a:gd name="T6" fmla="*/ 1 w 17"/>
                <a:gd name="T7" fmla="*/ 1 h 28"/>
                <a:gd name="T8" fmla="*/ 3 w 17"/>
                <a:gd name="T9" fmla="*/ 2 h 28"/>
                <a:gd name="T10" fmla="*/ 16 w 17"/>
                <a:gd name="T11" fmla="*/ 25 h 28"/>
                <a:gd name="T12" fmla="*/ 16 w 17"/>
                <a:gd name="T13" fmla="*/ 27 h 28"/>
                <a:gd name="T14" fmla="*/ 15 w 17"/>
                <a:gd name="T1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8">
                  <a:moveTo>
                    <a:pt x="15" y="27"/>
                  </a:moveTo>
                  <a:cubicBezTo>
                    <a:pt x="14" y="27"/>
                    <a:pt x="14" y="27"/>
                    <a:pt x="13" y="2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6"/>
                    <a:pt x="17" y="27"/>
                    <a:pt x="16" y="27"/>
                  </a:cubicBezTo>
                  <a:cubicBezTo>
                    <a:pt x="16" y="28"/>
                    <a:pt x="15" y="28"/>
                    <a:pt x="15" y="2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1FDBE069-007D-43F3-9EEC-F3B044024629}"/>
              </a:ext>
            </a:extLst>
          </p:cNvPr>
          <p:cNvGrpSpPr/>
          <p:nvPr/>
        </p:nvGrpSpPr>
        <p:grpSpPr>
          <a:xfrm>
            <a:off x="2859460" y="1886881"/>
            <a:ext cx="247312" cy="347574"/>
            <a:chOff x="7523163" y="4327525"/>
            <a:chExt cx="411163" cy="577851"/>
          </a:xfrm>
        </p:grpSpPr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5F03CEC8-B6BB-4099-8A5B-EC351DCD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4327525"/>
              <a:ext cx="344488" cy="563563"/>
            </a:xfrm>
            <a:custGeom>
              <a:avLst/>
              <a:gdLst>
                <a:gd name="T0" fmla="*/ 101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1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27F1CCCD-7EB6-4931-96AC-58C0F83B7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3163" y="4341813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7064AF7F-1F1E-42F6-A0F2-B4A8C3184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6988" y="4692650"/>
              <a:ext cx="92075" cy="82550"/>
            </a:xfrm>
            <a:custGeom>
              <a:avLst/>
              <a:gdLst>
                <a:gd name="T0" fmla="*/ 27 w 33"/>
                <a:gd name="T1" fmla="*/ 28 h 30"/>
                <a:gd name="T2" fmla="*/ 5 w 33"/>
                <a:gd name="T3" fmla="*/ 16 h 30"/>
                <a:gd name="T4" fmla="*/ 0 w 33"/>
                <a:gd name="T5" fmla="*/ 5 h 30"/>
                <a:gd name="T6" fmla="*/ 5 w 33"/>
                <a:gd name="T7" fmla="*/ 2 h 30"/>
                <a:gd name="T8" fmla="*/ 27 w 33"/>
                <a:gd name="T9" fmla="*/ 14 h 30"/>
                <a:gd name="T10" fmla="*/ 33 w 33"/>
                <a:gd name="T11" fmla="*/ 25 h 30"/>
                <a:gd name="T12" fmla="*/ 27 w 33"/>
                <a:gd name="T13" fmla="*/ 28 h 30"/>
                <a:gd name="T14" fmla="*/ 5 w 33"/>
                <a:gd name="T15" fmla="*/ 6 h 30"/>
                <a:gd name="T16" fmla="*/ 3 w 33"/>
                <a:gd name="T17" fmla="*/ 8 h 30"/>
                <a:gd name="T18" fmla="*/ 5 w 33"/>
                <a:gd name="T19" fmla="*/ 11 h 30"/>
                <a:gd name="T20" fmla="*/ 27 w 33"/>
                <a:gd name="T21" fmla="*/ 24 h 30"/>
                <a:gd name="T22" fmla="*/ 29 w 33"/>
                <a:gd name="T23" fmla="*/ 22 h 30"/>
                <a:gd name="T24" fmla="*/ 27 w 33"/>
                <a:gd name="T25" fmla="*/ 19 h 30"/>
                <a:gd name="T26" fmla="*/ 5 w 33"/>
                <a:gd name="T2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0">
                  <a:moveTo>
                    <a:pt x="27" y="2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2" y="14"/>
                    <a:pt x="0" y="9"/>
                    <a:pt x="0" y="5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1"/>
                    <a:pt x="33" y="25"/>
                  </a:cubicBezTo>
                  <a:cubicBezTo>
                    <a:pt x="33" y="28"/>
                    <a:pt x="30" y="30"/>
                    <a:pt x="27" y="28"/>
                  </a:cubicBezTo>
                  <a:close/>
                  <a:moveTo>
                    <a:pt x="5" y="6"/>
                  </a:moveTo>
                  <a:cubicBezTo>
                    <a:pt x="4" y="6"/>
                    <a:pt x="3" y="6"/>
                    <a:pt x="3" y="8"/>
                  </a:cubicBezTo>
                  <a:cubicBezTo>
                    <a:pt x="3" y="9"/>
                    <a:pt x="4" y="11"/>
                    <a:pt x="5" y="11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9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EE3F278D-F27D-46E2-AC9D-B7B8B8A0D3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6988" y="4667250"/>
              <a:ext cx="92075" cy="80963"/>
            </a:xfrm>
            <a:custGeom>
              <a:avLst/>
              <a:gdLst>
                <a:gd name="T0" fmla="*/ 27 w 33"/>
                <a:gd name="T1" fmla="*/ 28 h 29"/>
                <a:gd name="T2" fmla="*/ 5 w 33"/>
                <a:gd name="T3" fmla="*/ 15 h 29"/>
                <a:gd name="T4" fmla="*/ 0 w 33"/>
                <a:gd name="T5" fmla="*/ 5 h 29"/>
                <a:gd name="T6" fmla="*/ 5 w 33"/>
                <a:gd name="T7" fmla="*/ 2 h 29"/>
                <a:gd name="T8" fmla="*/ 27 w 33"/>
                <a:gd name="T9" fmla="*/ 14 h 29"/>
                <a:gd name="T10" fmla="*/ 33 w 33"/>
                <a:gd name="T11" fmla="*/ 24 h 29"/>
                <a:gd name="T12" fmla="*/ 27 w 33"/>
                <a:gd name="T13" fmla="*/ 28 h 29"/>
                <a:gd name="T14" fmla="*/ 5 w 33"/>
                <a:gd name="T15" fmla="*/ 6 h 29"/>
                <a:gd name="T16" fmla="*/ 3 w 33"/>
                <a:gd name="T17" fmla="*/ 7 h 29"/>
                <a:gd name="T18" fmla="*/ 5 w 33"/>
                <a:gd name="T19" fmla="*/ 11 h 29"/>
                <a:gd name="T20" fmla="*/ 27 w 33"/>
                <a:gd name="T21" fmla="*/ 23 h 29"/>
                <a:gd name="T22" fmla="*/ 29 w 33"/>
                <a:gd name="T23" fmla="*/ 22 h 29"/>
                <a:gd name="T24" fmla="*/ 27 w 33"/>
                <a:gd name="T25" fmla="*/ 18 h 29"/>
                <a:gd name="T26" fmla="*/ 5 w 33"/>
                <a:gd name="T2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9">
                  <a:moveTo>
                    <a:pt x="27" y="28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2" y="13"/>
                    <a:pt x="0" y="9"/>
                    <a:pt x="0" y="5"/>
                  </a:cubicBezTo>
                  <a:cubicBezTo>
                    <a:pt x="0" y="1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0"/>
                    <a:pt x="33" y="24"/>
                  </a:cubicBezTo>
                  <a:cubicBezTo>
                    <a:pt x="33" y="28"/>
                    <a:pt x="30" y="29"/>
                    <a:pt x="27" y="28"/>
                  </a:cubicBezTo>
                  <a:close/>
                  <a:moveTo>
                    <a:pt x="5" y="6"/>
                  </a:moveTo>
                  <a:cubicBezTo>
                    <a:pt x="4" y="5"/>
                    <a:pt x="3" y="6"/>
                    <a:pt x="3" y="7"/>
                  </a:cubicBezTo>
                  <a:cubicBezTo>
                    <a:pt x="3" y="9"/>
                    <a:pt x="4" y="10"/>
                    <a:pt x="5" y="1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8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6409AE85-680E-4FCB-B5D0-58F5E0E85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4729163"/>
              <a:ext cx="66675" cy="53975"/>
            </a:xfrm>
            <a:custGeom>
              <a:avLst/>
              <a:gdLst>
                <a:gd name="T0" fmla="*/ 12 w 24"/>
                <a:gd name="T1" fmla="*/ 17 h 20"/>
                <a:gd name="T2" fmla="*/ 0 w 24"/>
                <a:gd name="T3" fmla="*/ 0 h 20"/>
                <a:gd name="T4" fmla="*/ 3 w 24"/>
                <a:gd name="T5" fmla="*/ 1 h 20"/>
                <a:gd name="T6" fmla="*/ 12 w 24"/>
                <a:gd name="T7" fmla="*/ 13 h 20"/>
                <a:gd name="T8" fmla="*/ 21 w 24"/>
                <a:gd name="T9" fmla="*/ 11 h 20"/>
                <a:gd name="T10" fmla="*/ 24 w 24"/>
                <a:gd name="T11" fmla="*/ 15 h 20"/>
                <a:gd name="T12" fmla="*/ 12 w 24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2" y="17"/>
                  </a:moveTo>
                  <a:cubicBezTo>
                    <a:pt x="7" y="14"/>
                    <a:pt x="2" y="7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6"/>
                    <a:pt x="8" y="11"/>
                    <a:pt x="12" y="13"/>
                  </a:cubicBezTo>
                  <a:cubicBezTo>
                    <a:pt x="16" y="15"/>
                    <a:pt x="20" y="15"/>
                    <a:pt x="21" y="11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9"/>
                    <a:pt x="18" y="20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A9279C0F-1D79-454F-A47A-B2A94BFD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510088"/>
              <a:ext cx="139700" cy="207963"/>
            </a:xfrm>
            <a:custGeom>
              <a:avLst/>
              <a:gdLst>
                <a:gd name="T0" fmla="*/ 15 w 51"/>
                <a:gd name="T1" fmla="*/ 61 h 75"/>
                <a:gd name="T2" fmla="*/ 12 w 51"/>
                <a:gd name="T3" fmla="*/ 59 h 75"/>
                <a:gd name="T4" fmla="*/ 8 w 51"/>
                <a:gd name="T5" fmla="*/ 49 h 75"/>
                <a:gd name="T6" fmla="*/ 0 w 51"/>
                <a:gd name="T7" fmla="*/ 23 h 75"/>
                <a:gd name="T8" fmla="*/ 25 w 51"/>
                <a:gd name="T9" fmla="*/ 8 h 75"/>
                <a:gd name="T10" fmla="*/ 51 w 51"/>
                <a:gd name="T11" fmla="*/ 52 h 75"/>
                <a:gd name="T12" fmla="*/ 42 w 51"/>
                <a:gd name="T13" fmla="*/ 69 h 75"/>
                <a:gd name="T14" fmla="*/ 42 w 51"/>
                <a:gd name="T15" fmla="*/ 69 h 75"/>
                <a:gd name="T16" fmla="*/ 39 w 51"/>
                <a:gd name="T17" fmla="*/ 75 h 75"/>
                <a:gd name="T18" fmla="*/ 35 w 51"/>
                <a:gd name="T19" fmla="*/ 73 h 75"/>
                <a:gd name="T20" fmla="*/ 40 w 51"/>
                <a:gd name="T21" fmla="*/ 64 h 75"/>
                <a:gd name="T22" fmla="*/ 40 w 51"/>
                <a:gd name="T23" fmla="*/ 65 h 75"/>
                <a:gd name="T24" fmla="*/ 40 w 51"/>
                <a:gd name="T25" fmla="*/ 64 h 75"/>
                <a:gd name="T26" fmla="*/ 47 w 51"/>
                <a:gd name="T27" fmla="*/ 50 h 75"/>
                <a:gd name="T28" fmla="*/ 25 w 51"/>
                <a:gd name="T29" fmla="*/ 12 h 75"/>
                <a:gd name="T30" fmla="*/ 3 w 51"/>
                <a:gd name="T31" fmla="*/ 25 h 75"/>
                <a:gd name="T32" fmla="*/ 11 w 51"/>
                <a:gd name="T33" fmla="*/ 48 h 75"/>
                <a:gd name="T34" fmla="*/ 15 w 51"/>
                <a:gd name="T35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5">
                  <a:moveTo>
                    <a:pt x="15" y="61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1" y="53"/>
                    <a:pt x="8" y="49"/>
                  </a:cubicBezTo>
                  <a:cubicBezTo>
                    <a:pt x="3" y="41"/>
                    <a:pt x="0" y="31"/>
                    <a:pt x="0" y="23"/>
                  </a:cubicBezTo>
                  <a:cubicBezTo>
                    <a:pt x="0" y="6"/>
                    <a:pt x="11" y="0"/>
                    <a:pt x="25" y="8"/>
                  </a:cubicBezTo>
                  <a:cubicBezTo>
                    <a:pt x="39" y="16"/>
                    <a:pt x="51" y="36"/>
                    <a:pt x="51" y="52"/>
                  </a:cubicBezTo>
                  <a:cubicBezTo>
                    <a:pt x="51" y="60"/>
                    <a:pt x="48" y="66"/>
                    <a:pt x="42" y="69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0" y="70"/>
                    <a:pt x="39" y="72"/>
                    <a:pt x="39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69"/>
                    <a:pt x="36" y="66"/>
                    <a:pt x="40" y="64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4" y="62"/>
                    <a:pt x="47" y="57"/>
                    <a:pt x="47" y="50"/>
                  </a:cubicBezTo>
                  <a:cubicBezTo>
                    <a:pt x="47" y="36"/>
                    <a:pt x="37" y="19"/>
                    <a:pt x="25" y="12"/>
                  </a:cubicBezTo>
                  <a:cubicBezTo>
                    <a:pt x="13" y="5"/>
                    <a:pt x="3" y="11"/>
                    <a:pt x="3" y="25"/>
                  </a:cubicBezTo>
                  <a:cubicBezTo>
                    <a:pt x="3" y="32"/>
                    <a:pt x="6" y="40"/>
                    <a:pt x="11" y="48"/>
                  </a:cubicBezTo>
                  <a:cubicBezTo>
                    <a:pt x="14" y="53"/>
                    <a:pt x="15" y="58"/>
                    <a:pt x="15" y="6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CCC354EA-7C97-4C5F-9BC4-5E5FB642A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4610100"/>
              <a:ext cx="44450" cy="93663"/>
            </a:xfrm>
            <a:custGeom>
              <a:avLst/>
              <a:gdLst>
                <a:gd name="T0" fmla="*/ 13 w 16"/>
                <a:gd name="T1" fmla="*/ 34 h 34"/>
                <a:gd name="T2" fmla="*/ 9 w 16"/>
                <a:gd name="T3" fmla="*/ 31 h 34"/>
                <a:gd name="T4" fmla="*/ 12 w 16"/>
                <a:gd name="T5" fmla="*/ 13 h 34"/>
                <a:gd name="T6" fmla="*/ 11 w 16"/>
                <a:gd name="T7" fmla="*/ 13 h 34"/>
                <a:gd name="T8" fmla="*/ 8 w 16"/>
                <a:gd name="T9" fmla="*/ 9 h 34"/>
                <a:gd name="T10" fmla="*/ 6 w 16"/>
                <a:gd name="T11" fmla="*/ 9 h 34"/>
                <a:gd name="T12" fmla="*/ 4 w 16"/>
                <a:gd name="T13" fmla="*/ 8 h 34"/>
                <a:gd name="T14" fmla="*/ 7 w 16"/>
                <a:gd name="T15" fmla="*/ 30 h 34"/>
                <a:gd name="T16" fmla="*/ 3 w 16"/>
                <a:gd name="T17" fmla="*/ 29 h 34"/>
                <a:gd name="T18" fmla="*/ 0 w 16"/>
                <a:gd name="T19" fmla="*/ 2 h 34"/>
                <a:gd name="T20" fmla="*/ 1 w 16"/>
                <a:gd name="T21" fmla="*/ 0 h 34"/>
                <a:gd name="T22" fmla="*/ 3 w 16"/>
                <a:gd name="T23" fmla="*/ 2 h 34"/>
                <a:gd name="T24" fmla="*/ 3 w 16"/>
                <a:gd name="T25" fmla="*/ 2 h 34"/>
                <a:gd name="T26" fmla="*/ 5 w 16"/>
                <a:gd name="T27" fmla="*/ 5 h 34"/>
                <a:gd name="T28" fmla="*/ 6 w 16"/>
                <a:gd name="T29" fmla="*/ 5 h 34"/>
                <a:gd name="T30" fmla="*/ 8 w 16"/>
                <a:gd name="T31" fmla="*/ 4 h 34"/>
                <a:gd name="T32" fmla="*/ 10 w 16"/>
                <a:gd name="T33" fmla="*/ 6 h 34"/>
                <a:gd name="T34" fmla="*/ 11 w 16"/>
                <a:gd name="T35" fmla="*/ 8 h 34"/>
                <a:gd name="T36" fmla="*/ 13 w 16"/>
                <a:gd name="T37" fmla="*/ 8 h 34"/>
                <a:gd name="T38" fmla="*/ 15 w 16"/>
                <a:gd name="T39" fmla="*/ 8 h 34"/>
                <a:gd name="T40" fmla="*/ 16 w 16"/>
                <a:gd name="T41" fmla="*/ 11 h 34"/>
                <a:gd name="T42" fmla="*/ 13 w 16"/>
                <a:gd name="T4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4">
                  <a:moveTo>
                    <a:pt x="13" y="34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7"/>
                    <a:pt x="14" y="7"/>
                    <a:pt x="15" y="8"/>
                  </a:cubicBezTo>
                  <a:cubicBezTo>
                    <a:pt x="16" y="9"/>
                    <a:pt x="16" y="10"/>
                    <a:pt x="16" y="11"/>
                  </a:cubicBezTo>
                  <a:lnTo>
                    <a:pt x="13" y="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77354306-A73F-42F5-B7E1-4C1B404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4559300"/>
              <a:ext cx="44450" cy="63500"/>
            </a:xfrm>
            <a:custGeom>
              <a:avLst/>
              <a:gdLst>
                <a:gd name="T0" fmla="*/ 14 w 16"/>
                <a:gd name="T1" fmla="*/ 23 h 23"/>
                <a:gd name="T2" fmla="*/ 12 w 16"/>
                <a:gd name="T3" fmla="*/ 21 h 23"/>
                <a:gd name="T4" fmla="*/ 2 w 16"/>
                <a:gd name="T5" fmla="*/ 5 h 23"/>
                <a:gd name="T6" fmla="*/ 1 w 16"/>
                <a:gd name="T7" fmla="*/ 1 h 23"/>
                <a:gd name="T8" fmla="*/ 3 w 16"/>
                <a:gd name="T9" fmla="*/ 1 h 23"/>
                <a:gd name="T10" fmla="*/ 16 w 16"/>
                <a:gd name="T11" fmla="*/ 21 h 23"/>
                <a:gd name="T12" fmla="*/ 14 w 16"/>
                <a:gd name="T13" fmla="*/ 23 h 23"/>
                <a:gd name="T14" fmla="*/ 14 w 1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2" y="22"/>
                    <a:pt x="12" y="21"/>
                  </a:cubicBezTo>
                  <a:cubicBezTo>
                    <a:pt x="11" y="15"/>
                    <a:pt x="7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0" y="7"/>
                    <a:pt x="14" y="14"/>
                    <a:pt x="16" y="21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A12D9C37-FDCF-4D3C-AA88-DEFED5CB6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788" y="4546600"/>
              <a:ext cx="38100" cy="33338"/>
            </a:xfrm>
            <a:custGeom>
              <a:avLst/>
              <a:gdLst>
                <a:gd name="T0" fmla="*/ 12 w 14"/>
                <a:gd name="T1" fmla="*/ 11 h 12"/>
                <a:gd name="T2" fmla="*/ 1 w 14"/>
                <a:gd name="T3" fmla="*/ 5 h 12"/>
                <a:gd name="T4" fmla="*/ 0 w 14"/>
                <a:gd name="T5" fmla="*/ 2 h 12"/>
                <a:gd name="T6" fmla="*/ 1 w 14"/>
                <a:gd name="T7" fmla="*/ 1 h 12"/>
                <a:gd name="T8" fmla="*/ 12 w 14"/>
                <a:gd name="T9" fmla="*/ 7 h 12"/>
                <a:gd name="T10" fmla="*/ 14 w 14"/>
                <a:gd name="T11" fmla="*/ 10 h 12"/>
                <a:gd name="T12" fmla="*/ 12 w 14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12" y="1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4" y="9"/>
                    <a:pt x="14" y="10"/>
                  </a:cubicBezTo>
                  <a:cubicBezTo>
                    <a:pt x="14" y="11"/>
                    <a:pt x="13" y="12"/>
                    <a:pt x="12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B70937C4-DCDF-452A-B6CE-8C15DF5B8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4665663"/>
              <a:ext cx="41275" cy="31750"/>
            </a:xfrm>
            <a:custGeom>
              <a:avLst/>
              <a:gdLst>
                <a:gd name="T0" fmla="*/ 13 w 15"/>
                <a:gd name="T1" fmla="*/ 11 h 12"/>
                <a:gd name="T2" fmla="*/ 2 w 15"/>
                <a:gd name="T3" fmla="*/ 5 h 12"/>
                <a:gd name="T4" fmla="*/ 0 w 15"/>
                <a:gd name="T5" fmla="*/ 2 h 12"/>
                <a:gd name="T6" fmla="*/ 2 w 15"/>
                <a:gd name="T7" fmla="*/ 1 h 12"/>
                <a:gd name="T8" fmla="*/ 13 w 15"/>
                <a:gd name="T9" fmla="*/ 7 h 12"/>
                <a:gd name="T10" fmla="*/ 15 w 15"/>
                <a:gd name="T11" fmla="*/ 10 h 12"/>
                <a:gd name="T12" fmla="*/ 13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1"/>
                    <a:pt x="14" y="12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C57148CC-E7EB-48FE-AD77-9485D41A6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175" y="4559300"/>
              <a:ext cx="42863" cy="33338"/>
            </a:xfrm>
            <a:custGeom>
              <a:avLst/>
              <a:gdLst>
                <a:gd name="T0" fmla="*/ 2 w 16"/>
                <a:gd name="T1" fmla="*/ 12 h 12"/>
                <a:gd name="T2" fmla="*/ 0 w 16"/>
                <a:gd name="T3" fmla="*/ 10 h 12"/>
                <a:gd name="T4" fmla="*/ 0 w 16"/>
                <a:gd name="T5" fmla="*/ 7 h 12"/>
                <a:gd name="T6" fmla="*/ 13 w 16"/>
                <a:gd name="T7" fmla="*/ 0 h 12"/>
                <a:gd name="T8" fmla="*/ 16 w 16"/>
                <a:gd name="T9" fmla="*/ 1 h 12"/>
                <a:gd name="T10" fmla="*/ 16 w 16"/>
                <a:gd name="T11" fmla="*/ 4 h 12"/>
                <a:gd name="T12" fmla="*/ 3 w 16"/>
                <a:gd name="T13" fmla="*/ 12 h 12"/>
                <a:gd name="T14" fmla="*/ 2 w 1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2" y="12"/>
                  </a:moveTo>
                  <a:cubicBezTo>
                    <a:pt x="1" y="11"/>
                    <a:pt x="1" y="11"/>
                    <a:pt x="0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6" y="3"/>
                    <a:pt x="16" y="4"/>
                    <a:pt x="16" y="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2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F2623611-E6BB-4251-ADE1-E2080266C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76750"/>
              <a:ext cx="11113" cy="52388"/>
            </a:xfrm>
            <a:custGeom>
              <a:avLst/>
              <a:gdLst>
                <a:gd name="T0" fmla="*/ 2 w 4"/>
                <a:gd name="T1" fmla="*/ 18 h 19"/>
                <a:gd name="T2" fmla="*/ 0 w 4"/>
                <a:gd name="T3" fmla="*/ 15 h 19"/>
                <a:gd name="T4" fmla="*/ 0 w 4"/>
                <a:gd name="T5" fmla="*/ 2 h 19"/>
                <a:gd name="T6" fmla="*/ 2 w 4"/>
                <a:gd name="T7" fmla="*/ 1 h 19"/>
                <a:gd name="T8" fmla="*/ 4 w 4"/>
                <a:gd name="T9" fmla="*/ 4 h 19"/>
                <a:gd name="T10" fmla="*/ 4 w 4"/>
                <a:gd name="T11" fmla="*/ 17 h 19"/>
                <a:gd name="T12" fmla="*/ 2 w 4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8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12434323-CCD9-4F27-9637-AE4A3E864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4446588"/>
              <a:ext cx="46038" cy="74613"/>
            </a:xfrm>
            <a:custGeom>
              <a:avLst/>
              <a:gdLst>
                <a:gd name="T0" fmla="*/ 15 w 17"/>
                <a:gd name="T1" fmla="*/ 27 h 27"/>
                <a:gd name="T2" fmla="*/ 13 w 17"/>
                <a:gd name="T3" fmla="*/ 25 h 27"/>
                <a:gd name="T4" fmla="*/ 1 w 17"/>
                <a:gd name="T5" fmla="*/ 3 h 27"/>
                <a:gd name="T6" fmla="*/ 1 w 17"/>
                <a:gd name="T7" fmla="*/ 0 h 27"/>
                <a:gd name="T8" fmla="*/ 3 w 17"/>
                <a:gd name="T9" fmla="*/ 2 h 27"/>
                <a:gd name="T10" fmla="*/ 16 w 17"/>
                <a:gd name="T11" fmla="*/ 24 h 27"/>
                <a:gd name="T12" fmla="*/ 16 w 17"/>
                <a:gd name="T13" fmla="*/ 27 h 27"/>
                <a:gd name="T14" fmla="*/ 15 w 17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7">
                  <a:moveTo>
                    <a:pt x="15" y="27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5"/>
                    <a:pt x="17" y="26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6B3C7F14-5FE8-4751-AF19-81F21D4103B5}"/>
              </a:ext>
            </a:extLst>
          </p:cNvPr>
          <p:cNvGrpSpPr/>
          <p:nvPr/>
        </p:nvGrpSpPr>
        <p:grpSpPr>
          <a:xfrm>
            <a:off x="2940624" y="3832911"/>
            <a:ext cx="247312" cy="346619"/>
            <a:chOff x="7658100" y="7562850"/>
            <a:chExt cx="411163" cy="576263"/>
          </a:xfrm>
        </p:grpSpPr>
        <p:sp>
          <p:nvSpPr>
            <p:cNvPr id="109" name="Freeform 308">
              <a:extLst>
                <a:ext uri="{FF2B5EF4-FFF2-40B4-BE49-F238E27FC236}">
                  <a16:creationId xmlns:a16="http://schemas.microsoft.com/office/drawing/2014/main" id="{4E079DBF-14B2-4487-B9C6-86699BC53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775" y="7562850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5 h 204"/>
                <a:gd name="T6" fmla="*/ 0 w 125"/>
                <a:gd name="T7" fmla="*/ 26 h 204"/>
                <a:gd name="T8" fmla="*/ 24 w 125"/>
                <a:gd name="T9" fmla="*/ 7 h 204"/>
                <a:gd name="T10" fmla="*/ 101 w 125"/>
                <a:gd name="T11" fmla="*/ 51 h 204"/>
                <a:gd name="T12" fmla="*/ 125 w 125"/>
                <a:gd name="T13" fmla="*/ 98 h 204"/>
                <a:gd name="T14" fmla="*/ 125 w 125"/>
                <a:gd name="T15" fmla="*/ 177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3"/>
                    <a:pt x="0" y="10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7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14" y="59"/>
                    <a:pt x="125" y="80"/>
                    <a:pt x="125" y="98"/>
                  </a:cubicBezTo>
                  <a:cubicBezTo>
                    <a:pt x="125" y="177"/>
                    <a:pt x="125" y="177"/>
                    <a:pt x="125" y="177"/>
                  </a:cubicBezTo>
                  <a:cubicBezTo>
                    <a:pt x="125" y="195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309">
              <a:extLst>
                <a:ext uri="{FF2B5EF4-FFF2-40B4-BE49-F238E27FC236}">
                  <a16:creationId xmlns:a16="http://schemas.microsoft.com/office/drawing/2014/main" id="{048349DE-A9C0-478D-81C4-C34D3DACD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7573963"/>
              <a:ext cx="346075" cy="565150"/>
            </a:xfrm>
            <a:custGeom>
              <a:avLst/>
              <a:gdLst>
                <a:gd name="T0" fmla="*/ 101 w 125"/>
                <a:gd name="T1" fmla="*/ 197 h 205"/>
                <a:gd name="T2" fmla="*/ 24 w 125"/>
                <a:gd name="T3" fmla="*/ 153 h 205"/>
                <a:gd name="T4" fmla="*/ 0 w 125"/>
                <a:gd name="T5" fmla="*/ 106 h 205"/>
                <a:gd name="T6" fmla="*/ 0 w 125"/>
                <a:gd name="T7" fmla="*/ 27 h 205"/>
                <a:gd name="T8" fmla="*/ 24 w 125"/>
                <a:gd name="T9" fmla="*/ 8 h 205"/>
                <a:gd name="T10" fmla="*/ 101 w 125"/>
                <a:gd name="T11" fmla="*/ 52 h 205"/>
                <a:gd name="T12" fmla="*/ 125 w 125"/>
                <a:gd name="T13" fmla="*/ 99 h 205"/>
                <a:gd name="T14" fmla="*/ 125 w 125"/>
                <a:gd name="T15" fmla="*/ 178 h 205"/>
                <a:gd name="T16" fmla="*/ 101 w 125"/>
                <a:gd name="T17" fmla="*/ 19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5">
                  <a:moveTo>
                    <a:pt x="101" y="197"/>
                  </a:moveTo>
                  <a:cubicBezTo>
                    <a:pt x="24" y="153"/>
                    <a:pt x="24" y="153"/>
                    <a:pt x="24" y="153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5"/>
                    <a:pt x="101" y="19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310">
              <a:extLst>
                <a:ext uri="{FF2B5EF4-FFF2-40B4-BE49-F238E27FC236}">
                  <a16:creationId xmlns:a16="http://schemas.microsoft.com/office/drawing/2014/main" id="{D6977AB5-1F8D-4BA0-ABEF-37D1566B7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27950" y="7712075"/>
              <a:ext cx="195263" cy="292100"/>
            </a:xfrm>
            <a:custGeom>
              <a:avLst/>
              <a:gdLst>
                <a:gd name="T0" fmla="*/ 41 w 71"/>
                <a:gd name="T1" fmla="*/ 99 h 106"/>
                <a:gd name="T2" fmla="*/ 10 w 71"/>
                <a:gd name="T3" fmla="*/ 65 h 106"/>
                <a:gd name="T4" fmla="*/ 10 w 71"/>
                <a:gd name="T5" fmla="*/ 65 h 106"/>
                <a:gd name="T6" fmla="*/ 9 w 71"/>
                <a:gd name="T7" fmla="*/ 63 h 106"/>
                <a:gd name="T8" fmla="*/ 10 w 71"/>
                <a:gd name="T9" fmla="*/ 62 h 106"/>
                <a:gd name="T10" fmla="*/ 13 w 71"/>
                <a:gd name="T11" fmla="*/ 64 h 106"/>
                <a:gd name="T12" fmla="*/ 41 w 71"/>
                <a:gd name="T13" fmla="*/ 95 h 106"/>
                <a:gd name="T14" fmla="*/ 68 w 71"/>
                <a:gd name="T15" fmla="*/ 97 h 106"/>
                <a:gd name="T16" fmla="*/ 70 w 71"/>
                <a:gd name="T17" fmla="*/ 99 h 106"/>
                <a:gd name="T18" fmla="*/ 70 w 71"/>
                <a:gd name="T19" fmla="*/ 102 h 106"/>
                <a:gd name="T20" fmla="*/ 41 w 71"/>
                <a:gd name="T21" fmla="*/ 99 h 106"/>
                <a:gd name="T22" fmla="*/ 8 w 71"/>
                <a:gd name="T23" fmla="*/ 60 h 106"/>
                <a:gd name="T24" fmla="*/ 6 w 71"/>
                <a:gd name="T25" fmla="*/ 58 h 106"/>
                <a:gd name="T26" fmla="*/ 0 w 71"/>
                <a:gd name="T27" fmla="*/ 27 h 106"/>
                <a:gd name="T28" fmla="*/ 12 w 71"/>
                <a:gd name="T29" fmla="*/ 0 h 106"/>
                <a:gd name="T30" fmla="*/ 12 w 71"/>
                <a:gd name="T31" fmla="*/ 0 h 106"/>
                <a:gd name="T32" fmla="*/ 14 w 71"/>
                <a:gd name="T33" fmla="*/ 2 h 106"/>
                <a:gd name="T34" fmla="*/ 15 w 71"/>
                <a:gd name="T35" fmla="*/ 4 h 106"/>
                <a:gd name="T36" fmla="*/ 14 w 71"/>
                <a:gd name="T37" fmla="*/ 5 h 106"/>
                <a:gd name="T38" fmla="*/ 3 w 71"/>
                <a:gd name="T39" fmla="*/ 29 h 106"/>
                <a:gd name="T40" fmla="*/ 9 w 71"/>
                <a:gd name="T41" fmla="*/ 57 h 106"/>
                <a:gd name="T42" fmla="*/ 9 w 71"/>
                <a:gd name="T43" fmla="*/ 60 h 106"/>
                <a:gd name="T44" fmla="*/ 8 w 71"/>
                <a:gd name="T45" fmla="*/ 6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106">
                  <a:moveTo>
                    <a:pt x="41" y="99"/>
                  </a:moveTo>
                  <a:cubicBezTo>
                    <a:pt x="29" y="92"/>
                    <a:pt x="18" y="80"/>
                    <a:pt x="1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4"/>
                    <a:pt x="9" y="64"/>
                    <a:pt x="9" y="63"/>
                  </a:cubicBezTo>
                  <a:cubicBezTo>
                    <a:pt x="10" y="63"/>
                    <a:pt x="10" y="62"/>
                    <a:pt x="10" y="62"/>
                  </a:cubicBezTo>
                  <a:cubicBezTo>
                    <a:pt x="11" y="62"/>
                    <a:pt x="12" y="63"/>
                    <a:pt x="13" y="64"/>
                  </a:cubicBezTo>
                  <a:cubicBezTo>
                    <a:pt x="20" y="77"/>
                    <a:pt x="30" y="89"/>
                    <a:pt x="41" y="95"/>
                  </a:cubicBezTo>
                  <a:cubicBezTo>
                    <a:pt x="51" y="101"/>
                    <a:pt x="61" y="102"/>
                    <a:pt x="68" y="97"/>
                  </a:cubicBezTo>
                  <a:cubicBezTo>
                    <a:pt x="68" y="97"/>
                    <a:pt x="70" y="98"/>
                    <a:pt x="70" y="99"/>
                  </a:cubicBezTo>
                  <a:cubicBezTo>
                    <a:pt x="71" y="100"/>
                    <a:pt x="71" y="101"/>
                    <a:pt x="70" y="102"/>
                  </a:cubicBezTo>
                  <a:cubicBezTo>
                    <a:pt x="62" y="106"/>
                    <a:pt x="52" y="105"/>
                    <a:pt x="41" y="99"/>
                  </a:cubicBezTo>
                  <a:close/>
                  <a:moveTo>
                    <a:pt x="8" y="60"/>
                  </a:moveTo>
                  <a:cubicBezTo>
                    <a:pt x="7" y="59"/>
                    <a:pt x="7" y="59"/>
                    <a:pt x="6" y="58"/>
                  </a:cubicBezTo>
                  <a:cubicBezTo>
                    <a:pt x="2" y="47"/>
                    <a:pt x="0" y="37"/>
                    <a:pt x="0" y="27"/>
                  </a:cubicBezTo>
                  <a:cubicBezTo>
                    <a:pt x="0" y="15"/>
                    <a:pt x="4" y="5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15" y="4"/>
                    <a:pt x="15" y="5"/>
                    <a:pt x="14" y="5"/>
                  </a:cubicBezTo>
                  <a:cubicBezTo>
                    <a:pt x="7" y="9"/>
                    <a:pt x="3" y="18"/>
                    <a:pt x="3" y="29"/>
                  </a:cubicBezTo>
                  <a:cubicBezTo>
                    <a:pt x="3" y="38"/>
                    <a:pt x="5" y="48"/>
                    <a:pt x="9" y="57"/>
                  </a:cubicBezTo>
                  <a:cubicBezTo>
                    <a:pt x="10" y="58"/>
                    <a:pt x="10" y="60"/>
                    <a:pt x="9" y="60"/>
                  </a:cubicBezTo>
                  <a:cubicBezTo>
                    <a:pt x="9" y="60"/>
                    <a:pt x="8" y="60"/>
                    <a:pt x="8" y="6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311">
              <a:extLst>
                <a:ext uri="{FF2B5EF4-FFF2-40B4-BE49-F238E27FC236}">
                  <a16:creationId xmlns:a16="http://schemas.microsoft.com/office/drawing/2014/main" id="{5A8107F4-9E4A-4B10-842E-8C7892D91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8113" y="7712075"/>
              <a:ext cx="165100" cy="280988"/>
            </a:xfrm>
            <a:custGeom>
              <a:avLst/>
              <a:gdLst>
                <a:gd name="T0" fmla="*/ 58 w 60"/>
                <a:gd name="T1" fmla="*/ 102 h 102"/>
                <a:gd name="T2" fmla="*/ 57 w 60"/>
                <a:gd name="T3" fmla="*/ 100 h 102"/>
                <a:gd name="T4" fmla="*/ 43 w 60"/>
                <a:gd name="T5" fmla="*/ 77 h 102"/>
                <a:gd name="T6" fmla="*/ 43 w 60"/>
                <a:gd name="T7" fmla="*/ 74 h 102"/>
                <a:gd name="T8" fmla="*/ 45 w 60"/>
                <a:gd name="T9" fmla="*/ 75 h 102"/>
                <a:gd name="T10" fmla="*/ 59 w 60"/>
                <a:gd name="T11" fmla="*/ 99 h 102"/>
                <a:gd name="T12" fmla="*/ 60 w 60"/>
                <a:gd name="T13" fmla="*/ 101 h 102"/>
                <a:gd name="T14" fmla="*/ 59 w 60"/>
                <a:gd name="T15" fmla="*/ 102 h 102"/>
                <a:gd name="T16" fmla="*/ 58 w 60"/>
                <a:gd name="T17" fmla="*/ 102 h 102"/>
                <a:gd name="T18" fmla="*/ 40 w 60"/>
                <a:gd name="T19" fmla="*/ 71 h 102"/>
                <a:gd name="T20" fmla="*/ 39 w 60"/>
                <a:gd name="T21" fmla="*/ 70 h 102"/>
                <a:gd name="T22" fmla="*/ 1 w 60"/>
                <a:gd name="T23" fmla="*/ 3 h 102"/>
                <a:gd name="T24" fmla="*/ 0 w 60"/>
                <a:gd name="T25" fmla="*/ 2 h 102"/>
                <a:gd name="T26" fmla="*/ 1 w 60"/>
                <a:gd name="T27" fmla="*/ 0 h 102"/>
                <a:gd name="T28" fmla="*/ 3 w 60"/>
                <a:gd name="T29" fmla="*/ 2 h 102"/>
                <a:gd name="T30" fmla="*/ 42 w 60"/>
                <a:gd name="T31" fmla="*/ 68 h 102"/>
                <a:gd name="T32" fmla="*/ 42 w 60"/>
                <a:gd name="T33" fmla="*/ 71 h 102"/>
                <a:gd name="T34" fmla="*/ 40 w 60"/>
                <a:gd name="T3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102">
                  <a:moveTo>
                    <a:pt x="58" y="102"/>
                  </a:moveTo>
                  <a:cubicBezTo>
                    <a:pt x="57" y="101"/>
                    <a:pt x="57" y="101"/>
                    <a:pt x="57" y="100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2" y="75"/>
                    <a:pt x="42" y="74"/>
                    <a:pt x="43" y="74"/>
                  </a:cubicBezTo>
                  <a:cubicBezTo>
                    <a:pt x="44" y="73"/>
                    <a:pt x="45" y="74"/>
                    <a:pt x="45" y="75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100"/>
                    <a:pt x="60" y="100"/>
                    <a:pt x="60" y="101"/>
                  </a:cubicBezTo>
                  <a:cubicBezTo>
                    <a:pt x="60" y="101"/>
                    <a:pt x="60" y="102"/>
                    <a:pt x="59" y="102"/>
                  </a:cubicBezTo>
                  <a:cubicBezTo>
                    <a:pt x="59" y="102"/>
                    <a:pt x="58" y="102"/>
                    <a:pt x="58" y="102"/>
                  </a:cubicBezTo>
                  <a:close/>
                  <a:moveTo>
                    <a:pt x="40" y="71"/>
                  </a:moveTo>
                  <a:cubicBezTo>
                    <a:pt x="40" y="71"/>
                    <a:pt x="39" y="71"/>
                    <a:pt x="39" y="7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1"/>
                    <a:pt x="3" y="2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1" y="72"/>
                    <a:pt x="41" y="72"/>
                    <a:pt x="40" y="7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312">
              <a:extLst>
                <a:ext uri="{FF2B5EF4-FFF2-40B4-BE49-F238E27FC236}">
                  <a16:creationId xmlns:a16="http://schemas.microsoft.com/office/drawing/2014/main" id="{1931D7DB-322E-4103-86FA-B8D44135E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313" y="7839075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1 w 8"/>
                <a:gd name="T3" fmla="*/ 6 h 8"/>
                <a:gd name="T4" fmla="*/ 1 w 8"/>
                <a:gd name="T5" fmla="*/ 3 h 8"/>
                <a:gd name="T6" fmla="*/ 5 w 8"/>
                <a:gd name="T7" fmla="*/ 0 h 8"/>
                <a:gd name="T8" fmla="*/ 7 w 8"/>
                <a:gd name="T9" fmla="*/ 2 h 8"/>
                <a:gd name="T10" fmla="*/ 7 w 8"/>
                <a:gd name="T11" fmla="*/ 5 h 8"/>
                <a:gd name="T12" fmla="*/ 3 w 8"/>
                <a:gd name="T13" fmla="*/ 7 h 8"/>
                <a:gd name="T14" fmla="*/ 2 w 8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1" y="7"/>
                    <a:pt x="1" y="6"/>
                    <a:pt x="1" y="6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8" y="3"/>
                    <a:pt x="8" y="4"/>
                    <a:pt x="7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2" y="8"/>
                    <a:pt x="2" y="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313">
              <a:extLst>
                <a:ext uri="{FF2B5EF4-FFF2-40B4-BE49-F238E27FC236}">
                  <a16:creationId xmlns:a16="http://schemas.microsoft.com/office/drawing/2014/main" id="{BB0C1DCC-5D74-4B3B-8FDB-FCC07076E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97800"/>
              <a:ext cx="49213" cy="79375"/>
            </a:xfrm>
            <a:custGeom>
              <a:avLst/>
              <a:gdLst>
                <a:gd name="T0" fmla="*/ 16 w 18"/>
                <a:gd name="T1" fmla="*/ 29 h 29"/>
                <a:gd name="T2" fmla="*/ 14 w 18"/>
                <a:gd name="T3" fmla="*/ 26 h 29"/>
                <a:gd name="T4" fmla="*/ 2 w 18"/>
                <a:gd name="T5" fmla="*/ 5 h 29"/>
                <a:gd name="T6" fmla="*/ 2 w 18"/>
                <a:gd name="T7" fmla="*/ 5 h 29"/>
                <a:gd name="T8" fmla="*/ 0 w 18"/>
                <a:gd name="T9" fmla="*/ 2 h 29"/>
                <a:gd name="T10" fmla="*/ 2 w 18"/>
                <a:gd name="T11" fmla="*/ 1 h 29"/>
                <a:gd name="T12" fmla="*/ 2 w 18"/>
                <a:gd name="T13" fmla="*/ 1 h 29"/>
                <a:gd name="T14" fmla="*/ 18 w 18"/>
                <a:gd name="T15" fmla="*/ 28 h 29"/>
                <a:gd name="T16" fmla="*/ 17 w 18"/>
                <a:gd name="T17" fmla="*/ 29 h 29"/>
                <a:gd name="T18" fmla="*/ 16 w 18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9">
                  <a:moveTo>
                    <a:pt x="16" y="29"/>
                  </a:moveTo>
                  <a:cubicBezTo>
                    <a:pt x="15" y="28"/>
                    <a:pt x="14" y="27"/>
                    <a:pt x="14" y="26"/>
                  </a:cubicBezTo>
                  <a:cubicBezTo>
                    <a:pt x="14" y="18"/>
                    <a:pt x="9" y="9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1" y="6"/>
                    <a:pt x="18" y="1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314">
              <a:extLst>
                <a:ext uri="{FF2B5EF4-FFF2-40B4-BE49-F238E27FC236}">
                  <a16:creationId xmlns:a16="http://schemas.microsoft.com/office/drawing/2014/main" id="{C905C848-F108-456C-9BB1-62CF2D36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80338"/>
              <a:ext cx="66675" cy="107950"/>
            </a:xfrm>
            <a:custGeom>
              <a:avLst/>
              <a:gdLst>
                <a:gd name="T0" fmla="*/ 22 w 24"/>
                <a:gd name="T1" fmla="*/ 38 h 39"/>
                <a:gd name="T2" fmla="*/ 22 w 24"/>
                <a:gd name="T3" fmla="*/ 38 h 39"/>
                <a:gd name="T4" fmla="*/ 20 w 24"/>
                <a:gd name="T5" fmla="*/ 35 h 39"/>
                <a:gd name="T6" fmla="*/ 2 w 24"/>
                <a:gd name="T7" fmla="*/ 4 h 39"/>
                <a:gd name="T8" fmla="*/ 2 w 24"/>
                <a:gd name="T9" fmla="*/ 4 h 39"/>
                <a:gd name="T10" fmla="*/ 0 w 24"/>
                <a:gd name="T11" fmla="*/ 1 h 39"/>
                <a:gd name="T12" fmla="*/ 2 w 24"/>
                <a:gd name="T13" fmla="*/ 0 h 39"/>
                <a:gd name="T14" fmla="*/ 2 w 24"/>
                <a:gd name="T15" fmla="*/ 0 h 39"/>
                <a:gd name="T16" fmla="*/ 24 w 24"/>
                <a:gd name="T17" fmla="*/ 37 h 39"/>
                <a:gd name="T18" fmla="*/ 22 w 24"/>
                <a:gd name="T1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9">
                  <a:moveTo>
                    <a:pt x="22" y="38"/>
                  </a:moveTo>
                  <a:cubicBezTo>
                    <a:pt x="22" y="38"/>
                    <a:pt x="22" y="38"/>
                    <a:pt x="22" y="38"/>
                  </a:cubicBezTo>
                  <a:cubicBezTo>
                    <a:pt x="21" y="38"/>
                    <a:pt x="20" y="36"/>
                    <a:pt x="20" y="35"/>
                  </a:cubicBezTo>
                  <a:cubicBezTo>
                    <a:pt x="20" y="24"/>
                    <a:pt x="12" y="10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7"/>
                    <a:pt x="24" y="24"/>
                    <a:pt x="24" y="37"/>
                  </a:cubicBezTo>
                  <a:cubicBezTo>
                    <a:pt x="24" y="38"/>
                    <a:pt x="23" y="39"/>
                    <a:pt x="22" y="3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315">
              <a:extLst>
                <a:ext uri="{FF2B5EF4-FFF2-40B4-BE49-F238E27FC236}">
                  <a16:creationId xmlns:a16="http://schemas.microsoft.com/office/drawing/2014/main" id="{BA65FF19-7370-4B66-A0F8-D992189E5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61288"/>
              <a:ext cx="79375" cy="134938"/>
            </a:xfrm>
            <a:custGeom>
              <a:avLst/>
              <a:gdLst>
                <a:gd name="T0" fmla="*/ 27 w 29"/>
                <a:gd name="T1" fmla="*/ 49 h 49"/>
                <a:gd name="T2" fmla="*/ 26 w 29"/>
                <a:gd name="T3" fmla="*/ 45 h 49"/>
                <a:gd name="T4" fmla="*/ 2 w 29"/>
                <a:gd name="T5" fmla="*/ 5 h 49"/>
                <a:gd name="T6" fmla="*/ 2 w 29"/>
                <a:gd name="T7" fmla="*/ 5 h 49"/>
                <a:gd name="T8" fmla="*/ 0 w 29"/>
                <a:gd name="T9" fmla="*/ 2 h 49"/>
                <a:gd name="T10" fmla="*/ 2 w 29"/>
                <a:gd name="T11" fmla="*/ 1 h 49"/>
                <a:gd name="T12" fmla="*/ 2 w 29"/>
                <a:gd name="T13" fmla="*/ 1 h 49"/>
                <a:gd name="T14" fmla="*/ 29 w 29"/>
                <a:gd name="T15" fmla="*/ 48 h 49"/>
                <a:gd name="T16" fmla="*/ 27 w 29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9">
                  <a:moveTo>
                    <a:pt x="27" y="49"/>
                  </a:moveTo>
                  <a:cubicBezTo>
                    <a:pt x="26" y="48"/>
                    <a:pt x="26" y="47"/>
                    <a:pt x="26" y="45"/>
                  </a:cubicBezTo>
                  <a:cubicBezTo>
                    <a:pt x="26" y="31"/>
                    <a:pt x="15" y="1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7" y="9"/>
                    <a:pt x="29" y="30"/>
                    <a:pt x="29" y="48"/>
                  </a:cubicBezTo>
                  <a:cubicBezTo>
                    <a:pt x="29" y="49"/>
                    <a:pt x="28" y="49"/>
                    <a:pt x="27" y="4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316">
              <a:extLst>
                <a:ext uri="{FF2B5EF4-FFF2-40B4-BE49-F238E27FC236}">
                  <a16:creationId xmlns:a16="http://schemas.microsoft.com/office/drawing/2014/main" id="{B3EFC329-08B8-4576-98F8-937E7A105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97800"/>
              <a:ext cx="49213" cy="79375"/>
            </a:xfrm>
            <a:custGeom>
              <a:avLst/>
              <a:gdLst>
                <a:gd name="T0" fmla="*/ 16 w 18"/>
                <a:gd name="T1" fmla="*/ 29 h 29"/>
                <a:gd name="T2" fmla="*/ 14 w 18"/>
                <a:gd name="T3" fmla="*/ 26 h 29"/>
                <a:gd name="T4" fmla="*/ 2 w 18"/>
                <a:gd name="T5" fmla="*/ 5 h 29"/>
                <a:gd name="T6" fmla="*/ 2 w 18"/>
                <a:gd name="T7" fmla="*/ 5 h 29"/>
                <a:gd name="T8" fmla="*/ 0 w 18"/>
                <a:gd name="T9" fmla="*/ 2 h 29"/>
                <a:gd name="T10" fmla="*/ 2 w 18"/>
                <a:gd name="T11" fmla="*/ 1 h 29"/>
                <a:gd name="T12" fmla="*/ 2 w 18"/>
                <a:gd name="T13" fmla="*/ 1 h 29"/>
                <a:gd name="T14" fmla="*/ 18 w 18"/>
                <a:gd name="T15" fmla="*/ 28 h 29"/>
                <a:gd name="T16" fmla="*/ 17 w 18"/>
                <a:gd name="T17" fmla="*/ 29 h 29"/>
                <a:gd name="T18" fmla="*/ 16 w 18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9">
                  <a:moveTo>
                    <a:pt x="16" y="29"/>
                  </a:moveTo>
                  <a:cubicBezTo>
                    <a:pt x="15" y="28"/>
                    <a:pt x="14" y="27"/>
                    <a:pt x="14" y="26"/>
                  </a:cubicBezTo>
                  <a:cubicBezTo>
                    <a:pt x="14" y="18"/>
                    <a:pt x="9" y="9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1" y="6"/>
                    <a:pt x="18" y="1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317">
              <a:extLst>
                <a:ext uri="{FF2B5EF4-FFF2-40B4-BE49-F238E27FC236}">
                  <a16:creationId xmlns:a16="http://schemas.microsoft.com/office/drawing/2014/main" id="{DC0E78FD-3AD9-4653-8226-D12855D7A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5425" y="7824788"/>
              <a:ext cx="22225" cy="36513"/>
            </a:xfrm>
            <a:custGeom>
              <a:avLst/>
              <a:gdLst>
                <a:gd name="T0" fmla="*/ 4 w 8"/>
                <a:gd name="T1" fmla="*/ 12 h 13"/>
                <a:gd name="T2" fmla="*/ 0 w 8"/>
                <a:gd name="T3" fmla="*/ 4 h 13"/>
                <a:gd name="T4" fmla="*/ 4 w 8"/>
                <a:gd name="T5" fmla="*/ 2 h 13"/>
                <a:gd name="T6" fmla="*/ 8 w 8"/>
                <a:gd name="T7" fmla="*/ 9 h 13"/>
                <a:gd name="T8" fmla="*/ 4 w 8"/>
                <a:gd name="T9" fmla="*/ 12 h 13"/>
                <a:gd name="T10" fmla="*/ 4 w 8"/>
                <a:gd name="T11" fmla="*/ 6 h 13"/>
                <a:gd name="T12" fmla="*/ 3 w 8"/>
                <a:gd name="T13" fmla="*/ 6 h 13"/>
                <a:gd name="T14" fmla="*/ 4 w 8"/>
                <a:gd name="T15" fmla="*/ 7 h 13"/>
                <a:gd name="T16" fmla="*/ 5 w 8"/>
                <a:gd name="T17" fmla="*/ 7 h 13"/>
                <a:gd name="T18" fmla="*/ 4 w 8"/>
                <a:gd name="T1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6"/>
                    <a:pt x="8" y="9"/>
                  </a:cubicBezTo>
                  <a:cubicBezTo>
                    <a:pt x="8" y="12"/>
                    <a:pt x="6" y="13"/>
                    <a:pt x="4" y="12"/>
                  </a:cubicBezTo>
                  <a:close/>
                  <a:moveTo>
                    <a:pt x="4" y="6"/>
                  </a:move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318">
              <a:extLst>
                <a:ext uri="{FF2B5EF4-FFF2-40B4-BE49-F238E27FC236}">
                  <a16:creationId xmlns:a16="http://schemas.microsoft.com/office/drawing/2014/main" id="{856D08A3-227E-4EA4-BC86-BAB539C5C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7888288"/>
              <a:ext cx="19050" cy="41275"/>
            </a:xfrm>
            <a:custGeom>
              <a:avLst/>
              <a:gdLst>
                <a:gd name="T0" fmla="*/ 2 w 7"/>
                <a:gd name="T1" fmla="*/ 15 h 15"/>
                <a:gd name="T2" fmla="*/ 1 w 7"/>
                <a:gd name="T3" fmla="*/ 14 h 15"/>
                <a:gd name="T4" fmla="*/ 0 w 7"/>
                <a:gd name="T5" fmla="*/ 12 h 15"/>
                <a:gd name="T6" fmla="*/ 0 w 7"/>
                <a:gd name="T7" fmla="*/ 11 h 15"/>
                <a:gd name="T8" fmla="*/ 4 w 7"/>
                <a:gd name="T9" fmla="*/ 1 h 15"/>
                <a:gd name="T10" fmla="*/ 6 w 7"/>
                <a:gd name="T11" fmla="*/ 1 h 15"/>
                <a:gd name="T12" fmla="*/ 7 w 7"/>
                <a:gd name="T13" fmla="*/ 5 h 15"/>
                <a:gd name="T14" fmla="*/ 4 w 7"/>
                <a:gd name="T15" fmla="*/ 14 h 15"/>
                <a:gd name="T16" fmla="*/ 2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2" y="15"/>
                  </a:move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4"/>
                    <a:pt x="7" y="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319">
              <a:extLst>
                <a:ext uri="{FF2B5EF4-FFF2-40B4-BE49-F238E27FC236}">
                  <a16:creationId xmlns:a16="http://schemas.microsoft.com/office/drawing/2014/main" id="{FD26241D-9106-4FB9-BDF9-E4F8F7E73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550" y="7904163"/>
              <a:ext cx="100013" cy="77788"/>
            </a:xfrm>
            <a:custGeom>
              <a:avLst/>
              <a:gdLst>
                <a:gd name="T0" fmla="*/ 1 w 36"/>
                <a:gd name="T1" fmla="*/ 8 h 28"/>
                <a:gd name="T2" fmla="*/ 0 w 36"/>
                <a:gd name="T3" fmla="*/ 7 h 28"/>
                <a:gd name="T4" fmla="*/ 0 w 36"/>
                <a:gd name="T5" fmla="*/ 6 h 28"/>
                <a:gd name="T6" fmla="*/ 0 w 36"/>
                <a:gd name="T7" fmla="*/ 4 h 28"/>
                <a:gd name="T8" fmla="*/ 18 w 36"/>
                <a:gd name="T9" fmla="*/ 4 h 28"/>
                <a:gd name="T10" fmla="*/ 36 w 36"/>
                <a:gd name="T11" fmla="*/ 25 h 28"/>
                <a:gd name="T12" fmla="*/ 35 w 36"/>
                <a:gd name="T13" fmla="*/ 28 h 28"/>
                <a:gd name="T14" fmla="*/ 33 w 36"/>
                <a:gd name="T15" fmla="*/ 26 h 28"/>
                <a:gd name="T16" fmla="*/ 18 w 36"/>
                <a:gd name="T17" fmla="*/ 8 h 28"/>
                <a:gd name="T18" fmla="*/ 3 w 36"/>
                <a:gd name="T19" fmla="*/ 8 h 28"/>
                <a:gd name="T20" fmla="*/ 1 w 36"/>
                <a:gd name="T2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8">
                  <a:moveTo>
                    <a:pt x="1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0"/>
                    <a:pt x="11" y="0"/>
                    <a:pt x="18" y="4"/>
                  </a:cubicBezTo>
                  <a:cubicBezTo>
                    <a:pt x="25" y="8"/>
                    <a:pt x="31" y="16"/>
                    <a:pt x="36" y="25"/>
                  </a:cubicBezTo>
                  <a:cubicBezTo>
                    <a:pt x="36" y="26"/>
                    <a:pt x="36" y="27"/>
                    <a:pt x="35" y="28"/>
                  </a:cubicBezTo>
                  <a:cubicBezTo>
                    <a:pt x="35" y="28"/>
                    <a:pt x="33" y="27"/>
                    <a:pt x="33" y="26"/>
                  </a:cubicBezTo>
                  <a:cubicBezTo>
                    <a:pt x="29" y="18"/>
                    <a:pt x="24" y="12"/>
                    <a:pt x="18" y="8"/>
                  </a:cubicBezTo>
                  <a:cubicBezTo>
                    <a:pt x="12" y="5"/>
                    <a:pt x="6" y="5"/>
                    <a:pt x="3" y="8"/>
                  </a:cubicBezTo>
                  <a:cubicBezTo>
                    <a:pt x="3" y="9"/>
                    <a:pt x="2" y="9"/>
                    <a:pt x="1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320">
              <a:extLst>
                <a:ext uri="{FF2B5EF4-FFF2-40B4-BE49-F238E27FC236}">
                  <a16:creationId xmlns:a16="http://schemas.microsoft.com/office/drawing/2014/main" id="{97402498-896E-4601-8448-A118CE2B2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550" y="7915275"/>
              <a:ext cx="100013" cy="66675"/>
            </a:xfrm>
            <a:custGeom>
              <a:avLst/>
              <a:gdLst>
                <a:gd name="T0" fmla="*/ 34 w 36"/>
                <a:gd name="T1" fmla="*/ 23 h 24"/>
                <a:gd name="T2" fmla="*/ 1 w 36"/>
                <a:gd name="T3" fmla="*/ 4 h 24"/>
                <a:gd name="T4" fmla="*/ 0 w 36"/>
                <a:gd name="T5" fmla="*/ 1 h 24"/>
                <a:gd name="T6" fmla="*/ 1 w 36"/>
                <a:gd name="T7" fmla="*/ 0 h 24"/>
                <a:gd name="T8" fmla="*/ 34 w 36"/>
                <a:gd name="T9" fmla="*/ 19 h 24"/>
                <a:gd name="T10" fmla="*/ 36 w 36"/>
                <a:gd name="T11" fmla="*/ 22 h 24"/>
                <a:gd name="T12" fmla="*/ 34 w 36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34" y="2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20"/>
                    <a:pt x="36" y="21"/>
                    <a:pt x="36" y="22"/>
                  </a:cubicBezTo>
                  <a:cubicBezTo>
                    <a:pt x="36" y="23"/>
                    <a:pt x="35" y="24"/>
                    <a:pt x="3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321">
              <a:extLst>
                <a:ext uri="{FF2B5EF4-FFF2-40B4-BE49-F238E27FC236}">
                  <a16:creationId xmlns:a16="http://schemas.microsoft.com/office/drawing/2014/main" id="{B9AB4753-F5C6-4D0D-B711-39AE99CF8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7742238"/>
              <a:ext cx="7938" cy="12700"/>
            </a:xfrm>
            <a:custGeom>
              <a:avLst/>
              <a:gdLst>
                <a:gd name="T0" fmla="*/ 0 w 5"/>
                <a:gd name="T1" fmla="*/ 0 h 8"/>
                <a:gd name="T2" fmla="*/ 5 w 5"/>
                <a:gd name="T3" fmla="*/ 8 h 8"/>
                <a:gd name="T4" fmla="*/ 0 w 5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Line 322">
              <a:extLst>
                <a:ext uri="{FF2B5EF4-FFF2-40B4-BE49-F238E27FC236}">
                  <a16:creationId xmlns:a16="http://schemas.microsoft.com/office/drawing/2014/main" id="{135247C5-3280-4619-A1C7-79EBD3329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2100" y="7742238"/>
              <a:ext cx="7938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323">
              <a:extLst>
                <a:ext uri="{FF2B5EF4-FFF2-40B4-BE49-F238E27FC236}">
                  <a16:creationId xmlns:a16="http://schemas.microsoft.com/office/drawing/2014/main" id="{674B4EAA-43CC-4B93-885C-5F7BBB507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7747000"/>
              <a:ext cx="7938" cy="3175"/>
            </a:xfrm>
            <a:custGeom>
              <a:avLst/>
              <a:gdLst>
                <a:gd name="T0" fmla="*/ 0 w 5"/>
                <a:gd name="T1" fmla="*/ 2 h 2"/>
                <a:gd name="T2" fmla="*/ 5 w 5"/>
                <a:gd name="T3" fmla="*/ 0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Line 324">
              <a:extLst>
                <a:ext uri="{FF2B5EF4-FFF2-40B4-BE49-F238E27FC236}">
                  <a16:creationId xmlns:a16="http://schemas.microsoft.com/office/drawing/2014/main" id="{05CEEB7E-8750-4AB2-ACC5-1263DBA439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12100" y="7747000"/>
              <a:ext cx="7938" cy="31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325">
              <a:extLst>
                <a:ext uri="{FF2B5EF4-FFF2-40B4-BE49-F238E27FC236}">
                  <a16:creationId xmlns:a16="http://schemas.microsoft.com/office/drawing/2014/main" id="{AE24E164-D409-469D-A08A-15E318F43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7835900"/>
              <a:ext cx="23813" cy="25400"/>
            </a:xfrm>
            <a:custGeom>
              <a:avLst/>
              <a:gdLst>
                <a:gd name="T0" fmla="*/ 8 w 9"/>
                <a:gd name="T1" fmla="*/ 8 h 9"/>
                <a:gd name="T2" fmla="*/ 2 w 9"/>
                <a:gd name="T3" fmla="*/ 5 h 9"/>
                <a:gd name="T4" fmla="*/ 0 w 9"/>
                <a:gd name="T5" fmla="*/ 2 h 9"/>
                <a:gd name="T6" fmla="*/ 2 w 9"/>
                <a:gd name="T7" fmla="*/ 1 h 9"/>
                <a:gd name="T8" fmla="*/ 8 w 9"/>
                <a:gd name="T9" fmla="*/ 4 h 9"/>
                <a:gd name="T10" fmla="*/ 9 w 9"/>
                <a:gd name="T11" fmla="*/ 7 h 9"/>
                <a:gd name="T12" fmla="*/ 8 w 9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8" y="8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5"/>
                    <a:pt x="9" y="6"/>
                    <a:pt x="9" y="7"/>
                  </a:cubicBezTo>
                  <a:cubicBezTo>
                    <a:pt x="9" y="8"/>
                    <a:pt x="9" y="9"/>
                    <a:pt x="8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326">
              <a:extLst>
                <a:ext uri="{FF2B5EF4-FFF2-40B4-BE49-F238E27FC236}">
                  <a16:creationId xmlns:a16="http://schemas.microsoft.com/office/drawing/2014/main" id="{1121D12B-B8C1-4C3D-8BA1-76E073E1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5" y="7832725"/>
              <a:ext cx="11113" cy="33338"/>
            </a:xfrm>
            <a:custGeom>
              <a:avLst/>
              <a:gdLst>
                <a:gd name="T0" fmla="*/ 2 w 4"/>
                <a:gd name="T1" fmla="*/ 11 h 12"/>
                <a:gd name="T2" fmla="*/ 0 w 4"/>
                <a:gd name="T3" fmla="*/ 8 h 12"/>
                <a:gd name="T4" fmla="*/ 0 w 4"/>
                <a:gd name="T5" fmla="*/ 1 h 12"/>
                <a:gd name="T6" fmla="*/ 2 w 4"/>
                <a:gd name="T7" fmla="*/ 0 h 12"/>
                <a:gd name="T8" fmla="*/ 4 w 4"/>
                <a:gd name="T9" fmla="*/ 3 h 12"/>
                <a:gd name="T10" fmla="*/ 4 w 4"/>
                <a:gd name="T11" fmla="*/ 10 h 12"/>
                <a:gd name="T12" fmla="*/ 2 w 4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1"/>
                  </a:moveTo>
                  <a:cubicBezTo>
                    <a:pt x="1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327">
              <a:extLst>
                <a:ext uri="{FF2B5EF4-FFF2-40B4-BE49-F238E27FC236}">
                  <a16:creationId xmlns:a16="http://schemas.microsoft.com/office/drawing/2014/main" id="{3464DDB4-A156-4DC4-80A8-A6465406B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100" y="7705725"/>
              <a:ext cx="25400" cy="36513"/>
            </a:xfrm>
            <a:custGeom>
              <a:avLst/>
              <a:gdLst>
                <a:gd name="T0" fmla="*/ 4 w 9"/>
                <a:gd name="T1" fmla="*/ 12 h 13"/>
                <a:gd name="T2" fmla="*/ 0 w 9"/>
                <a:gd name="T3" fmla="*/ 4 h 13"/>
                <a:gd name="T4" fmla="*/ 4 w 9"/>
                <a:gd name="T5" fmla="*/ 1 h 13"/>
                <a:gd name="T6" fmla="*/ 9 w 9"/>
                <a:gd name="T7" fmla="*/ 9 h 13"/>
                <a:gd name="T8" fmla="*/ 4 w 9"/>
                <a:gd name="T9" fmla="*/ 12 h 13"/>
                <a:gd name="T10" fmla="*/ 4 w 9"/>
                <a:gd name="T11" fmla="*/ 5 h 13"/>
                <a:gd name="T12" fmla="*/ 3 w 9"/>
                <a:gd name="T13" fmla="*/ 6 h 13"/>
                <a:gd name="T14" fmla="*/ 4 w 9"/>
                <a:gd name="T15" fmla="*/ 7 h 13"/>
                <a:gd name="T16" fmla="*/ 5 w 9"/>
                <a:gd name="T17" fmla="*/ 7 h 13"/>
                <a:gd name="T18" fmla="*/ 4 w 9"/>
                <a:gd name="T1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2"/>
                  </a:cubicBezTo>
                  <a:close/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328">
              <a:extLst>
                <a:ext uri="{FF2B5EF4-FFF2-40B4-BE49-F238E27FC236}">
                  <a16:creationId xmlns:a16="http://schemas.microsoft.com/office/drawing/2014/main" id="{14D58A49-A918-4E9C-BF61-602F1D6DF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7924800"/>
              <a:ext cx="33338" cy="46038"/>
            </a:xfrm>
            <a:custGeom>
              <a:avLst/>
              <a:gdLst>
                <a:gd name="T0" fmla="*/ 6 w 12"/>
                <a:gd name="T1" fmla="*/ 16 h 17"/>
                <a:gd name="T2" fmla="*/ 0 w 12"/>
                <a:gd name="T3" fmla="*/ 6 h 17"/>
                <a:gd name="T4" fmla="*/ 1 w 12"/>
                <a:gd name="T5" fmla="*/ 1 h 17"/>
                <a:gd name="T6" fmla="*/ 5 w 12"/>
                <a:gd name="T7" fmla="*/ 1 h 17"/>
                <a:gd name="T8" fmla="*/ 12 w 12"/>
                <a:gd name="T9" fmla="*/ 11 h 17"/>
                <a:gd name="T10" fmla="*/ 11 w 12"/>
                <a:gd name="T11" fmla="*/ 15 h 17"/>
                <a:gd name="T12" fmla="*/ 7 w 12"/>
                <a:gd name="T13" fmla="*/ 16 h 17"/>
                <a:gd name="T14" fmla="*/ 6 w 12"/>
                <a:gd name="T15" fmla="*/ 16 h 17"/>
                <a:gd name="T16" fmla="*/ 6 w 12"/>
                <a:gd name="T17" fmla="*/ 6 h 17"/>
                <a:gd name="T18" fmla="*/ 5 w 12"/>
                <a:gd name="T19" fmla="*/ 5 h 17"/>
                <a:gd name="T20" fmla="*/ 4 w 12"/>
                <a:gd name="T21" fmla="*/ 6 h 17"/>
                <a:gd name="T22" fmla="*/ 3 w 12"/>
                <a:gd name="T23" fmla="*/ 8 h 17"/>
                <a:gd name="T24" fmla="*/ 6 w 12"/>
                <a:gd name="T25" fmla="*/ 12 h 17"/>
                <a:gd name="T26" fmla="*/ 8 w 12"/>
                <a:gd name="T27" fmla="*/ 11 h 17"/>
                <a:gd name="T28" fmla="*/ 8 w 12"/>
                <a:gd name="T29" fmla="*/ 9 h 17"/>
                <a:gd name="T30" fmla="*/ 6 w 12"/>
                <a:gd name="T3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6" y="16"/>
                  </a:moveTo>
                  <a:cubicBezTo>
                    <a:pt x="3" y="14"/>
                    <a:pt x="0" y="10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5" y="1"/>
                  </a:cubicBezTo>
                  <a:cubicBezTo>
                    <a:pt x="8" y="2"/>
                    <a:pt x="11" y="7"/>
                    <a:pt x="12" y="11"/>
                  </a:cubicBezTo>
                  <a:cubicBezTo>
                    <a:pt x="12" y="13"/>
                    <a:pt x="12" y="14"/>
                    <a:pt x="11" y="15"/>
                  </a:cubicBezTo>
                  <a:cubicBezTo>
                    <a:pt x="10" y="16"/>
                    <a:pt x="9" y="17"/>
                    <a:pt x="7" y="16"/>
                  </a:cubicBezTo>
                  <a:cubicBezTo>
                    <a:pt x="7" y="16"/>
                    <a:pt x="6" y="16"/>
                    <a:pt x="6" y="16"/>
                  </a:cubicBezTo>
                  <a:close/>
                  <a:moveTo>
                    <a:pt x="6" y="6"/>
                  </a:move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4" y="9"/>
                    <a:pt x="5" y="11"/>
                    <a:pt x="6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8" y="8"/>
                    <a:pt x="7" y="6"/>
                    <a:pt x="6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329">
              <a:extLst>
                <a:ext uri="{FF2B5EF4-FFF2-40B4-BE49-F238E27FC236}">
                  <a16:creationId xmlns:a16="http://schemas.microsoft.com/office/drawing/2014/main" id="{8E4DF238-9950-4B2C-99A6-C351EC285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3050" y="7761288"/>
              <a:ext cx="25400" cy="36513"/>
            </a:xfrm>
            <a:custGeom>
              <a:avLst/>
              <a:gdLst>
                <a:gd name="T0" fmla="*/ 4 w 9"/>
                <a:gd name="T1" fmla="*/ 12 h 13"/>
                <a:gd name="T2" fmla="*/ 0 w 9"/>
                <a:gd name="T3" fmla="*/ 4 h 13"/>
                <a:gd name="T4" fmla="*/ 4 w 9"/>
                <a:gd name="T5" fmla="*/ 1 h 13"/>
                <a:gd name="T6" fmla="*/ 9 w 9"/>
                <a:gd name="T7" fmla="*/ 9 h 13"/>
                <a:gd name="T8" fmla="*/ 4 w 9"/>
                <a:gd name="T9" fmla="*/ 12 h 13"/>
                <a:gd name="T10" fmla="*/ 4 w 9"/>
                <a:gd name="T11" fmla="*/ 5 h 13"/>
                <a:gd name="T12" fmla="*/ 3 w 9"/>
                <a:gd name="T13" fmla="*/ 6 h 13"/>
                <a:gd name="T14" fmla="*/ 4 w 9"/>
                <a:gd name="T15" fmla="*/ 7 h 13"/>
                <a:gd name="T16" fmla="*/ 5 w 9"/>
                <a:gd name="T17" fmla="*/ 7 h 13"/>
                <a:gd name="T18" fmla="*/ 4 w 9"/>
                <a:gd name="T1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2"/>
                  </a:cubicBezTo>
                  <a:close/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330">
              <a:extLst>
                <a:ext uri="{FF2B5EF4-FFF2-40B4-BE49-F238E27FC236}">
                  <a16:creationId xmlns:a16="http://schemas.microsoft.com/office/drawing/2014/main" id="{4F1E49F9-C6E9-4C96-8689-AE3D1C4B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338" y="7877175"/>
              <a:ext cx="65088" cy="71438"/>
            </a:xfrm>
            <a:custGeom>
              <a:avLst/>
              <a:gdLst>
                <a:gd name="T0" fmla="*/ 22 w 24"/>
                <a:gd name="T1" fmla="*/ 26 h 26"/>
                <a:gd name="T2" fmla="*/ 22 w 24"/>
                <a:gd name="T3" fmla="*/ 26 h 26"/>
                <a:gd name="T4" fmla="*/ 1 w 24"/>
                <a:gd name="T5" fmla="*/ 3 h 26"/>
                <a:gd name="T6" fmla="*/ 1 w 24"/>
                <a:gd name="T7" fmla="*/ 3 h 26"/>
                <a:gd name="T8" fmla="*/ 1 w 24"/>
                <a:gd name="T9" fmla="*/ 3 h 26"/>
                <a:gd name="T10" fmla="*/ 1 w 24"/>
                <a:gd name="T11" fmla="*/ 0 h 26"/>
                <a:gd name="T12" fmla="*/ 4 w 24"/>
                <a:gd name="T13" fmla="*/ 2 h 26"/>
                <a:gd name="T14" fmla="*/ 4 w 24"/>
                <a:gd name="T15" fmla="*/ 2 h 26"/>
                <a:gd name="T16" fmla="*/ 5 w 24"/>
                <a:gd name="T17" fmla="*/ 4 h 26"/>
                <a:gd name="T18" fmla="*/ 8 w 24"/>
                <a:gd name="T19" fmla="*/ 9 h 26"/>
                <a:gd name="T20" fmla="*/ 22 w 24"/>
                <a:gd name="T21" fmla="*/ 21 h 26"/>
                <a:gd name="T22" fmla="*/ 24 w 24"/>
                <a:gd name="T23" fmla="*/ 25 h 26"/>
                <a:gd name="T24" fmla="*/ 22 w 24"/>
                <a:gd name="T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2" y="26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9" y="18"/>
                    <a:pt x="2" y="6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5"/>
                    <a:pt x="6" y="7"/>
                    <a:pt x="8" y="9"/>
                  </a:cubicBezTo>
                  <a:cubicBezTo>
                    <a:pt x="12" y="14"/>
                    <a:pt x="17" y="19"/>
                    <a:pt x="22" y="21"/>
                  </a:cubicBezTo>
                  <a:cubicBezTo>
                    <a:pt x="23" y="22"/>
                    <a:pt x="24" y="23"/>
                    <a:pt x="24" y="25"/>
                  </a:cubicBezTo>
                  <a:cubicBezTo>
                    <a:pt x="24" y="26"/>
                    <a:pt x="23" y="26"/>
                    <a:pt x="22" y="2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F7385E54-B9DA-4AA5-A761-914A2F3420BD}"/>
              </a:ext>
            </a:extLst>
          </p:cNvPr>
          <p:cNvGrpSpPr/>
          <p:nvPr/>
        </p:nvGrpSpPr>
        <p:grpSpPr>
          <a:xfrm>
            <a:off x="4288904" y="4001923"/>
            <a:ext cx="438287" cy="616848"/>
            <a:chOff x="9899650" y="7843838"/>
            <a:chExt cx="728663" cy="1025525"/>
          </a:xfrm>
        </p:grpSpPr>
        <p:sp>
          <p:nvSpPr>
            <p:cNvPr id="132" name="Freeform 331">
              <a:extLst>
                <a:ext uri="{FF2B5EF4-FFF2-40B4-BE49-F238E27FC236}">
                  <a16:creationId xmlns:a16="http://schemas.microsoft.com/office/drawing/2014/main" id="{5EAEA7AC-E986-4942-9BA4-5B8ED0EC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7843838"/>
              <a:ext cx="612775" cy="1000125"/>
            </a:xfrm>
            <a:custGeom>
              <a:avLst/>
              <a:gdLst>
                <a:gd name="T0" fmla="*/ 179 w 222"/>
                <a:gd name="T1" fmla="*/ 349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7 h 362"/>
                <a:gd name="T8" fmla="*/ 43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9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20" y="257"/>
                    <a:pt x="0" y="220"/>
                    <a:pt x="0" y="18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5"/>
                    <a:pt x="20" y="0"/>
                    <a:pt x="43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3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3" y="362"/>
                    <a:pt x="179" y="34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332">
              <a:extLst>
                <a:ext uri="{FF2B5EF4-FFF2-40B4-BE49-F238E27FC236}">
                  <a16:creationId xmlns:a16="http://schemas.microsoft.com/office/drawing/2014/main" id="{2A000BEE-570C-4738-A016-00DBF00F2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7869238"/>
              <a:ext cx="612775" cy="1000125"/>
            </a:xfrm>
            <a:custGeom>
              <a:avLst/>
              <a:gdLst>
                <a:gd name="T0" fmla="*/ 178 w 222"/>
                <a:gd name="T1" fmla="*/ 348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6 h 362"/>
                <a:gd name="T8" fmla="*/ 43 w 222"/>
                <a:gd name="T9" fmla="*/ 14 h 362"/>
                <a:gd name="T10" fmla="*/ 178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8 w 222"/>
                <a:gd name="T17" fmla="*/ 34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8" y="348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19" y="256"/>
                    <a:pt x="0" y="219"/>
                    <a:pt x="0" y="18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3" y="14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202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2" y="362"/>
                    <a:pt x="178" y="348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333">
              <a:extLst>
                <a:ext uri="{FF2B5EF4-FFF2-40B4-BE49-F238E27FC236}">
                  <a16:creationId xmlns:a16="http://schemas.microsoft.com/office/drawing/2014/main" id="{CD89928F-0182-48DF-9572-8B62C0CB0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8126413"/>
              <a:ext cx="387350" cy="504825"/>
            </a:xfrm>
            <a:custGeom>
              <a:avLst/>
              <a:gdLst>
                <a:gd name="T0" fmla="*/ 37 w 140"/>
                <a:gd name="T1" fmla="*/ 174 h 183"/>
                <a:gd name="T2" fmla="*/ 37 w 140"/>
                <a:gd name="T3" fmla="*/ 174 h 183"/>
                <a:gd name="T4" fmla="*/ 25 w 140"/>
                <a:gd name="T5" fmla="*/ 127 h 183"/>
                <a:gd name="T6" fmla="*/ 0 w 140"/>
                <a:gd name="T7" fmla="*/ 51 h 183"/>
                <a:gd name="T8" fmla="*/ 5 w 140"/>
                <a:gd name="T9" fmla="*/ 25 h 183"/>
                <a:gd name="T10" fmla="*/ 24 w 140"/>
                <a:gd name="T11" fmla="*/ 5 h 183"/>
                <a:gd name="T12" fmla="*/ 52 w 140"/>
                <a:gd name="T13" fmla="*/ 3 h 183"/>
                <a:gd name="T14" fmla="*/ 55 w 140"/>
                <a:gd name="T15" fmla="*/ 7 h 183"/>
                <a:gd name="T16" fmla="*/ 55 w 140"/>
                <a:gd name="T17" fmla="*/ 10 h 183"/>
                <a:gd name="T18" fmla="*/ 53 w 140"/>
                <a:gd name="T19" fmla="*/ 10 h 183"/>
                <a:gd name="T20" fmla="*/ 10 w 140"/>
                <a:gd name="T21" fmla="*/ 31 h 183"/>
                <a:gd name="T22" fmla="*/ 6 w 140"/>
                <a:gd name="T23" fmla="*/ 54 h 183"/>
                <a:gd name="T24" fmla="*/ 29 w 140"/>
                <a:gd name="T25" fmla="*/ 125 h 183"/>
                <a:gd name="T26" fmla="*/ 30 w 140"/>
                <a:gd name="T27" fmla="*/ 126 h 183"/>
                <a:gd name="T28" fmla="*/ 41 w 140"/>
                <a:gd name="T29" fmla="*/ 166 h 183"/>
                <a:gd name="T30" fmla="*/ 57 w 140"/>
                <a:gd name="T31" fmla="*/ 165 h 183"/>
                <a:gd name="T32" fmla="*/ 57 w 140"/>
                <a:gd name="T33" fmla="*/ 165 h 183"/>
                <a:gd name="T34" fmla="*/ 61 w 140"/>
                <a:gd name="T35" fmla="*/ 169 h 183"/>
                <a:gd name="T36" fmla="*/ 59 w 140"/>
                <a:gd name="T37" fmla="*/ 172 h 183"/>
                <a:gd name="T38" fmla="*/ 37 w 140"/>
                <a:gd name="T39" fmla="*/ 174 h 183"/>
                <a:gd name="T40" fmla="*/ 66 w 140"/>
                <a:gd name="T41" fmla="*/ 171 h 183"/>
                <a:gd name="T42" fmla="*/ 63 w 140"/>
                <a:gd name="T43" fmla="*/ 168 h 183"/>
                <a:gd name="T44" fmla="*/ 63 w 140"/>
                <a:gd name="T45" fmla="*/ 166 h 183"/>
                <a:gd name="T46" fmla="*/ 64 w 140"/>
                <a:gd name="T47" fmla="*/ 164 h 183"/>
                <a:gd name="T48" fmla="*/ 68 w 140"/>
                <a:gd name="T49" fmla="*/ 164 h 183"/>
                <a:gd name="T50" fmla="*/ 69 w 140"/>
                <a:gd name="T51" fmla="*/ 165 h 183"/>
                <a:gd name="T52" fmla="*/ 70 w 140"/>
                <a:gd name="T53" fmla="*/ 165 h 183"/>
                <a:gd name="T54" fmla="*/ 130 w 140"/>
                <a:gd name="T55" fmla="*/ 152 h 183"/>
                <a:gd name="T56" fmla="*/ 134 w 140"/>
                <a:gd name="T57" fmla="*/ 128 h 183"/>
                <a:gd name="T58" fmla="*/ 134 w 140"/>
                <a:gd name="T59" fmla="*/ 116 h 183"/>
                <a:gd name="T60" fmla="*/ 134 w 140"/>
                <a:gd name="T61" fmla="*/ 114 h 183"/>
                <a:gd name="T62" fmla="*/ 136 w 140"/>
                <a:gd name="T63" fmla="*/ 114 h 183"/>
                <a:gd name="T64" fmla="*/ 139 w 140"/>
                <a:gd name="T65" fmla="*/ 118 h 183"/>
                <a:gd name="T66" fmla="*/ 140 w 140"/>
                <a:gd name="T67" fmla="*/ 132 h 183"/>
                <a:gd name="T68" fmla="*/ 136 w 140"/>
                <a:gd name="T69" fmla="*/ 157 h 183"/>
                <a:gd name="T70" fmla="*/ 110 w 140"/>
                <a:gd name="T71" fmla="*/ 181 h 183"/>
                <a:gd name="T72" fmla="*/ 70 w 140"/>
                <a:gd name="T73" fmla="*/ 172 h 183"/>
                <a:gd name="T74" fmla="*/ 70 w 140"/>
                <a:gd name="T75" fmla="*/ 172 h 183"/>
                <a:gd name="T76" fmla="*/ 67 w 140"/>
                <a:gd name="T77" fmla="*/ 172 h 183"/>
                <a:gd name="T78" fmla="*/ 66 w 140"/>
                <a:gd name="T79" fmla="*/ 171 h 183"/>
                <a:gd name="T80" fmla="*/ 134 w 140"/>
                <a:gd name="T81" fmla="*/ 110 h 183"/>
                <a:gd name="T82" fmla="*/ 132 w 140"/>
                <a:gd name="T83" fmla="*/ 106 h 183"/>
                <a:gd name="T84" fmla="*/ 93 w 140"/>
                <a:gd name="T85" fmla="*/ 35 h 183"/>
                <a:gd name="T86" fmla="*/ 70 w 140"/>
                <a:gd name="T87" fmla="*/ 17 h 183"/>
                <a:gd name="T88" fmla="*/ 70 w 140"/>
                <a:gd name="T89" fmla="*/ 17 h 183"/>
                <a:gd name="T90" fmla="*/ 67 w 140"/>
                <a:gd name="T91" fmla="*/ 12 h 183"/>
                <a:gd name="T92" fmla="*/ 68 w 140"/>
                <a:gd name="T93" fmla="*/ 10 h 183"/>
                <a:gd name="T94" fmla="*/ 70 w 140"/>
                <a:gd name="T95" fmla="*/ 10 h 183"/>
                <a:gd name="T96" fmla="*/ 70 w 140"/>
                <a:gd name="T97" fmla="*/ 11 h 183"/>
                <a:gd name="T98" fmla="*/ 95 w 140"/>
                <a:gd name="T99" fmla="*/ 30 h 183"/>
                <a:gd name="T100" fmla="*/ 122 w 140"/>
                <a:gd name="T101" fmla="*/ 67 h 183"/>
                <a:gd name="T102" fmla="*/ 137 w 140"/>
                <a:gd name="T103" fmla="*/ 107 h 183"/>
                <a:gd name="T104" fmla="*/ 135 w 140"/>
                <a:gd name="T105" fmla="*/ 110 h 183"/>
                <a:gd name="T106" fmla="*/ 134 w 140"/>
                <a:gd name="T107" fmla="*/ 110 h 183"/>
                <a:gd name="T108" fmla="*/ 61 w 140"/>
                <a:gd name="T109" fmla="*/ 13 h 183"/>
                <a:gd name="T110" fmla="*/ 58 w 140"/>
                <a:gd name="T111" fmla="*/ 8 h 183"/>
                <a:gd name="T112" fmla="*/ 59 w 140"/>
                <a:gd name="T113" fmla="*/ 6 h 183"/>
                <a:gd name="T114" fmla="*/ 61 w 140"/>
                <a:gd name="T115" fmla="*/ 6 h 183"/>
                <a:gd name="T116" fmla="*/ 64 w 140"/>
                <a:gd name="T117" fmla="*/ 11 h 183"/>
                <a:gd name="T118" fmla="*/ 61 w 140"/>
                <a:gd name="T119" fmla="*/ 13 h 183"/>
                <a:gd name="T120" fmla="*/ 61 w 140"/>
                <a:gd name="T121" fmla="*/ 1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" h="183">
                  <a:moveTo>
                    <a:pt x="37" y="174"/>
                  </a:moveTo>
                  <a:cubicBezTo>
                    <a:pt x="37" y="174"/>
                    <a:pt x="37" y="174"/>
                    <a:pt x="37" y="17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9" y="102"/>
                    <a:pt x="0" y="75"/>
                    <a:pt x="0" y="51"/>
                  </a:cubicBezTo>
                  <a:cubicBezTo>
                    <a:pt x="0" y="41"/>
                    <a:pt x="2" y="33"/>
                    <a:pt x="5" y="25"/>
                  </a:cubicBezTo>
                  <a:cubicBezTo>
                    <a:pt x="9" y="16"/>
                    <a:pt x="15" y="8"/>
                    <a:pt x="24" y="5"/>
                  </a:cubicBezTo>
                  <a:cubicBezTo>
                    <a:pt x="32" y="1"/>
                    <a:pt x="41" y="0"/>
                    <a:pt x="52" y="3"/>
                  </a:cubicBezTo>
                  <a:cubicBezTo>
                    <a:pt x="53" y="3"/>
                    <a:pt x="55" y="5"/>
                    <a:pt x="55" y="7"/>
                  </a:cubicBezTo>
                  <a:cubicBezTo>
                    <a:pt x="55" y="8"/>
                    <a:pt x="55" y="9"/>
                    <a:pt x="55" y="10"/>
                  </a:cubicBezTo>
                  <a:cubicBezTo>
                    <a:pt x="55" y="10"/>
                    <a:pt x="54" y="10"/>
                    <a:pt x="53" y="10"/>
                  </a:cubicBezTo>
                  <a:cubicBezTo>
                    <a:pt x="34" y="5"/>
                    <a:pt x="17" y="13"/>
                    <a:pt x="10" y="31"/>
                  </a:cubicBezTo>
                  <a:cubicBezTo>
                    <a:pt x="8" y="38"/>
                    <a:pt x="6" y="46"/>
                    <a:pt x="6" y="54"/>
                  </a:cubicBezTo>
                  <a:cubicBezTo>
                    <a:pt x="6" y="76"/>
                    <a:pt x="15" y="102"/>
                    <a:pt x="29" y="125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41" y="166"/>
                    <a:pt x="41" y="166"/>
                    <a:pt x="41" y="166"/>
                  </a:cubicBezTo>
                  <a:cubicBezTo>
                    <a:pt x="57" y="165"/>
                    <a:pt x="57" y="165"/>
                    <a:pt x="57" y="165"/>
                  </a:cubicBezTo>
                  <a:cubicBezTo>
                    <a:pt x="57" y="165"/>
                    <a:pt x="57" y="165"/>
                    <a:pt x="57" y="165"/>
                  </a:cubicBezTo>
                  <a:cubicBezTo>
                    <a:pt x="58" y="165"/>
                    <a:pt x="60" y="167"/>
                    <a:pt x="61" y="169"/>
                  </a:cubicBezTo>
                  <a:cubicBezTo>
                    <a:pt x="61" y="171"/>
                    <a:pt x="61" y="172"/>
                    <a:pt x="59" y="172"/>
                  </a:cubicBezTo>
                  <a:lnTo>
                    <a:pt x="37" y="174"/>
                  </a:lnTo>
                  <a:close/>
                  <a:moveTo>
                    <a:pt x="66" y="171"/>
                  </a:moveTo>
                  <a:cubicBezTo>
                    <a:pt x="65" y="171"/>
                    <a:pt x="64" y="170"/>
                    <a:pt x="63" y="168"/>
                  </a:cubicBezTo>
                  <a:cubicBezTo>
                    <a:pt x="63" y="167"/>
                    <a:pt x="63" y="166"/>
                    <a:pt x="63" y="166"/>
                  </a:cubicBezTo>
                  <a:cubicBezTo>
                    <a:pt x="63" y="165"/>
                    <a:pt x="63" y="164"/>
                    <a:pt x="64" y="164"/>
                  </a:cubicBezTo>
                  <a:cubicBezTo>
                    <a:pt x="68" y="164"/>
                    <a:pt x="68" y="164"/>
                    <a:pt x="68" y="164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9" y="165"/>
                    <a:pt x="70" y="165"/>
                    <a:pt x="70" y="165"/>
                  </a:cubicBezTo>
                  <a:cubicBezTo>
                    <a:pt x="97" y="181"/>
                    <a:pt x="121" y="175"/>
                    <a:pt x="130" y="152"/>
                  </a:cubicBezTo>
                  <a:cubicBezTo>
                    <a:pt x="133" y="145"/>
                    <a:pt x="134" y="137"/>
                    <a:pt x="134" y="128"/>
                  </a:cubicBezTo>
                  <a:cubicBezTo>
                    <a:pt x="134" y="124"/>
                    <a:pt x="134" y="120"/>
                    <a:pt x="134" y="116"/>
                  </a:cubicBezTo>
                  <a:cubicBezTo>
                    <a:pt x="133" y="115"/>
                    <a:pt x="134" y="114"/>
                    <a:pt x="134" y="114"/>
                  </a:cubicBezTo>
                  <a:cubicBezTo>
                    <a:pt x="135" y="113"/>
                    <a:pt x="135" y="113"/>
                    <a:pt x="136" y="114"/>
                  </a:cubicBezTo>
                  <a:cubicBezTo>
                    <a:pt x="138" y="114"/>
                    <a:pt x="139" y="116"/>
                    <a:pt x="139" y="118"/>
                  </a:cubicBezTo>
                  <a:cubicBezTo>
                    <a:pt x="140" y="123"/>
                    <a:pt x="140" y="127"/>
                    <a:pt x="140" y="132"/>
                  </a:cubicBezTo>
                  <a:cubicBezTo>
                    <a:pt x="140" y="141"/>
                    <a:pt x="139" y="150"/>
                    <a:pt x="136" y="157"/>
                  </a:cubicBezTo>
                  <a:cubicBezTo>
                    <a:pt x="131" y="170"/>
                    <a:pt x="122" y="178"/>
                    <a:pt x="110" y="181"/>
                  </a:cubicBezTo>
                  <a:cubicBezTo>
                    <a:pt x="98" y="183"/>
                    <a:pt x="84" y="180"/>
                    <a:pt x="70" y="172"/>
                  </a:cubicBezTo>
                  <a:cubicBezTo>
                    <a:pt x="70" y="172"/>
                    <a:pt x="70" y="172"/>
                    <a:pt x="70" y="172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2"/>
                    <a:pt x="66" y="172"/>
                    <a:pt x="66" y="171"/>
                  </a:cubicBezTo>
                  <a:close/>
                  <a:moveTo>
                    <a:pt x="134" y="110"/>
                  </a:moveTo>
                  <a:cubicBezTo>
                    <a:pt x="133" y="109"/>
                    <a:pt x="132" y="107"/>
                    <a:pt x="132" y="106"/>
                  </a:cubicBezTo>
                  <a:cubicBezTo>
                    <a:pt x="126" y="80"/>
                    <a:pt x="112" y="54"/>
                    <a:pt x="93" y="35"/>
                  </a:cubicBezTo>
                  <a:cubicBezTo>
                    <a:pt x="86" y="28"/>
                    <a:pt x="78" y="22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8" y="16"/>
                    <a:pt x="67" y="14"/>
                    <a:pt x="67" y="12"/>
                  </a:cubicBezTo>
                  <a:cubicBezTo>
                    <a:pt x="67" y="11"/>
                    <a:pt x="67" y="10"/>
                    <a:pt x="68" y="10"/>
                  </a:cubicBezTo>
                  <a:cubicBezTo>
                    <a:pt x="68" y="10"/>
                    <a:pt x="69" y="10"/>
                    <a:pt x="70" y="10"/>
                  </a:cubicBezTo>
                  <a:cubicBezTo>
                    <a:pt x="70" y="10"/>
                    <a:pt x="70" y="11"/>
                    <a:pt x="70" y="11"/>
                  </a:cubicBezTo>
                  <a:cubicBezTo>
                    <a:pt x="79" y="16"/>
                    <a:pt x="87" y="22"/>
                    <a:pt x="95" y="30"/>
                  </a:cubicBezTo>
                  <a:cubicBezTo>
                    <a:pt x="105" y="41"/>
                    <a:pt x="114" y="53"/>
                    <a:pt x="122" y="67"/>
                  </a:cubicBezTo>
                  <a:cubicBezTo>
                    <a:pt x="129" y="80"/>
                    <a:pt x="134" y="94"/>
                    <a:pt x="137" y="107"/>
                  </a:cubicBezTo>
                  <a:cubicBezTo>
                    <a:pt x="138" y="109"/>
                    <a:pt x="137" y="110"/>
                    <a:pt x="135" y="110"/>
                  </a:cubicBezTo>
                  <a:cubicBezTo>
                    <a:pt x="135" y="110"/>
                    <a:pt x="135" y="110"/>
                    <a:pt x="134" y="110"/>
                  </a:cubicBezTo>
                  <a:close/>
                  <a:moveTo>
                    <a:pt x="61" y="13"/>
                  </a:moveTo>
                  <a:cubicBezTo>
                    <a:pt x="60" y="12"/>
                    <a:pt x="58" y="10"/>
                    <a:pt x="58" y="8"/>
                  </a:cubicBezTo>
                  <a:cubicBezTo>
                    <a:pt x="58" y="7"/>
                    <a:pt x="58" y="7"/>
                    <a:pt x="59" y="6"/>
                  </a:cubicBezTo>
                  <a:cubicBezTo>
                    <a:pt x="59" y="6"/>
                    <a:pt x="60" y="6"/>
                    <a:pt x="61" y="6"/>
                  </a:cubicBezTo>
                  <a:cubicBezTo>
                    <a:pt x="62" y="7"/>
                    <a:pt x="64" y="9"/>
                    <a:pt x="64" y="11"/>
                  </a:cubicBezTo>
                  <a:cubicBezTo>
                    <a:pt x="64" y="13"/>
                    <a:pt x="63" y="14"/>
                    <a:pt x="61" y="13"/>
                  </a:cubicBezTo>
                  <a:cubicBezTo>
                    <a:pt x="61" y="13"/>
                    <a:pt x="61" y="13"/>
                    <a:pt x="61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334">
              <a:extLst>
                <a:ext uri="{FF2B5EF4-FFF2-40B4-BE49-F238E27FC236}">
                  <a16:creationId xmlns:a16="http://schemas.microsoft.com/office/drawing/2014/main" id="{B7E8FB4B-2FC7-46E9-A65A-5BDB0D080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5863" y="8277225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0 h 35"/>
                <a:gd name="T4" fmla="*/ 12 w 24"/>
                <a:gd name="T5" fmla="*/ 3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5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0"/>
                  </a:cubicBezTo>
                  <a:cubicBezTo>
                    <a:pt x="0" y="3"/>
                    <a:pt x="5" y="0"/>
                    <a:pt x="12" y="3"/>
                  </a:cubicBezTo>
                  <a:cubicBezTo>
                    <a:pt x="18" y="7"/>
                    <a:pt x="24" y="17"/>
                    <a:pt x="24" y="24"/>
                  </a:cubicBezTo>
                  <a:cubicBezTo>
                    <a:pt x="24" y="32"/>
                    <a:pt x="18" y="35"/>
                    <a:pt x="12" y="31"/>
                  </a:cubicBezTo>
                  <a:close/>
                  <a:moveTo>
                    <a:pt x="12" y="10"/>
                  </a:moveTo>
                  <a:cubicBezTo>
                    <a:pt x="8" y="8"/>
                    <a:pt x="5" y="10"/>
                    <a:pt x="5" y="14"/>
                  </a:cubicBezTo>
                  <a:cubicBezTo>
                    <a:pt x="5" y="18"/>
                    <a:pt x="8" y="23"/>
                    <a:pt x="12" y="25"/>
                  </a:cubicBezTo>
                  <a:cubicBezTo>
                    <a:pt x="15" y="27"/>
                    <a:pt x="18" y="25"/>
                    <a:pt x="18" y="21"/>
                  </a:cubicBezTo>
                  <a:cubicBezTo>
                    <a:pt x="18" y="17"/>
                    <a:pt x="15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335">
              <a:extLst>
                <a:ext uri="{FF2B5EF4-FFF2-40B4-BE49-F238E27FC236}">
                  <a16:creationId xmlns:a16="http://schemas.microsoft.com/office/drawing/2014/main" id="{78179918-7744-4EBE-9808-0B1D72F6E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9525" y="8332788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9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6" y="28"/>
                    <a:pt x="0" y="18"/>
                    <a:pt x="0" y="11"/>
                  </a:cubicBezTo>
                  <a:cubicBezTo>
                    <a:pt x="0" y="3"/>
                    <a:pt x="6" y="0"/>
                    <a:pt x="12" y="4"/>
                  </a:cubicBezTo>
                  <a:cubicBezTo>
                    <a:pt x="19" y="7"/>
                    <a:pt x="24" y="17"/>
                    <a:pt x="24" y="24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9" y="25"/>
                    <a:pt x="19" y="21"/>
                  </a:cubicBezTo>
                  <a:cubicBezTo>
                    <a:pt x="19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336">
              <a:extLst>
                <a:ext uri="{FF2B5EF4-FFF2-40B4-BE49-F238E27FC236}">
                  <a16:creationId xmlns:a16="http://schemas.microsoft.com/office/drawing/2014/main" id="{EE51F789-5264-4EE7-8B51-DA96C93F0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6363" y="8388350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9" y="7"/>
                    <a:pt x="24" y="17"/>
                    <a:pt x="24" y="24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8" y="25"/>
                    <a:pt x="18" y="21"/>
                  </a:cubicBezTo>
                  <a:cubicBezTo>
                    <a:pt x="18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337">
              <a:extLst>
                <a:ext uri="{FF2B5EF4-FFF2-40B4-BE49-F238E27FC236}">
                  <a16:creationId xmlns:a16="http://schemas.microsoft.com/office/drawing/2014/main" id="{B2BD0195-F8CC-45C6-8ED5-469924C12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5425" y="8201025"/>
              <a:ext cx="42863" cy="63500"/>
            </a:xfrm>
            <a:custGeom>
              <a:avLst/>
              <a:gdLst>
                <a:gd name="T0" fmla="*/ 8 w 16"/>
                <a:gd name="T1" fmla="*/ 20 h 23"/>
                <a:gd name="T2" fmla="*/ 0 w 16"/>
                <a:gd name="T3" fmla="*/ 7 h 23"/>
                <a:gd name="T4" fmla="*/ 8 w 16"/>
                <a:gd name="T5" fmla="*/ 2 h 23"/>
                <a:gd name="T6" fmla="*/ 16 w 16"/>
                <a:gd name="T7" fmla="*/ 16 h 23"/>
                <a:gd name="T8" fmla="*/ 8 w 16"/>
                <a:gd name="T9" fmla="*/ 20 h 23"/>
                <a:gd name="T10" fmla="*/ 8 w 16"/>
                <a:gd name="T11" fmla="*/ 9 h 23"/>
                <a:gd name="T12" fmla="*/ 5 w 16"/>
                <a:gd name="T13" fmla="*/ 10 h 23"/>
                <a:gd name="T14" fmla="*/ 8 w 16"/>
                <a:gd name="T15" fmla="*/ 14 h 23"/>
                <a:gd name="T16" fmla="*/ 10 w 16"/>
                <a:gd name="T17" fmla="*/ 12 h 23"/>
                <a:gd name="T18" fmla="*/ 8 w 16"/>
                <a:gd name="T1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3">
                  <a:moveTo>
                    <a:pt x="8" y="20"/>
                  </a:moveTo>
                  <a:cubicBezTo>
                    <a:pt x="3" y="18"/>
                    <a:pt x="0" y="12"/>
                    <a:pt x="0" y="7"/>
                  </a:cubicBezTo>
                  <a:cubicBezTo>
                    <a:pt x="0" y="2"/>
                    <a:pt x="3" y="0"/>
                    <a:pt x="8" y="2"/>
                  </a:cubicBezTo>
                  <a:cubicBezTo>
                    <a:pt x="12" y="5"/>
                    <a:pt x="16" y="11"/>
                    <a:pt x="16" y="16"/>
                  </a:cubicBezTo>
                  <a:cubicBezTo>
                    <a:pt x="16" y="21"/>
                    <a:pt x="12" y="23"/>
                    <a:pt x="8" y="20"/>
                  </a:cubicBezTo>
                  <a:close/>
                  <a:moveTo>
                    <a:pt x="8" y="9"/>
                  </a:moveTo>
                  <a:cubicBezTo>
                    <a:pt x="6" y="8"/>
                    <a:pt x="5" y="9"/>
                    <a:pt x="5" y="10"/>
                  </a:cubicBezTo>
                  <a:cubicBezTo>
                    <a:pt x="5" y="11"/>
                    <a:pt x="6" y="13"/>
                    <a:pt x="8" y="14"/>
                  </a:cubicBezTo>
                  <a:cubicBezTo>
                    <a:pt x="9" y="14"/>
                    <a:pt x="10" y="14"/>
                    <a:pt x="10" y="12"/>
                  </a:cubicBezTo>
                  <a:cubicBezTo>
                    <a:pt x="10" y="11"/>
                    <a:pt x="9" y="9"/>
                    <a:pt x="8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338">
              <a:extLst>
                <a:ext uri="{FF2B5EF4-FFF2-40B4-BE49-F238E27FC236}">
                  <a16:creationId xmlns:a16="http://schemas.microsoft.com/office/drawing/2014/main" id="{C7E36E1A-F026-4E04-A7B2-C319BB348D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9025" y="8451850"/>
              <a:ext cx="63500" cy="85725"/>
            </a:xfrm>
            <a:custGeom>
              <a:avLst/>
              <a:gdLst>
                <a:gd name="T0" fmla="*/ 11 w 23"/>
                <a:gd name="T1" fmla="*/ 28 h 31"/>
                <a:gd name="T2" fmla="*/ 5 w 23"/>
                <a:gd name="T3" fmla="*/ 22 h 31"/>
                <a:gd name="T4" fmla="*/ 1 w 23"/>
                <a:gd name="T5" fmla="*/ 11 h 31"/>
                <a:gd name="T6" fmla="*/ 2 w 23"/>
                <a:gd name="T7" fmla="*/ 2 h 31"/>
                <a:gd name="T8" fmla="*/ 9 w 23"/>
                <a:gd name="T9" fmla="*/ 1 h 31"/>
                <a:gd name="T10" fmla="*/ 18 w 23"/>
                <a:gd name="T11" fmla="*/ 8 h 31"/>
                <a:gd name="T12" fmla="*/ 22 w 23"/>
                <a:gd name="T13" fmla="*/ 19 h 31"/>
                <a:gd name="T14" fmla="*/ 22 w 23"/>
                <a:gd name="T15" fmla="*/ 19 h 31"/>
                <a:gd name="T16" fmla="*/ 13 w 23"/>
                <a:gd name="T17" fmla="*/ 28 h 31"/>
                <a:gd name="T18" fmla="*/ 11 w 23"/>
                <a:gd name="T19" fmla="*/ 28 h 31"/>
                <a:gd name="T20" fmla="*/ 11 w 23"/>
                <a:gd name="T21" fmla="*/ 9 h 31"/>
                <a:gd name="T22" fmla="*/ 10 w 23"/>
                <a:gd name="T23" fmla="*/ 8 h 31"/>
                <a:gd name="T24" fmla="*/ 7 w 23"/>
                <a:gd name="T25" fmla="*/ 9 h 31"/>
                <a:gd name="T26" fmla="*/ 6 w 23"/>
                <a:gd name="T27" fmla="*/ 13 h 31"/>
                <a:gd name="T28" fmla="*/ 8 w 23"/>
                <a:gd name="T29" fmla="*/ 18 h 31"/>
                <a:gd name="T30" fmla="*/ 12 w 23"/>
                <a:gd name="T31" fmla="*/ 21 h 31"/>
                <a:gd name="T32" fmla="*/ 16 w 23"/>
                <a:gd name="T33" fmla="*/ 17 h 31"/>
                <a:gd name="T34" fmla="*/ 14 w 23"/>
                <a:gd name="T35" fmla="*/ 12 h 31"/>
                <a:gd name="T36" fmla="*/ 11 w 23"/>
                <a:gd name="T3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31">
                  <a:moveTo>
                    <a:pt x="11" y="28"/>
                  </a:moveTo>
                  <a:cubicBezTo>
                    <a:pt x="9" y="26"/>
                    <a:pt x="7" y="24"/>
                    <a:pt x="5" y="22"/>
                  </a:cubicBezTo>
                  <a:cubicBezTo>
                    <a:pt x="3" y="18"/>
                    <a:pt x="1" y="15"/>
                    <a:pt x="1" y="11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12" y="2"/>
                    <a:pt x="15" y="5"/>
                    <a:pt x="18" y="8"/>
                  </a:cubicBezTo>
                  <a:cubicBezTo>
                    <a:pt x="20" y="11"/>
                    <a:pt x="22" y="15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26"/>
                    <a:pt x="19" y="31"/>
                    <a:pt x="13" y="28"/>
                  </a:cubicBezTo>
                  <a:cubicBezTo>
                    <a:pt x="13" y="28"/>
                    <a:pt x="12" y="28"/>
                    <a:pt x="11" y="28"/>
                  </a:cubicBezTo>
                  <a:close/>
                  <a:moveTo>
                    <a:pt x="11" y="9"/>
                  </a:moveTo>
                  <a:cubicBezTo>
                    <a:pt x="11" y="9"/>
                    <a:pt x="11" y="9"/>
                    <a:pt x="10" y="8"/>
                  </a:cubicBezTo>
                  <a:cubicBezTo>
                    <a:pt x="9" y="8"/>
                    <a:pt x="8" y="8"/>
                    <a:pt x="7" y="9"/>
                  </a:cubicBezTo>
                  <a:cubicBezTo>
                    <a:pt x="6" y="10"/>
                    <a:pt x="6" y="11"/>
                    <a:pt x="6" y="13"/>
                  </a:cubicBezTo>
                  <a:cubicBezTo>
                    <a:pt x="6" y="15"/>
                    <a:pt x="7" y="17"/>
                    <a:pt x="8" y="18"/>
                  </a:cubicBezTo>
                  <a:cubicBezTo>
                    <a:pt x="9" y="20"/>
                    <a:pt x="11" y="21"/>
                    <a:pt x="12" y="21"/>
                  </a:cubicBezTo>
                  <a:cubicBezTo>
                    <a:pt x="15" y="22"/>
                    <a:pt x="17" y="20"/>
                    <a:pt x="16" y="17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10"/>
                    <a:pt x="12" y="10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339">
              <a:extLst>
                <a:ext uri="{FF2B5EF4-FFF2-40B4-BE49-F238E27FC236}">
                  <a16:creationId xmlns:a16="http://schemas.microsoft.com/office/drawing/2014/main" id="{AB36F976-4F2F-46B7-B865-9D88F35B9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8053388"/>
              <a:ext cx="34925" cy="36513"/>
            </a:xfrm>
            <a:custGeom>
              <a:avLst/>
              <a:gdLst>
                <a:gd name="T0" fmla="*/ 11 w 13"/>
                <a:gd name="T1" fmla="*/ 12 h 13"/>
                <a:gd name="T2" fmla="*/ 3 w 13"/>
                <a:gd name="T3" fmla="*/ 8 h 13"/>
                <a:gd name="T4" fmla="*/ 0 w 13"/>
                <a:gd name="T5" fmla="*/ 3 h 13"/>
                <a:gd name="T6" fmla="*/ 3 w 13"/>
                <a:gd name="T7" fmla="*/ 1 h 13"/>
                <a:gd name="T8" fmla="*/ 11 w 13"/>
                <a:gd name="T9" fmla="*/ 5 h 13"/>
                <a:gd name="T10" fmla="*/ 13 w 13"/>
                <a:gd name="T11" fmla="*/ 10 h 13"/>
                <a:gd name="T12" fmla="*/ 11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1" y="12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6"/>
                    <a:pt x="13" y="9"/>
                    <a:pt x="13" y="10"/>
                  </a:cubicBezTo>
                  <a:cubicBezTo>
                    <a:pt x="13" y="12"/>
                    <a:pt x="12" y="13"/>
                    <a:pt x="11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340">
              <a:extLst>
                <a:ext uri="{FF2B5EF4-FFF2-40B4-BE49-F238E27FC236}">
                  <a16:creationId xmlns:a16="http://schemas.microsoft.com/office/drawing/2014/main" id="{8F61312E-B2DA-41C2-8A08-866DB7C91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6650" y="8048625"/>
              <a:ext cx="15875" cy="46038"/>
            </a:xfrm>
            <a:custGeom>
              <a:avLst/>
              <a:gdLst>
                <a:gd name="T0" fmla="*/ 3 w 6"/>
                <a:gd name="T1" fmla="*/ 16 h 17"/>
                <a:gd name="T2" fmla="*/ 0 w 6"/>
                <a:gd name="T3" fmla="*/ 11 h 17"/>
                <a:gd name="T4" fmla="*/ 0 w 6"/>
                <a:gd name="T5" fmla="*/ 3 h 17"/>
                <a:gd name="T6" fmla="*/ 3 w 6"/>
                <a:gd name="T7" fmla="*/ 1 h 17"/>
                <a:gd name="T8" fmla="*/ 6 w 6"/>
                <a:gd name="T9" fmla="*/ 6 h 17"/>
                <a:gd name="T10" fmla="*/ 6 w 6"/>
                <a:gd name="T11" fmla="*/ 15 h 17"/>
                <a:gd name="T12" fmla="*/ 3 w 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">
                  <a:moveTo>
                    <a:pt x="3" y="16"/>
                  </a:moveTo>
                  <a:cubicBezTo>
                    <a:pt x="1" y="15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4" y="17"/>
                    <a:pt x="3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341">
              <a:extLst>
                <a:ext uri="{FF2B5EF4-FFF2-40B4-BE49-F238E27FC236}">
                  <a16:creationId xmlns:a16="http://schemas.microsoft.com/office/drawing/2014/main" id="{5DF778B8-CDBF-45AB-A0A4-03F3111E9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2250" y="8639175"/>
              <a:ext cx="46038" cy="41275"/>
            </a:xfrm>
            <a:custGeom>
              <a:avLst/>
              <a:gdLst>
                <a:gd name="T0" fmla="*/ 14 w 17"/>
                <a:gd name="T1" fmla="*/ 14 h 15"/>
                <a:gd name="T2" fmla="*/ 3 w 17"/>
                <a:gd name="T3" fmla="*/ 8 h 15"/>
                <a:gd name="T4" fmla="*/ 0 w 17"/>
                <a:gd name="T5" fmla="*/ 3 h 15"/>
                <a:gd name="T6" fmla="*/ 3 w 17"/>
                <a:gd name="T7" fmla="*/ 1 h 15"/>
                <a:gd name="T8" fmla="*/ 14 w 17"/>
                <a:gd name="T9" fmla="*/ 7 h 15"/>
                <a:gd name="T10" fmla="*/ 17 w 17"/>
                <a:gd name="T11" fmla="*/ 12 h 15"/>
                <a:gd name="T12" fmla="*/ 14 w 17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14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8"/>
                    <a:pt x="17" y="11"/>
                    <a:pt x="17" y="12"/>
                  </a:cubicBezTo>
                  <a:cubicBezTo>
                    <a:pt x="17" y="14"/>
                    <a:pt x="16" y="15"/>
                    <a:pt x="14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342">
              <a:extLst>
                <a:ext uri="{FF2B5EF4-FFF2-40B4-BE49-F238E27FC236}">
                  <a16:creationId xmlns:a16="http://schemas.microsoft.com/office/drawing/2014/main" id="{BD41DBDE-D02A-408B-9D7B-98C4A937B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8125" y="8631238"/>
              <a:ext cx="14288" cy="57150"/>
            </a:xfrm>
            <a:custGeom>
              <a:avLst/>
              <a:gdLst>
                <a:gd name="T0" fmla="*/ 3 w 5"/>
                <a:gd name="T1" fmla="*/ 20 h 21"/>
                <a:gd name="T2" fmla="*/ 0 w 5"/>
                <a:gd name="T3" fmla="*/ 15 h 21"/>
                <a:gd name="T4" fmla="*/ 0 w 5"/>
                <a:gd name="T5" fmla="*/ 3 h 21"/>
                <a:gd name="T6" fmla="*/ 3 w 5"/>
                <a:gd name="T7" fmla="*/ 1 h 21"/>
                <a:gd name="T8" fmla="*/ 5 w 5"/>
                <a:gd name="T9" fmla="*/ 6 h 21"/>
                <a:gd name="T10" fmla="*/ 5 w 5"/>
                <a:gd name="T11" fmla="*/ 19 h 21"/>
                <a:gd name="T12" fmla="*/ 3 w 5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1">
                  <a:moveTo>
                    <a:pt x="3" y="20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4" y="21"/>
                    <a:pt x="3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C933F356-4C6F-4CDE-9A61-C0CD3AC01E55}"/>
              </a:ext>
            </a:extLst>
          </p:cNvPr>
          <p:cNvGrpSpPr/>
          <p:nvPr/>
        </p:nvGrpSpPr>
        <p:grpSpPr>
          <a:xfrm>
            <a:off x="7295797" y="2704251"/>
            <a:ext cx="327583" cy="401047"/>
            <a:chOff x="14898688" y="5686425"/>
            <a:chExt cx="477837" cy="666751"/>
          </a:xfrm>
        </p:grpSpPr>
        <p:sp>
          <p:nvSpPr>
            <p:cNvPr id="144" name="Freeform 343">
              <a:extLst>
                <a:ext uri="{FF2B5EF4-FFF2-40B4-BE49-F238E27FC236}">
                  <a16:creationId xmlns:a16="http://schemas.microsoft.com/office/drawing/2014/main" id="{7DF33803-9F14-43B4-B9C4-EF8C20B95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6475" y="5686425"/>
              <a:ext cx="400050" cy="652463"/>
            </a:xfrm>
            <a:custGeom>
              <a:avLst/>
              <a:gdLst>
                <a:gd name="T0" fmla="*/ 117 w 145"/>
                <a:gd name="T1" fmla="*/ 227 h 236"/>
                <a:gd name="T2" fmla="*/ 28 w 145"/>
                <a:gd name="T3" fmla="*/ 176 h 236"/>
                <a:gd name="T4" fmla="*/ 0 w 145"/>
                <a:gd name="T5" fmla="*/ 122 h 236"/>
                <a:gd name="T6" fmla="*/ 0 w 145"/>
                <a:gd name="T7" fmla="*/ 30 h 236"/>
                <a:gd name="T8" fmla="*/ 28 w 145"/>
                <a:gd name="T9" fmla="*/ 9 h 236"/>
                <a:gd name="T10" fmla="*/ 117 w 145"/>
                <a:gd name="T11" fmla="*/ 60 h 236"/>
                <a:gd name="T12" fmla="*/ 145 w 145"/>
                <a:gd name="T13" fmla="*/ 113 h 236"/>
                <a:gd name="T14" fmla="*/ 145 w 145"/>
                <a:gd name="T15" fmla="*/ 205 h 236"/>
                <a:gd name="T16" fmla="*/ 117 w 145"/>
                <a:gd name="T17" fmla="*/ 22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6">
                  <a:moveTo>
                    <a:pt x="117" y="227"/>
                  </a:moveTo>
                  <a:cubicBezTo>
                    <a:pt x="28" y="176"/>
                    <a:pt x="28" y="176"/>
                    <a:pt x="28" y="176"/>
                  </a:cubicBezTo>
                  <a:cubicBezTo>
                    <a:pt x="13" y="167"/>
                    <a:pt x="0" y="143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9"/>
                    <a:pt x="13" y="0"/>
                    <a:pt x="28" y="9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32" y="69"/>
                    <a:pt x="145" y="93"/>
                    <a:pt x="145" y="113"/>
                  </a:cubicBezTo>
                  <a:cubicBezTo>
                    <a:pt x="145" y="205"/>
                    <a:pt x="145" y="205"/>
                    <a:pt x="145" y="205"/>
                  </a:cubicBezTo>
                  <a:cubicBezTo>
                    <a:pt x="145" y="226"/>
                    <a:pt x="132" y="236"/>
                    <a:pt x="117" y="22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5" name="Freeform 344">
              <a:extLst>
                <a:ext uri="{FF2B5EF4-FFF2-40B4-BE49-F238E27FC236}">
                  <a16:creationId xmlns:a16="http://schemas.microsoft.com/office/drawing/2014/main" id="{BF7FCC4E-3E14-4700-882F-F0DEFBF03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8688" y="5700713"/>
              <a:ext cx="400050" cy="652463"/>
            </a:xfrm>
            <a:custGeom>
              <a:avLst/>
              <a:gdLst>
                <a:gd name="T0" fmla="*/ 117 w 145"/>
                <a:gd name="T1" fmla="*/ 227 h 236"/>
                <a:gd name="T2" fmla="*/ 29 w 145"/>
                <a:gd name="T3" fmla="*/ 176 h 236"/>
                <a:gd name="T4" fmla="*/ 0 w 145"/>
                <a:gd name="T5" fmla="*/ 123 h 236"/>
                <a:gd name="T6" fmla="*/ 0 w 145"/>
                <a:gd name="T7" fmla="*/ 31 h 236"/>
                <a:gd name="T8" fmla="*/ 29 w 145"/>
                <a:gd name="T9" fmla="*/ 9 h 236"/>
                <a:gd name="T10" fmla="*/ 117 w 145"/>
                <a:gd name="T11" fmla="*/ 60 h 236"/>
                <a:gd name="T12" fmla="*/ 145 w 145"/>
                <a:gd name="T13" fmla="*/ 114 h 236"/>
                <a:gd name="T14" fmla="*/ 145 w 145"/>
                <a:gd name="T15" fmla="*/ 206 h 236"/>
                <a:gd name="T16" fmla="*/ 117 w 145"/>
                <a:gd name="T17" fmla="*/ 22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6">
                  <a:moveTo>
                    <a:pt x="117" y="227"/>
                  </a:moveTo>
                  <a:cubicBezTo>
                    <a:pt x="29" y="176"/>
                    <a:pt x="29" y="176"/>
                    <a:pt x="29" y="176"/>
                  </a:cubicBezTo>
                  <a:cubicBezTo>
                    <a:pt x="13" y="167"/>
                    <a:pt x="0" y="143"/>
                    <a:pt x="0" y="12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0"/>
                    <a:pt x="13" y="0"/>
                    <a:pt x="29" y="9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32" y="69"/>
                    <a:pt x="145" y="93"/>
                    <a:pt x="145" y="114"/>
                  </a:cubicBezTo>
                  <a:cubicBezTo>
                    <a:pt x="145" y="206"/>
                    <a:pt x="145" y="206"/>
                    <a:pt x="145" y="206"/>
                  </a:cubicBezTo>
                  <a:cubicBezTo>
                    <a:pt x="145" y="227"/>
                    <a:pt x="132" y="236"/>
                    <a:pt x="117" y="22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6" name="Freeform 345">
              <a:extLst>
                <a:ext uri="{FF2B5EF4-FFF2-40B4-BE49-F238E27FC236}">
                  <a16:creationId xmlns:a16="http://schemas.microsoft.com/office/drawing/2014/main" id="{51A887FA-EB2C-49CC-8525-32CA3F5A3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3150" y="5853113"/>
              <a:ext cx="149225" cy="366713"/>
            </a:xfrm>
            <a:custGeom>
              <a:avLst/>
              <a:gdLst>
                <a:gd name="T0" fmla="*/ 53 w 54"/>
                <a:gd name="T1" fmla="*/ 133 h 133"/>
                <a:gd name="T2" fmla="*/ 1 w 54"/>
                <a:gd name="T3" fmla="*/ 103 h 133"/>
                <a:gd name="T4" fmla="*/ 0 w 54"/>
                <a:gd name="T5" fmla="*/ 102 h 133"/>
                <a:gd name="T6" fmla="*/ 0 w 54"/>
                <a:gd name="T7" fmla="*/ 75 h 133"/>
                <a:gd name="T8" fmla="*/ 1 w 54"/>
                <a:gd name="T9" fmla="*/ 75 h 133"/>
                <a:gd name="T10" fmla="*/ 2 w 54"/>
                <a:gd name="T11" fmla="*/ 77 h 133"/>
                <a:gd name="T12" fmla="*/ 2 w 54"/>
                <a:gd name="T13" fmla="*/ 102 h 133"/>
                <a:gd name="T14" fmla="*/ 52 w 54"/>
                <a:gd name="T15" fmla="*/ 130 h 133"/>
                <a:gd name="T16" fmla="*/ 52 w 54"/>
                <a:gd name="T17" fmla="*/ 89 h 133"/>
                <a:gd name="T18" fmla="*/ 37 w 54"/>
                <a:gd name="T19" fmla="*/ 40 h 133"/>
                <a:gd name="T20" fmla="*/ 2 w 54"/>
                <a:gd name="T21" fmla="*/ 3 h 133"/>
                <a:gd name="T22" fmla="*/ 2 w 54"/>
                <a:gd name="T23" fmla="*/ 73 h 133"/>
                <a:gd name="T24" fmla="*/ 1 w 54"/>
                <a:gd name="T25" fmla="*/ 73 h 133"/>
                <a:gd name="T26" fmla="*/ 0 w 54"/>
                <a:gd name="T27" fmla="*/ 72 h 133"/>
                <a:gd name="T28" fmla="*/ 0 w 54"/>
                <a:gd name="T29" fmla="*/ 1 h 133"/>
                <a:gd name="T30" fmla="*/ 1 w 54"/>
                <a:gd name="T31" fmla="*/ 0 h 133"/>
                <a:gd name="T32" fmla="*/ 38 w 54"/>
                <a:gd name="T33" fmla="*/ 39 h 133"/>
                <a:gd name="T34" fmla="*/ 54 w 54"/>
                <a:gd name="T35" fmla="*/ 90 h 133"/>
                <a:gd name="T36" fmla="*/ 54 w 54"/>
                <a:gd name="T37" fmla="*/ 132 h 133"/>
                <a:gd name="T38" fmla="*/ 53 w 54"/>
                <a:gd name="T3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133">
                  <a:moveTo>
                    <a:pt x="53" y="133"/>
                  </a:moveTo>
                  <a:cubicBezTo>
                    <a:pt x="1" y="103"/>
                    <a:pt x="1" y="103"/>
                    <a:pt x="1" y="103"/>
                  </a:cubicBezTo>
                  <a:cubicBezTo>
                    <a:pt x="1" y="103"/>
                    <a:pt x="0" y="102"/>
                    <a:pt x="0" y="10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1" y="75"/>
                    <a:pt x="1" y="75"/>
                  </a:cubicBezTo>
                  <a:cubicBezTo>
                    <a:pt x="2" y="75"/>
                    <a:pt x="2" y="76"/>
                    <a:pt x="2" y="77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4"/>
                    <a:pt x="46" y="56"/>
                    <a:pt x="37" y="40"/>
                  </a:cubicBezTo>
                  <a:cubicBezTo>
                    <a:pt x="28" y="24"/>
                    <a:pt x="15" y="11"/>
                    <a:pt x="2" y="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4"/>
                    <a:pt x="1" y="73"/>
                  </a:cubicBezTo>
                  <a:cubicBezTo>
                    <a:pt x="1" y="73"/>
                    <a:pt x="0" y="72"/>
                    <a:pt x="0" y="7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8"/>
                    <a:pt x="28" y="22"/>
                    <a:pt x="38" y="39"/>
                  </a:cubicBezTo>
                  <a:cubicBezTo>
                    <a:pt x="48" y="56"/>
                    <a:pt x="54" y="74"/>
                    <a:pt x="54" y="90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3"/>
                    <a:pt x="53" y="133"/>
                    <a:pt x="53" y="13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7" name="Freeform 346">
              <a:extLst>
                <a:ext uri="{FF2B5EF4-FFF2-40B4-BE49-F238E27FC236}">
                  <a16:creationId xmlns:a16="http://schemas.microsoft.com/office/drawing/2014/main" id="{52985D5D-27E5-47C9-A289-2A9ADDB64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0763" y="6002338"/>
              <a:ext cx="109538" cy="107950"/>
            </a:xfrm>
            <a:custGeom>
              <a:avLst/>
              <a:gdLst>
                <a:gd name="T0" fmla="*/ 38 w 40"/>
                <a:gd name="T1" fmla="*/ 39 h 39"/>
                <a:gd name="T2" fmla="*/ 37 w 40"/>
                <a:gd name="T3" fmla="*/ 39 h 39"/>
                <a:gd name="T4" fmla="*/ 1 w 40"/>
                <a:gd name="T5" fmla="*/ 5 h 39"/>
                <a:gd name="T6" fmla="*/ 0 w 40"/>
                <a:gd name="T7" fmla="*/ 3 h 39"/>
                <a:gd name="T8" fmla="*/ 1 w 40"/>
                <a:gd name="T9" fmla="*/ 0 h 39"/>
                <a:gd name="T10" fmla="*/ 1 w 40"/>
                <a:gd name="T11" fmla="*/ 0 h 39"/>
                <a:gd name="T12" fmla="*/ 2 w 40"/>
                <a:gd name="T13" fmla="*/ 0 h 39"/>
                <a:gd name="T14" fmla="*/ 39 w 40"/>
                <a:gd name="T15" fmla="*/ 34 h 39"/>
                <a:gd name="T16" fmla="*/ 39 w 40"/>
                <a:gd name="T17" fmla="*/ 35 h 39"/>
                <a:gd name="T18" fmla="*/ 39 w 40"/>
                <a:gd name="T19" fmla="*/ 36 h 39"/>
                <a:gd name="T20" fmla="*/ 39 w 40"/>
                <a:gd name="T21" fmla="*/ 39 h 39"/>
                <a:gd name="T22" fmla="*/ 38 w 40"/>
                <a:gd name="T23" fmla="*/ 39 h 39"/>
                <a:gd name="T24" fmla="*/ 2 w 40"/>
                <a:gd name="T25" fmla="*/ 4 h 39"/>
                <a:gd name="T26" fmla="*/ 37 w 40"/>
                <a:gd name="T27" fmla="*/ 36 h 39"/>
                <a:gd name="T28" fmla="*/ 37 w 40"/>
                <a:gd name="T29" fmla="*/ 35 h 39"/>
                <a:gd name="T30" fmla="*/ 3 w 40"/>
                <a:gd name="T31" fmla="*/ 3 h 39"/>
                <a:gd name="T32" fmla="*/ 2 w 40"/>
                <a:gd name="T3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9">
                  <a:moveTo>
                    <a:pt x="38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5"/>
                    <a:pt x="39" y="35"/>
                  </a:cubicBezTo>
                  <a:cubicBezTo>
                    <a:pt x="40" y="35"/>
                    <a:pt x="40" y="36"/>
                    <a:pt x="39" y="36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lose/>
                  <a:moveTo>
                    <a:pt x="2" y="4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8" name="Freeform 347">
              <a:extLst>
                <a:ext uri="{FF2B5EF4-FFF2-40B4-BE49-F238E27FC236}">
                  <a16:creationId xmlns:a16="http://schemas.microsoft.com/office/drawing/2014/main" id="{05A9BB81-2723-42BA-A298-B8D6D76E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4575" y="6032500"/>
              <a:ext cx="17463" cy="96838"/>
            </a:xfrm>
            <a:custGeom>
              <a:avLst/>
              <a:gdLst>
                <a:gd name="T0" fmla="*/ 5 w 6"/>
                <a:gd name="T1" fmla="*/ 35 h 35"/>
                <a:gd name="T2" fmla="*/ 4 w 6"/>
                <a:gd name="T3" fmla="*/ 33 h 35"/>
                <a:gd name="T4" fmla="*/ 0 w 6"/>
                <a:gd name="T5" fmla="*/ 1 h 35"/>
                <a:gd name="T6" fmla="*/ 0 w 6"/>
                <a:gd name="T7" fmla="*/ 0 h 35"/>
                <a:gd name="T8" fmla="*/ 2 w 6"/>
                <a:gd name="T9" fmla="*/ 2 h 35"/>
                <a:gd name="T10" fmla="*/ 6 w 6"/>
                <a:gd name="T11" fmla="*/ 34 h 35"/>
                <a:gd name="T12" fmla="*/ 5 w 6"/>
                <a:gd name="T13" fmla="*/ 35 h 35"/>
                <a:gd name="T14" fmla="*/ 5 w 6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5">
                  <a:moveTo>
                    <a:pt x="5" y="35"/>
                  </a:moveTo>
                  <a:cubicBezTo>
                    <a:pt x="5" y="34"/>
                    <a:pt x="4" y="34"/>
                    <a:pt x="4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9" name="Freeform 348">
              <a:extLst>
                <a:ext uri="{FF2B5EF4-FFF2-40B4-BE49-F238E27FC236}">
                  <a16:creationId xmlns:a16="http://schemas.microsoft.com/office/drawing/2014/main" id="{8A500ACE-67D8-485E-8794-ED982F4CC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0138" y="6084888"/>
              <a:ext cx="7938" cy="71438"/>
            </a:xfrm>
            <a:custGeom>
              <a:avLst/>
              <a:gdLst>
                <a:gd name="T0" fmla="*/ 2 w 3"/>
                <a:gd name="T1" fmla="*/ 25 h 26"/>
                <a:gd name="T2" fmla="*/ 0 w 3"/>
                <a:gd name="T3" fmla="*/ 23 h 26"/>
                <a:gd name="T4" fmla="*/ 0 w 3"/>
                <a:gd name="T5" fmla="*/ 1 h 26"/>
                <a:gd name="T6" fmla="*/ 2 w 3"/>
                <a:gd name="T7" fmla="*/ 0 h 26"/>
                <a:gd name="T8" fmla="*/ 3 w 3"/>
                <a:gd name="T9" fmla="*/ 2 h 26"/>
                <a:gd name="T10" fmla="*/ 3 w 3"/>
                <a:gd name="T11" fmla="*/ 25 h 26"/>
                <a:gd name="T12" fmla="*/ 2 w 3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6">
                  <a:moveTo>
                    <a:pt x="2" y="25"/>
                  </a:moveTo>
                  <a:cubicBezTo>
                    <a:pt x="1" y="25"/>
                    <a:pt x="0" y="24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2" y="26"/>
                    <a:pt x="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0" name="Freeform 349">
              <a:extLst>
                <a:ext uri="{FF2B5EF4-FFF2-40B4-BE49-F238E27FC236}">
                  <a16:creationId xmlns:a16="http://schemas.microsoft.com/office/drawing/2014/main" id="{D30500FE-E3F8-424E-B9F4-38091D911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0138" y="6059488"/>
              <a:ext cx="122238" cy="58738"/>
            </a:xfrm>
            <a:custGeom>
              <a:avLst/>
              <a:gdLst>
                <a:gd name="T0" fmla="*/ 2 w 44"/>
                <a:gd name="T1" fmla="*/ 8 h 21"/>
                <a:gd name="T2" fmla="*/ 0 w 44"/>
                <a:gd name="T3" fmla="*/ 6 h 21"/>
                <a:gd name="T4" fmla="*/ 0 w 44"/>
                <a:gd name="T5" fmla="*/ 1 h 21"/>
                <a:gd name="T6" fmla="*/ 1 w 44"/>
                <a:gd name="T7" fmla="*/ 0 h 21"/>
                <a:gd name="T8" fmla="*/ 42 w 44"/>
                <a:gd name="T9" fmla="*/ 19 h 21"/>
                <a:gd name="T10" fmla="*/ 44 w 44"/>
                <a:gd name="T11" fmla="*/ 20 h 21"/>
                <a:gd name="T12" fmla="*/ 43 w 44"/>
                <a:gd name="T13" fmla="*/ 21 h 21"/>
                <a:gd name="T14" fmla="*/ 3 w 44"/>
                <a:gd name="T15" fmla="*/ 3 h 21"/>
                <a:gd name="T16" fmla="*/ 3 w 44"/>
                <a:gd name="T17" fmla="*/ 7 h 21"/>
                <a:gd name="T18" fmla="*/ 2 w 44"/>
                <a:gd name="T19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1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20"/>
                    <a:pt x="44" y="20"/>
                  </a:cubicBezTo>
                  <a:cubicBezTo>
                    <a:pt x="44" y="21"/>
                    <a:pt x="43" y="21"/>
                    <a:pt x="4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1" name="Freeform 350">
              <a:extLst>
                <a:ext uri="{FF2B5EF4-FFF2-40B4-BE49-F238E27FC236}">
                  <a16:creationId xmlns:a16="http://schemas.microsoft.com/office/drawing/2014/main" id="{E5F760A6-7F1B-4187-99EF-DAAF4F1D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10263"/>
              <a:ext cx="60325" cy="41275"/>
            </a:xfrm>
            <a:custGeom>
              <a:avLst/>
              <a:gdLst>
                <a:gd name="T0" fmla="*/ 21 w 22"/>
                <a:gd name="T1" fmla="*/ 14 h 15"/>
                <a:gd name="T2" fmla="*/ 1 w 22"/>
                <a:gd name="T3" fmla="*/ 3 h 15"/>
                <a:gd name="T4" fmla="*/ 0 w 22"/>
                <a:gd name="T5" fmla="*/ 1 h 15"/>
                <a:gd name="T6" fmla="*/ 1 w 22"/>
                <a:gd name="T7" fmla="*/ 0 h 15"/>
                <a:gd name="T8" fmla="*/ 21 w 22"/>
                <a:gd name="T9" fmla="*/ 12 h 15"/>
                <a:gd name="T10" fmla="*/ 22 w 22"/>
                <a:gd name="T11" fmla="*/ 14 h 15"/>
                <a:gd name="T12" fmla="*/ 21 w 22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5">
                  <a:moveTo>
                    <a:pt x="21" y="1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2" y="13"/>
                    <a:pt x="22" y="14"/>
                  </a:cubicBezTo>
                  <a:cubicBezTo>
                    <a:pt x="22" y="15"/>
                    <a:pt x="21" y="15"/>
                    <a:pt x="21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2" name="Freeform 351">
              <a:extLst>
                <a:ext uri="{FF2B5EF4-FFF2-40B4-BE49-F238E27FC236}">
                  <a16:creationId xmlns:a16="http://schemas.microsoft.com/office/drawing/2014/main" id="{856BDF0B-CD3A-4194-BE8C-CF18F80A0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40425"/>
              <a:ext cx="82550" cy="52388"/>
            </a:xfrm>
            <a:custGeom>
              <a:avLst/>
              <a:gdLst>
                <a:gd name="T0" fmla="*/ 29 w 30"/>
                <a:gd name="T1" fmla="*/ 19 h 19"/>
                <a:gd name="T2" fmla="*/ 1 w 30"/>
                <a:gd name="T3" fmla="*/ 2 h 19"/>
                <a:gd name="T4" fmla="*/ 0 w 30"/>
                <a:gd name="T5" fmla="*/ 1 h 19"/>
                <a:gd name="T6" fmla="*/ 1 w 30"/>
                <a:gd name="T7" fmla="*/ 0 h 19"/>
                <a:gd name="T8" fmla="*/ 29 w 30"/>
                <a:gd name="T9" fmla="*/ 16 h 19"/>
                <a:gd name="T10" fmla="*/ 30 w 30"/>
                <a:gd name="T11" fmla="*/ 18 h 19"/>
                <a:gd name="T12" fmla="*/ 29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29" y="19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30" y="17"/>
                    <a:pt x="30" y="18"/>
                  </a:cubicBezTo>
                  <a:cubicBezTo>
                    <a:pt x="30" y="19"/>
                    <a:pt x="29" y="19"/>
                    <a:pt x="29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3" name="Freeform 352">
              <a:extLst>
                <a:ext uri="{FF2B5EF4-FFF2-40B4-BE49-F238E27FC236}">
                  <a16:creationId xmlns:a16="http://schemas.microsoft.com/office/drawing/2014/main" id="{BB01A508-7F62-4876-A007-1417965EB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69000"/>
              <a:ext cx="100013" cy="63500"/>
            </a:xfrm>
            <a:custGeom>
              <a:avLst/>
              <a:gdLst>
                <a:gd name="T0" fmla="*/ 35 w 36"/>
                <a:gd name="T1" fmla="*/ 23 h 23"/>
                <a:gd name="T2" fmla="*/ 1 w 36"/>
                <a:gd name="T3" fmla="*/ 3 h 23"/>
                <a:gd name="T4" fmla="*/ 0 w 36"/>
                <a:gd name="T5" fmla="*/ 1 h 23"/>
                <a:gd name="T6" fmla="*/ 1 w 36"/>
                <a:gd name="T7" fmla="*/ 1 h 23"/>
                <a:gd name="T8" fmla="*/ 35 w 36"/>
                <a:gd name="T9" fmla="*/ 21 h 23"/>
                <a:gd name="T10" fmla="*/ 36 w 36"/>
                <a:gd name="T11" fmla="*/ 22 h 23"/>
                <a:gd name="T12" fmla="*/ 35 w 3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2"/>
                    <a:pt x="36" y="22"/>
                  </a:cubicBezTo>
                  <a:cubicBezTo>
                    <a:pt x="36" y="23"/>
                    <a:pt x="36" y="23"/>
                    <a:pt x="35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4" name="Freeform 353">
              <a:extLst>
                <a:ext uri="{FF2B5EF4-FFF2-40B4-BE49-F238E27FC236}">
                  <a16:creationId xmlns:a16="http://schemas.microsoft.com/office/drawing/2014/main" id="{0564EA7A-A280-4CE0-9D13-802BE4BC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99163"/>
              <a:ext cx="112713" cy="71438"/>
            </a:xfrm>
            <a:custGeom>
              <a:avLst/>
              <a:gdLst>
                <a:gd name="T0" fmla="*/ 40 w 41"/>
                <a:gd name="T1" fmla="*/ 26 h 26"/>
                <a:gd name="T2" fmla="*/ 1 w 41"/>
                <a:gd name="T3" fmla="*/ 3 h 26"/>
                <a:gd name="T4" fmla="*/ 0 w 41"/>
                <a:gd name="T5" fmla="*/ 1 h 26"/>
                <a:gd name="T6" fmla="*/ 1 w 41"/>
                <a:gd name="T7" fmla="*/ 0 h 26"/>
                <a:gd name="T8" fmla="*/ 40 w 41"/>
                <a:gd name="T9" fmla="*/ 23 h 26"/>
                <a:gd name="T10" fmla="*/ 41 w 41"/>
                <a:gd name="T11" fmla="*/ 25 h 26"/>
                <a:gd name="T12" fmla="*/ 40 w 4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6">
                  <a:moveTo>
                    <a:pt x="40" y="2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1" y="24"/>
                    <a:pt x="41" y="24"/>
                    <a:pt x="41" y="25"/>
                  </a:cubicBezTo>
                  <a:cubicBezTo>
                    <a:pt x="41" y="26"/>
                    <a:pt x="41" y="26"/>
                    <a:pt x="40" y="2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5" name="Freeform 354">
              <a:extLst>
                <a:ext uri="{FF2B5EF4-FFF2-40B4-BE49-F238E27FC236}">
                  <a16:creationId xmlns:a16="http://schemas.microsoft.com/office/drawing/2014/main" id="{1E32EE40-42BA-4CDA-AF48-994E7ADC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50" y="6078538"/>
              <a:ext cx="290513" cy="171450"/>
            </a:xfrm>
            <a:custGeom>
              <a:avLst/>
              <a:gdLst>
                <a:gd name="T0" fmla="*/ 104 w 105"/>
                <a:gd name="T1" fmla="*/ 62 h 62"/>
                <a:gd name="T2" fmla="*/ 1 w 105"/>
                <a:gd name="T3" fmla="*/ 3 h 62"/>
                <a:gd name="T4" fmla="*/ 0 w 105"/>
                <a:gd name="T5" fmla="*/ 1 h 62"/>
                <a:gd name="T6" fmla="*/ 1 w 105"/>
                <a:gd name="T7" fmla="*/ 1 h 62"/>
                <a:gd name="T8" fmla="*/ 104 w 105"/>
                <a:gd name="T9" fmla="*/ 60 h 62"/>
                <a:gd name="T10" fmla="*/ 105 w 105"/>
                <a:gd name="T11" fmla="*/ 62 h 62"/>
                <a:gd name="T12" fmla="*/ 104 w 105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62">
                  <a:moveTo>
                    <a:pt x="104" y="6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5" y="60"/>
                    <a:pt x="105" y="61"/>
                    <a:pt x="105" y="62"/>
                  </a:cubicBezTo>
                  <a:cubicBezTo>
                    <a:pt x="105" y="62"/>
                    <a:pt x="105" y="62"/>
                    <a:pt x="104" y="6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6" name="Freeform 355">
              <a:extLst>
                <a:ext uri="{FF2B5EF4-FFF2-40B4-BE49-F238E27FC236}">
                  <a16:creationId xmlns:a16="http://schemas.microsoft.com/office/drawing/2014/main" id="{70DB2C8C-8A6B-4A02-A766-9FE596BC2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099175"/>
              <a:ext cx="73025" cy="42863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2 h 16"/>
                <a:gd name="T4" fmla="*/ 0 w 26"/>
                <a:gd name="T5" fmla="*/ 1 h 16"/>
                <a:gd name="T6" fmla="*/ 1 w 26"/>
                <a:gd name="T7" fmla="*/ 0 h 16"/>
                <a:gd name="T8" fmla="*/ 25 w 26"/>
                <a:gd name="T9" fmla="*/ 13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14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7" name="Freeform 356">
              <a:extLst>
                <a:ext uri="{FF2B5EF4-FFF2-40B4-BE49-F238E27FC236}">
                  <a16:creationId xmlns:a16="http://schemas.microsoft.com/office/drawing/2014/main" id="{7395161D-10E6-4162-BDF3-3C65D665F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11875"/>
              <a:ext cx="73025" cy="47625"/>
            </a:xfrm>
            <a:custGeom>
              <a:avLst/>
              <a:gdLst>
                <a:gd name="T0" fmla="*/ 25 w 26"/>
                <a:gd name="T1" fmla="*/ 16 h 17"/>
                <a:gd name="T2" fmla="*/ 1 w 26"/>
                <a:gd name="T3" fmla="*/ 3 h 17"/>
                <a:gd name="T4" fmla="*/ 0 w 26"/>
                <a:gd name="T5" fmla="*/ 1 h 17"/>
                <a:gd name="T6" fmla="*/ 1 w 26"/>
                <a:gd name="T7" fmla="*/ 1 h 17"/>
                <a:gd name="T8" fmla="*/ 25 w 26"/>
                <a:gd name="T9" fmla="*/ 14 h 17"/>
                <a:gd name="T10" fmla="*/ 26 w 26"/>
                <a:gd name="T11" fmla="*/ 16 h 17"/>
                <a:gd name="T12" fmla="*/ 25 w 2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7">
                  <a:moveTo>
                    <a:pt x="25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6" y="16"/>
                    <a:pt x="25" y="17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8" name="Freeform 357">
              <a:extLst>
                <a:ext uri="{FF2B5EF4-FFF2-40B4-BE49-F238E27FC236}">
                  <a16:creationId xmlns:a16="http://schemas.microsoft.com/office/drawing/2014/main" id="{819739DC-EE18-49E5-B8E0-0721E2CF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29338"/>
              <a:ext cx="73025" cy="44450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3 h 16"/>
                <a:gd name="T4" fmla="*/ 0 w 26"/>
                <a:gd name="T5" fmla="*/ 1 h 16"/>
                <a:gd name="T6" fmla="*/ 1 w 26"/>
                <a:gd name="T7" fmla="*/ 0 h 16"/>
                <a:gd name="T8" fmla="*/ 25 w 26"/>
                <a:gd name="T9" fmla="*/ 14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6" y="15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9" name="Freeform 358">
              <a:extLst>
                <a:ext uri="{FF2B5EF4-FFF2-40B4-BE49-F238E27FC236}">
                  <a16:creationId xmlns:a16="http://schemas.microsoft.com/office/drawing/2014/main" id="{0B7A8F0A-C7D3-494B-BBA3-15518DCE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45213"/>
              <a:ext cx="73025" cy="44450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2 h 16"/>
                <a:gd name="T4" fmla="*/ 0 w 26"/>
                <a:gd name="T5" fmla="*/ 0 h 16"/>
                <a:gd name="T6" fmla="*/ 1 w 26"/>
                <a:gd name="T7" fmla="*/ 0 h 16"/>
                <a:gd name="T8" fmla="*/ 25 w 26"/>
                <a:gd name="T9" fmla="*/ 13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14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60" name="Freeform 359">
              <a:extLst>
                <a:ext uri="{FF2B5EF4-FFF2-40B4-BE49-F238E27FC236}">
                  <a16:creationId xmlns:a16="http://schemas.microsoft.com/office/drawing/2014/main" id="{22985C7E-EDD3-499A-8F83-95048A1A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6025" y="6173788"/>
              <a:ext cx="19050" cy="15875"/>
            </a:xfrm>
            <a:custGeom>
              <a:avLst/>
              <a:gdLst>
                <a:gd name="T0" fmla="*/ 6 w 7"/>
                <a:gd name="T1" fmla="*/ 6 h 6"/>
                <a:gd name="T2" fmla="*/ 1 w 7"/>
                <a:gd name="T3" fmla="*/ 3 h 6"/>
                <a:gd name="T4" fmla="*/ 0 w 7"/>
                <a:gd name="T5" fmla="*/ 1 h 6"/>
                <a:gd name="T6" fmla="*/ 1 w 7"/>
                <a:gd name="T7" fmla="*/ 0 h 6"/>
                <a:gd name="T8" fmla="*/ 6 w 7"/>
                <a:gd name="T9" fmla="*/ 4 h 6"/>
                <a:gd name="T10" fmla="*/ 7 w 7"/>
                <a:gd name="T11" fmla="*/ 5 h 6"/>
                <a:gd name="T12" fmla="*/ 6 w 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6" y="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7" y="6"/>
                    <a:pt x="7" y="6"/>
                    <a:pt x="6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244EB7F5-A64C-45FE-AA5C-388023D52EAE}"/>
              </a:ext>
            </a:extLst>
          </p:cNvPr>
          <p:cNvGrpSpPr/>
          <p:nvPr/>
        </p:nvGrpSpPr>
        <p:grpSpPr>
          <a:xfrm>
            <a:off x="5450029" y="3460511"/>
            <a:ext cx="956782" cy="1116246"/>
            <a:chOff x="11830051" y="6943725"/>
            <a:chExt cx="1590675" cy="1855788"/>
          </a:xfrm>
        </p:grpSpPr>
        <p:sp>
          <p:nvSpPr>
            <p:cNvPr id="246" name="Freeform 78">
              <a:extLst>
                <a:ext uri="{FF2B5EF4-FFF2-40B4-BE49-F238E27FC236}">
                  <a16:creationId xmlns:a16="http://schemas.microsoft.com/office/drawing/2014/main" id="{5D00B76E-82C0-40C2-912F-E3BC2FFFD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0051" y="7872413"/>
              <a:ext cx="1590675" cy="927100"/>
            </a:xfrm>
            <a:custGeom>
              <a:avLst/>
              <a:gdLst>
                <a:gd name="T0" fmla="*/ 575 w 576"/>
                <a:gd name="T1" fmla="*/ 170 h 336"/>
                <a:gd name="T2" fmla="*/ 563 w 576"/>
                <a:gd name="T3" fmla="*/ 183 h 336"/>
                <a:gd name="T4" fmla="*/ 314 w 576"/>
                <a:gd name="T5" fmla="*/ 327 h 336"/>
                <a:gd name="T6" fmla="*/ 265 w 576"/>
                <a:gd name="T7" fmla="*/ 329 h 336"/>
                <a:gd name="T8" fmla="*/ 54 w 576"/>
                <a:gd name="T9" fmla="*/ 207 h 336"/>
                <a:gd name="T10" fmla="*/ 54 w 576"/>
                <a:gd name="T11" fmla="*/ 207 h 336"/>
                <a:gd name="T12" fmla="*/ 9 w 576"/>
                <a:gd name="T13" fmla="*/ 181 h 336"/>
                <a:gd name="T14" fmla="*/ 1 w 576"/>
                <a:gd name="T15" fmla="*/ 170 h 336"/>
                <a:gd name="T16" fmla="*/ 1 w 576"/>
                <a:gd name="T17" fmla="*/ 170 h 336"/>
                <a:gd name="T18" fmla="*/ 13 w 576"/>
                <a:gd name="T19" fmla="*/ 153 h 336"/>
                <a:gd name="T20" fmla="*/ 262 w 576"/>
                <a:gd name="T21" fmla="*/ 9 h 336"/>
                <a:gd name="T22" fmla="*/ 311 w 576"/>
                <a:gd name="T23" fmla="*/ 7 h 336"/>
                <a:gd name="T24" fmla="*/ 567 w 576"/>
                <a:gd name="T25" fmla="*/ 155 h 336"/>
                <a:gd name="T26" fmla="*/ 575 w 576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6">
                  <a:moveTo>
                    <a:pt x="575" y="170"/>
                  </a:moveTo>
                  <a:cubicBezTo>
                    <a:pt x="574" y="175"/>
                    <a:pt x="570" y="179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5" y="329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1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4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7" name="Freeform 79">
              <a:extLst>
                <a:ext uri="{FF2B5EF4-FFF2-40B4-BE49-F238E27FC236}">
                  <a16:creationId xmlns:a16="http://schemas.microsoft.com/office/drawing/2014/main" id="{D15D8D05-6F25-4CFD-AA51-F81862CD9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667625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8" name="Freeform 80">
              <a:extLst>
                <a:ext uri="{FF2B5EF4-FFF2-40B4-BE49-F238E27FC236}">
                  <a16:creationId xmlns:a16="http://schemas.microsoft.com/office/drawing/2014/main" id="{B81388C0-8E8C-4A55-8DBF-064B81796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8115300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81">
              <a:extLst>
                <a:ext uri="{FF2B5EF4-FFF2-40B4-BE49-F238E27FC236}">
                  <a16:creationId xmlns:a16="http://schemas.microsoft.com/office/drawing/2014/main" id="{63C672A9-D748-4DCC-8799-A6577506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8277225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82">
              <a:extLst>
                <a:ext uri="{FF2B5EF4-FFF2-40B4-BE49-F238E27FC236}">
                  <a16:creationId xmlns:a16="http://schemas.microsoft.com/office/drawing/2014/main" id="{8541C718-C437-42DE-8A57-55844999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82946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83">
              <a:extLst>
                <a:ext uri="{FF2B5EF4-FFF2-40B4-BE49-F238E27FC236}">
                  <a16:creationId xmlns:a16="http://schemas.microsoft.com/office/drawing/2014/main" id="{938B948D-5DF5-444D-815C-267C90042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51852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84">
              <a:extLst>
                <a:ext uri="{FF2B5EF4-FFF2-40B4-BE49-F238E27FC236}">
                  <a16:creationId xmlns:a16="http://schemas.microsoft.com/office/drawing/2014/main" id="{0E36C2BF-D992-4A57-B847-9D5AC73CD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426325"/>
              <a:ext cx="1506538" cy="879475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09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3" y="165"/>
                    <a:pt x="540" y="170"/>
                    <a:pt x="534" y="173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84" y="317"/>
                    <a:pt x="263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3" name="Freeform 85">
              <a:extLst>
                <a:ext uri="{FF2B5EF4-FFF2-40B4-BE49-F238E27FC236}">
                  <a16:creationId xmlns:a16="http://schemas.microsoft.com/office/drawing/2014/main" id="{A822CB75-7265-401C-AE6E-3D6383EA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872413"/>
              <a:ext cx="1501775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86">
              <a:extLst>
                <a:ext uri="{FF2B5EF4-FFF2-40B4-BE49-F238E27FC236}">
                  <a16:creationId xmlns:a16="http://schemas.microsoft.com/office/drawing/2014/main" id="{E2E14F7A-5427-4B41-AD21-3AF8E054F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80343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87">
              <a:extLst>
                <a:ext uri="{FF2B5EF4-FFF2-40B4-BE49-F238E27FC236}">
                  <a16:creationId xmlns:a16="http://schemas.microsoft.com/office/drawing/2014/main" id="{A46A2E2F-BA68-46F3-84EA-E20CF0157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8053388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88">
              <a:extLst>
                <a:ext uri="{FF2B5EF4-FFF2-40B4-BE49-F238E27FC236}">
                  <a16:creationId xmlns:a16="http://schemas.microsoft.com/office/drawing/2014/main" id="{45278FA2-D309-4C16-8426-8DDED7F7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277225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89">
              <a:extLst>
                <a:ext uri="{FF2B5EF4-FFF2-40B4-BE49-F238E27FC236}">
                  <a16:creationId xmlns:a16="http://schemas.microsoft.com/office/drawing/2014/main" id="{761C2195-B30F-4E37-9437-79FFEDD57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183438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90">
              <a:extLst>
                <a:ext uri="{FF2B5EF4-FFF2-40B4-BE49-F238E27FC236}">
                  <a16:creationId xmlns:a16="http://schemas.microsoft.com/office/drawing/2014/main" id="{97A2E920-287B-48E9-86B4-92D2D0D1E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6311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91">
              <a:extLst>
                <a:ext uri="{FF2B5EF4-FFF2-40B4-BE49-F238E27FC236}">
                  <a16:creationId xmlns:a16="http://schemas.microsoft.com/office/drawing/2014/main" id="{81506013-1700-4FE7-9675-409CCB19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77946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92">
              <a:extLst>
                <a:ext uri="{FF2B5EF4-FFF2-40B4-BE49-F238E27FC236}">
                  <a16:creationId xmlns:a16="http://schemas.microsoft.com/office/drawing/2014/main" id="{F5A54A47-27BB-4515-8E4B-A916E82ED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78105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1" name="Freeform 93">
              <a:extLst>
                <a:ext uri="{FF2B5EF4-FFF2-40B4-BE49-F238E27FC236}">
                  <a16:creationId xmlns:a16="http://schemas.microsoft.com/office/drawing/2014/main" id="{1EA5ADAC-81E8-40DB-B5AD-82F6451A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034338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2" name="Freeform 94">
              <a:extLst>
                <a:ext uri="{FF2B5EF4-FFF2-40B4-BE49-F238E27FC236}">
                  <a16:creationId xmlns:a16="http://schemas.microsoft.com/office/drawing/2014/main" id="{82170EED-9808-4D4C-A3E5-545AE023C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6943725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2 h 318"/>
                <a:gd name="T16" fmla="*/ 1 w 546"/>
                <a:gd name="T17" fmla="*/ 162 h 318"/>
                <a:gd name="T18" fmla="*/ 12 w 546"/>
                <a:gd name="T19" fmla="*/ 145 h 318"/>
                <a:gd name="T20" fmla="*/ 248 w 546"/>
                <a:gd name="T21" fmla="*/ 9 h 318"/>
                <a:gd name="T22" fmla="*/ 294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3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3" name="Freeform 95">
              <a:extLst>
                <a:ext uri="{FF2B5EF4-FFF2-40B4-BE49-F238E27FC236}">
                  <a16:creationId xmlns:a16="http://schemas.microsoft.com/office/drawing/2014/main" id="{34BB467E-8F15-4FF2-A027-EEA030BC3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388225"/>
              <a:ext cx="1501775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2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96">
              <a:extLst>
                <a:ext uri="{FF2B5EF4-FFF2-40B4-BE49-F238E27FC236}">
                  <a16:creationId xmlns:a16="http://schemas.microsoft.com/office/drawing/2014/main" id="{41B33297-3979-4349-8299-D1219BAD2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75517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5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97">
              <a:extLst>
                <a:ext uri="{FF2B5EF4-FFF2-40B4-BE49-F238E27FC236}">
                  <a16:creationId xmlns:a16="http://schemas.microsoft.com/office/drawing/2014/main" id="{E1A86DAF-D2F1-4458-B3A6-E87D8E29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75707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98">
              <a:extLst>
                <a:ext uri="{FF2B5EF4-FFF2-40B4-BE49-F238E27FC236}">
                  <a16:creationId xmlns:a16="http://schemas.microsoft.com/office/drawing/2014/main" id="{D654AD51-8E77-45D2-8BC4-1CEC65E56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7794625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365">
              <a:extLst>
                <a:ext uri="{FF2B5EF4-FFF2-40B4-BE49-F238E27FC236}">
                  <a16:creationId xmlns:a16="http://schemas.microsoft.com/office/drawing/2014/main" id="{70F35256-DAC1-41C6-B38D-F0B662D7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1988" y="7250113"/>
              <a:ext cx="25400" cy="14288"/>
            </a:xfrm>
            <a:custGeom>
              <a:avLst/>
              <a:gdLst>
                <a:gd name="T0" fmla="*/ 0 w 16"/>
                <a:gd name="T1" fmla="*/ 0 h 9"/>
                <a:gd name="T2" fmla="*/ 16 w 16"/>
                <a:gd name="T3" fmla="*/ 9 h 9"/>
                <a:gd name="T4" fmla="*/ 0 w 1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Line 366">
              <a:extLst>
                <a:ext uri="{FF2B5EF4-FFF2-40B4-BE49-F238E27FC236}">
                  <a16:creationId xmlns:a16="http://schemas.microsoft.com/office/drawing/2014/main" id="{99CE4700-C87B-42B1-9C11-62D047A56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61988" y="7250113"/>
              <a:ext cx="25400" cy="142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367">
              <a:extLst>
                <a:ext uri="{FF2B5EF4-FFF2-40B4-BE49-F238E27FC236}">
                  <a16:creationId xmlns:a16="http://schemas.microsoft.com/office/drawing/2014/main" id="{000CC67B-B95F-4D4D-AB54-3E66FA65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3100" y="7245350"/>
              <a:ext cx="0" cy="26988"/>
            </a:xfrm>
            <a:custGeom>
              <a:avLst/>
              <a:gdLst>
                <a:gd name="T0" fmla="*/ 17 h 17"/>
                <a:gd name="T1" fmla="*/ 0 h 17"/>
                <a:gd name="T2" fmla="*/ 17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Line 368">
              <a:extLst>
                <a:ext uri="{FF2B5EF4-FFF2-40B4-BE49-F238E27FC236}">
                  <a16:creationId xmlns:a16="http://schemas.microsoft.com/office/drawing/2014/main" id="{E214C27C-21AC-41F0-B602-8FBADCF99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73100" y="7245350"/>
              <a:ext cx="0" cy="269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5B41BA29-3FE6-4F57-80B2-850399EA8791}"/>
              </a:ext>
            </a:extLst>
          </p:cNvPr>
          <p:cNvGrpSpPr/>
          <p:nvPr/>
        </p:nvGrpSpPr>
        <p:grpSpPr>
          <a:xfrm>
            <a:off x="5786144" y="3455737"/>
            <a:ext cx="285507" cy="398182"/>
            <a:chOff x="12388850" y="6935788"/>
            <a:chExt cx="474663" cy="661988"/>
          </a:xfrm>
        </p:grpSpPr>
        <p:sp>
          <p:nvSpPr>
            <p:cNvPr id="161" name="Freeform 360">
              <a:extLst>
                <a:ext uri="{FF2B5EF4-FFF2-40B4-BE49-F238E27FC236}">
                  <a16:creationId xmlns:a16="http://schemas.microsoft.com/office/drawing/2014/main" id="{850709F6-D416-44A4-8A36-FF01C9AC2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5050" y="6935788"/>
              <a:ext cx="398463" cy="649288"/>
            </a:xfrm>
            <a:custGeom>
              <a:avLst/>
              <a:gdLst>
                <a:gd name="T0" fmla="*/ 116 w 144"/>
                <a:gd name="T1" fmla="*/ 226 h 235"/>
                <a:gd name="T2" fmla="*/ 28 w 144"/>
                <a:gd name="T3" fmla="*/ 175 h 235"/>
                <a:gd name="T4" fmla="*/ 0 w 144"/>
                <a:gd name="T5" fmla="*/ 122 h 235"/>
                <a:gd name="T6" fmla="*/ 0 w 144"/>
                <a:gd name="T7" fmla="*/ 30 h 235"/>
                <a:gd name="T8" fmla="*/ 28 w 144"/>
                <a:gd name="T9" fmla="*/ 9 h 235"/>
                <a:gd name="T10" fmla="*/ 116 w 144"/>
                <a:gd name="T11" fmla="*/ 60 h 235"/>
                <a:gd name="T12" fmla="*/ 144 w 144"/>
                <a:gd name="T13" fmla="*/ 113 h 235"/>
                <a:gd name="T14" fmla="*/ 144 w 144"/>
                <a:gd name="T15" fmla="*/ 205 h 235"/>
                <a:gd name="T16" fmla="*/ 116 w 144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5">
                  <a:moveTo>
                    <a:pt x="116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2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1" y="69"/>
                    <a:pt x="144" y="93"/>
                    <a:pt x="144" y="113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25"/>
                    <a:pt x="131" y="235"/>
                    <a:pt x="116" y="22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361">
              <a:extLst>
                <a:ext uri="{FF2B5EF4-FFF2-40B4-BE49-F238E27FC236}">
                  <a16:creationId xmlns:a16="http://schemas.microsoft.com/office/drawing/2014/main" id="{65312C8F-220D-4A9E-B186-1B8925618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8850" y="6951663"/>
              <a:ext cx="396875" cy="646113"/>
            </a:xfrm>
            <a:custGeom>
              <a:avLst/>
              <a:gdLst>
                <a:gd name="T0" fmla="*/ 116 w 144"/>
                <a:gd name="T1" fmla="*/ 225 h 234"/>
                <a:gd name="T2" fmla="*/ 28 w 144"/>
                <a:gd name="T3" fmla="*/ 175 h 234"/>
                <a:gd name="T4" fmla="*/ 0 w 144"/>
                <a:gd name="T5" fmla="*/ 121 h 234"/>
                <a:gd name="T6" fmla="*/ 0 w 144"/>
                <a:gd name="T7" fmla="*/ 30 h 234"/>
                <a:gd name="T8" fmla="*/ 28 w 144"/>
                <a:gd name="T9" fmla="*/ 9 h 234"/>
                <a:gd name="T10" fmla="*/ 116 w 144"/>
                <a:gd name="T11" fmla="*/ 59 h 234"/>
                <a:gd name="T12" fmla="*/ 144 w 144"/>
                <a:gd name="T13" fmla="*/ 113 h 234"/>
                <a:gd name="T14" fmla="*/ 144 w 144"/>
                <a:gd name="T15" fmla="*/ 204 h 234"/>
                <a:gd name="T16" fmla="*/ 116 w 144"/>
                <a:gd name="T17" fmla="*/ 22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4">
                  <a:moveTo>
                    <a:pt x="116" y="225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3" y="166"/>
                    <a:pt x="0" y="142"/>
                    <a:pt x="0" y="1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9"/>
                    <a:pt x="13" y="0"/>
                    <a:pt x="28" y="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32" y="68"/>
                    <a:pt x="144" y="92"/>
                    <a:pt x="144" y="113"/>
                  </a:cubicBezTo>
                  <a:cubicBezTo>
                    <a:pt x="144" y="204"/>
                    <a:pt x="144" y="204"/>
                    <a:pt x="144" y="204"/>
                  </a:cubicBezTo>
                  <a:cubicBezTo>
                    <a:pt x="144" y="225"/>
                    <a:pt x="132" y="234"/>
                    <a:pt x="116" y="225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362">
              <a:extLst>
                <a:ext uri="{FF2B5EF4-FFF2-40B4-BE49-F238E27FC236}">
                  <a16:creationId xmlns:a16="http://schemas.microsoft.com/office/drawing/2014/main" id="{8218ACC7-D1D6-4F1B-8ED5-91DFA6FA27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2825" y="7096125"/>
              <a:ext cx="268288" cy="265113"/>
            </a:xfrm>
            <a:custGeom>
              <a:avLst/>
              <a:gdLst>
                <a:gd name="T0" fmla="*/ 5 w 97"/>
                <a:gd name="T1" fmla="*/ 95 h 96"/>
                <a:gd name="T2" fmla="*/ 3 w 97"/>
                <a:gd name="T3" fmla="*/ 94 h 96"/>
                <a:gd name="T4" fmla="*/ 0 w 97"/>
                <a:gd name="T5" fmla="*/ 87 h 96"/>
                <a:gd name="T6" fmla="*/ 0 w 97"/>
                <a:gd name="T7" fmla="*/ 49 h 96"/>
                <a:gd name="T8" fmla="*/ 1 w 97"/>
                <a:gd name="T9" fmla="*/ 48 h 96"/>
                <a:gd name="T10" fmla="*/ 3 w 97"/>
                <a:gd name="T11" fmla="*/ 51 h 96"/>
                <a:gd name="T12" fmla="*/ 3 w 97"/>
                <a:gd name="T13" fmla="*/ 89 h 96"/>
                <a:gd name="T14" fmla="*/ 4 w 97"/>
                <a:gd name="T15" fmla="*/ 91 h 96"/>
                <a:gd name="T16" fmla="*/ 6 w 97"/>
                <a:gd name="T17" fmla="*/ 92 h 96"/>
                <a:gd name="T18" fmla="*/ 7 w 97"/>
                <a:gd name="T19" fmla="*/ 94 h 96"/>
                <a:gd name="T20" fmla="*/ 7 w 97"/>
                <a:gd name="T21" fmla="*/ 96 h 96"/>
                <a:gd name="T22" fmla="*/ 5 w 97"/>
                <a:gd name="T23" fmla="*/ 95 h 96"/>
                <a:gd name="T24" fmla="*/ 1 w 97"/>
                <a:gd name="T25" fmla="*/ 47 h 96"/>
                <a:gd name="T26" fmla="*/ 0 w 97"/>
                <a:gd name="T27" fmla="*/ 45 h 96"/>
                <a:gd name="T28" fmla="*/ 1 w 97"/>
                <a:gd name="T29" fmla="*/ 44 h 96"/>
                <a:gd name="T30" fmla="*/ 3 w 97"/>
                <a:gd name="T31" fmla="*/ 46 h 96"/>
                <a:gd name="T32" fmla="*/ 1 w 97"/>
                <a:gd name="T33" fmla="*/ 47 h 96"/>
                <a:gd name="T34" fmla="*/ 1 w 97"/>
                <a:gd name="T35" fmla="*/ 42 h 96"/>
                <a:gd name="T36" fmla="*/ 0 w 97"/>
                <a:gd name="T37" fmla="*/ 40 h 96"/>
                <a:gd name="T38" fmla="*/ 0 w 97"/>
                <a:gd name="T39" fmla="*/ 12 h 96"/>
                <a:gd name="T40" fmla="*/ 13 w 97"/>
                <a:gd name="T41" fmla="*/ 4 h 96"/>
                <a:gd name="T42" fmla="*/ 19 w 97"/>
                <a:gd name="T43" fmla="*/ 7 h 96"/>
                <a:gd name="T44" fmla="*/ 30 w 97"/>
                <a:gd name="T45" fmla="*/ 20 h 96"/>
                <a:gd name="T46" fmla="*/ 36 w 97"/>
                <a:gd name="T47" fmla="*/ 33 h 96"/>
                <a:gd name="T48" fmla="*/ 57 w 97"/>
                <a:gd name="T49" fmla="*/ 46 h 96"/>
                <a:gd name="T50" fmla="*/ 59 w 97"/>
                <a:gd name="T51" fmla="*/ 48 h 96"/>
                <a:gd name="T52" fmla="*/ 57 w 97"/>
                <a:gd name="T53" fmla="*/ 49 h 96"/>
                <a:gd name="T54" fmla="*/ 35 w 97"/>
                <a:gd name="T55" fmla="*/ 36 h 96"/>
                <a:gd name="T56" fmla="*/ 34 w 97"/>
                <a:gd name="T57" fmla="*/ 34 h 96"/>
                <a:gd name="T58" fmla="*/ 28 w 97"/>
                <a:gd name="T59" fmla="*/ 21 h 96"/>
                <a:gd name="T60" fmla="*/ 19 w 97"/>
                <a:gd name="T61" fmla="*/ 11 h 96"/>
                <a:gd name="T62" fmla="*/ 13 w 97"/>
                <a:gd name="T63" fmla="*/ 7 h 96"/>
                <a:gd name="T64" fmla="*/ 3 w 97"/>
                <a:gd name="T65" fmla="*/ 13 h 96"/>
                <a:gd name="T66" fmla="*/ 3 w 97"/>
                <a:gd name="T67" fmla="*/ 41 h 96"/>
                <a:gd name="T68" fmla="*/ 1 w 97"/>
                <a:gd name="T69" fmla="*/ 42 h 96"/>
                <a:gd name="T70" fmla="*/ 96 w 97"/>
                <a:gd name="T71" fmla="*/ 82 h 96"/>
                <a:gd name="T72" fmla="*/ 95 w 97"/>
                <a:gd name="T73" fmla="*/ 80 h 96"/>
                <a:gd name="T74" fmla="*/ 95 w 97"/>
                <a:gd name="T75" fmla="*/ 80 h 96"/>
                <a:gd name="T76" fmla="*/ 86 w 97"/>
                <a:gd name="T77" fmla="*/ 65 h 96"/>
                <a:gd name="T78" fmla="*/ 61 w 97"/>
                <a:gd name="T79" fmla="*/ 51 h 96"/>
                <a:gd name="T80" fmla="*/ 60 w 97"/>
                <a:gd name="T81" fmla="*/ 49 h 96"/>
                <a:gd name="T82" fmla="*/ 61 w 97"/>
                <a:gd name="T83" fmla="*/ 48 h 96"/>
                <a:gd name="T84" fmla="*/ 86 w 97"/>
                <a:gd name="T85" fmla="*/ 62 h 96"/>
                <a:gd name="T86" fmla="*/ 97 w 97"/>
                <a:gd name="T87" fmla="*/ 81 h 96"/>
                <a:gd name="T88" fmla="*/ 97 w 97"/>
                <a:gd name="T89" fmla="*/ 81 h 96"/>
                <a:gd name="T90" fmla="*/ 97 w 97"/>
                <a:gd name="T91" fmla="*/ 81 h 96"/>
                <a:gd name="T92" fmla="*/ 96 w 97"/>
                <a:gd name="T9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96">
                  <a:moveTo>
                    <a:pt x="5" y="95"/>
                  </a:moveTo>
                  <a:cubicBezTo>
                    <a:pt x="4" y="95"/>
                    <a:pt x="3" y="94"/>
                    <a:pt x="3" y="94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9"/>
                    <a:pt x="3" y="50"/>
                    <a:pt x="3" y="51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0"/>
                    <a:pt x="3" y="91"/>
                    <a:pt x="4" y="91"/>
                  </a:cubicBezTo>
                  <a:cubicBezTo>
                    <a:pt x="4" y="92"/>
                    <a:pt x="5" y="93"/>
                    <a:pt x="6" y="92"/>
                  </a:cubicBezTo>
                  <a:cubicBezTo>
                    <a:pt x="6" y="92"/>
                    <a:pt x="7" y="93"/>
                    <a:pt x="7" y="94"/>
                  </a:cubicBezTo>
                  <a:cubicBezTo>
                    <a:pt x="8" y="95"/>
                    <a:pt x="8" y="96"/>
                    <a:pt x="7" y="96"/>
                  </a:cubicBezTo>
                  <a:cubicBezTo>
                    <a:pt x="6" y="96"/>
                    <a:pt x="6" y="96"/>
                    <a:pt x="5" y="95"/>
                  </a:cubicBezTo>
                  <a:close/>
                  <a:moveTo>
                    <a:pt x="1" y="47"/>
                  </a:moveTo>
                  <a:cubicBezTo>
                    <a:pt x="1" y="46"/>
                    <a:pt x="0" y="45"/>
                    <a:pt x="0" y="45"/>
                  </a:cubicBezTo>
                  <a:cubicBezTo>
                    <a:pt x="0" y="44"/>
                    <a:pt x="1" y="43"/>
                    <a:pt x="1" y="44"/>
                  </a:cubicBezTo>
                  <a:cubicBezTo>
                    <a:pt x="2" y="44"/>
                    <a:pt x="3" y="45"/>
                    <a:pt x="3" y="46"/>
                  </a:cubicBezTo>
                  <a:cubicBezTo>
                    <a:pt x="3" y="47"/>
                    <a:pt x="2" y="47"/>
                    <a:pt x="1" y="47"/>
                  </a:cubicBezTo>
                  <a:close/>
                  <a:moveTo>
                    <a:pt x="1" y="42"/>
                  </a:moveTo>
                  <a:cubicBezTo>
                    <a:pt x="1" y="42"/>
                    <a:pt x="0" y="41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3"/>
                    <a:pt x="6" y="0"/>
                    <a:pt x="13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3" y="10"/>
                    <a:pt x="27" y="15"/>
                    <a:pt x="30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6"/>
                    <a:pt x="59" y="47"/>
                    <a:pt x="59" y="48"/>
                  </a:cubicBezTo>
                  <a:cubicBezTo>
                    <a:pt x="59" y="49"/>
                    <a:pt x="58" y="49"/>
                    <a:pt x="57" y="4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5"/>
                    <a:pt x="34" y="35"/>
                    <a:pt x="34" y="3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6" y="16"/>
                    <a:pt x="23" y="12"/>
                    <a:pt x="19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7" y="4"/>
                    <a:pt x="3" y="6"/>
                    <a:pt x="3" y="13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2"/>
                    <a:pt x="2" y="43"/>
                    <a:pt x="1" y="42"/>
                  </a:cubicBezTo>
                  <a:close/>
                  <a:moveTo>
                    <a:pt x="96" y="82"/>
                  </a:moveTo>
                  <a:cubicBezTo>
                    <a:pt x="95" y="82"/>
                    <a:pt x="95" y="81"/>
                    <a:pt x="95" y="80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5" y="74"/>
                    <a:pt x="91" y="68"/>
                    <a:pt x="86" y="65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50"/>
                    <a:pt x="60" y="49"/>
                    <a:pt x="60" y="49"/>
                  </a:cubicBezTo>
                  <a:cubicBezTo>
                    <a:pt x="60" y="48"/>
                    <a:pt x="61" y="47"/>
                    <a:pt x="61" y="48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92" y="66"/>
                    <a:pt x="97" y="74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2"/>
                    <a:pt x="97" y="83"/>
                    <a:pt x="96" y="8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363">
              <a:extLst>
                <a:ext uri="{FF2B5EF4-FFF2-40B4-BE49-F238E27FC236}">
                  <a16:creationId xmlns:a16="http://schemas.microsoft.com/office/drawing/2014/main" id="{EB7E1C07-60A7-420B-9270-21963A593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60288" y="7208838"/>
              <a:ext cx="287338" cy="295275"/>
            </a:xfrm>
            <a:custGeom>
              <a:avLst/>
              <a:gdLst>
                <a:gd name="T0" fmla="*/ 84 w 104"/>
                <a:gd name="T1" fmla="*/ 104 h 107"/>
                <a:gd name="T2" fmla="*/ 84 w 104"/>
                <a:gd name="T3" fmla="*/ 101 h 107"/>
                <a:gd name="T4" fmla="*/ 89 w 104"/>
                <a:gd name="T5" fmla="*/ 102 h 107"/>
                <a:gd name="T6" fmla="*/ 99 w 104"/>
                <a:gd name="T7" fmla="*/ 79 h 107"/>
                <a:gd name="T8" fmla="*/ 99 w 104"/>
                <a:gd name="T9" fmla="*/ 81 h 107"/>
                <a:gd name="T10" fmla="*/ 88 w 104"/>
                <a:gd name="T11" fmla="*/ 106 h 107"/>
                <a:gd name="T12" fmla="*/ 2 w 104"/>
                <a:gd name="T13" fmla="*/ 54 h 107"/>
                <a:gd name="T14" fmla="*/ 0 w 104"/>
                <a:gd name="T15" fmla="*/ 52 h 107"/>
                <a:gd name="T16" fmla="*/ 0 w 104"/>
                <a:gd name="T17" fmla="*/ 51 h 107"/>
                <a:gd name="T18" fmla="*/ 0 w 104"/>
                <a:gd name="T19" fmla="*/ 51 h 107"/>
                <a:gd name="T20" fmla="*/ 0 w 104"/>
                <a:gd name="T21" fmla="*/ 51 h 107"/>
                <a:gd name="T22" fmla="*/ 15 w 104"/>
                <a:gd name="T23" fmla="*/ 6 h 107"/>
                <a:gd name="T24" fmla="*/ 15 w 104"/>
                <a:gd name="T25" fmla="*/ 6 h 107"/>
                <a:gd name="T26" fmla="*/ 15 w 104"/>
                <a:gd name="T27" fmla="*/ 6 h 107"/>
                <a:gd name="T28" fmla="*/ 15 w 104"/>
                <a:gd name="T29" fmla="*/ 6 h 107"/>
                <a:gd name="T30" fmla="*/ 15 w 104"/>
                <a:gd name="T31" fmla="*/ 5 h 107"/>
                <a:gd name="T32" fmla="*/ 23 w 104"/>
                <a:gd name="T33" fmla="*/ 1 h 107"/>
                <a:gd name="T34" fmla="*/ 23 w 104"/>
                <a:gd name="T35" fmla="*/ 1 h 107"/>
                <a:gd name="T36" fmla="*/ 23 w 104"/>
                <a:gd name="T37" fmla="*/ 1 h 107"/>
                <a:gd name="T38" fmla="*/ 23 w 104"/>
                <a:gd name="T39" fmla="*/ 1 h 107"/>
                <a:gd name="T40" fmla="*/ 28 w 104"/>
                <a:gd name="T41" fmla="*/ 2 h 107"/>
                <a:gd name="T42" fmla="*/ 90 w 104"/>
                <a:gd name="T43" fmla="*/ 38 h 107"/>
                <a:gd name="T44" fmla="*/ 104 w 104"/>
                <a:gd name="T45" fmla="*/ 68 h 107"/>
                <a:gd name="T46" fmla="*/ 100 w 104"/>
                <a:gd name="T47" fmla="*/ 74 h 107"/>
                <a:gd name="T48" fmla="*/ 99 w 104"/>
                <a:gd name="T49" fmla="*/ 72 h 107"/>
                <a:gd name="T50" fmla="*/ 102 w 104"/>
                <a:gd name="T51" fmla="*/ 62 h 107"/>
                <a:gd name="T52" fmla="*/ 29 w 104"/>
                <a:gd name="T53" fmla="*/ 6 h 107"/>
                <a:gd name="T54" fmla="*/ 28 w 104"/>
                <a:gd name="T55" fmla="*/ 5 h 107"/>
                <a:gd name="T56" fmla="*/ 18 w 104"/>
                <a:gd name="T57" fmla="*/ 8 h 107"/>
                <a:gd name="T58" fmla="*/ 17 w 104"/>
                <a:gd name="T59" fmla="*/ 9 h 107"/>
                <a:gd name="T60" fmla="*/ 17 w 104"/>
                <a:gd name="T61" fmla="*/ 9 h 107"/>
                <a:gd name="T62" fmla="*/ 9 w 104"/>
                <a:gd name="T63" fmla="*/ 35 h 107"/>
                <a:gd name="T64" fmla="*/ 3 w 104"/>
                <a:gd name="T65" fmla="*/ 53 h 107"/>
                <a:gd name="T66" fmla="*/ 3 w 104"/>
                <a:gd name="T67" fmla="*/ 53 h 107"/>
                <a:gd name="T68" fmla="*/ 2 w 104"/>
                <a:gd name="T69" fmla="*/ 54 h 107"/>
                <a:gd name="T70" fmla="*/ 99 w 104"/>
                <a:gd name="T71" fmla="*/ 78 h 107"/>
                <a:gd name="T72" fmla="*/ 98 w 104"/>
                <a:gd name="T73" fmla="*/ 75 h 107"/>
                <a:gd name="T74" fmla="*/ 101 w 104"/>
                <a:gd name="T75" fmla="*/ 76 h 107"/>
                <a:gd name="T76" fmla="*/ 99 w 104"/>
                <a:gd name="T77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07">
                  <a:moveTo>
                    <a:pt x="84" y="104"/>
                  </a:moveTo>
                  <a:cubicBezTo>
                    <a:pt x="84" y="104"/>
                    <a:pt x="84" y="104"/>
                    <a:pt x="84" y="104"/>
                  </a:cubicBezTo>
                  <a:cubicBezTo>
                    <a:pt x="83" y="103"/>
                    <a:pt x="83" y="102"/>
                    <a:pt x="83" y="101"/>
                  </a:cubicBezTo>
                  <a:cubicBezTo>
                    <a:pt x="83" y="100"/>
                    <a:pt x="83" y="100"/>
                    <a:pt x="84" y="101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3"/>
                    <a:pt x="89" y="103"/>
                    <a:pt x="89" y="102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8"/>
                    <a:pt x="98" y="78"/>
                    <a:pt x="99" y="79"/>
                  </a:cubicBezTo>
                  <a:cubicBezTo>
                    <a:pt x="99" y="79"/>
                    <a:pt x="99" y="80"/>
                    <a:pt x="99" y="80"/>
                  </a:cubicBezTo>
                  <a:cubicBezTo>
                    <a:pt x="100" y="81"/>
                    <a:pt x="100" y="81"/>
                    <a:pt x="99" y="81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1" y="106"/>
                    <a:pt x="90" y="107"/>
                    <a:pt x="88" y="106"/>
                  </a:cubicBezTo>
                  <a:lnTo>
                    <a:pt x="84" y="104"/>
                  </a:lnTo>
                  <a:close/>
                  <a:moveTo>
                    <a:pt x="2" y="54"/>
                  </a:moveTo>
                  <a:cubicBezTo>
                    <a:pt x="1" y="54"/>
                    <a:pt x="1" y="53"/>
                    <a:pt x="1" y="53"/>
                  </a:cubicBezTo>
                  <a:cubicBezTo>
                    <a:pt x="1" y="53"/>
                    <a:pt x="0" y="53"/>
                    <a:pt x="0" y="52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2"/>
                    <a:pt x="19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6" y="1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2"/>
                    <a:pt x="28" y="2"/>
                    <a:pt x="29" y="3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8" y="43"/>
                    <a:pt x="104" y="54"/>
                    <a:pt x="104" y="63"/>
                  </a:cubicBezTo>
                  <a:cubicBezTo>
                    <a:pt x="104" y="65"/>
                    <a:pt x="104" y="67"/>
                    <a:pt x="104" y="68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1" y="75"/>
                    <a:pt x="100" y="74"/>
                  </a:cubicBezTo>
                  <a:cubicBezTo>
                    <a:pt x="100" y="74"/>
                    <a:pt x="100" y="73"/>
                    <a:pt x="99" y="73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2" y="64"/>
                    <a:pt x="102" y="63"/>
                    <a:pt x="102" y="62"/>
                  </a:cubicBezTo>
                  <a:cubicBezTo>
                    <a:pt x="102" y="54"/>
                    <a:pt x="96" y="45"/>
                    <a:pt x="90" y="4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3" y="3"/>
                    <a:pt x="19" y="4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lose/>
                  <a:moveTo>
                    <a:pt x="99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7"/>
                    <a:pt x="98" y="77"/>
                    <a:pt x="98" y="76"/>
                  </a:cubicBezTo>
                  <a:cubicBezTo>
                    <a:pt x="98" y="76"/>
                    <a:pt x="98" y="76"/>
                    <a:pt x="98" y="75"/>
                  </a:cubicBezTo>
                  <a:cubicBezTo>
                    <a:pt x="98" y="75"/>
                    <a:pt x="99" y="75"/>
                    <a:pt x="100" y="75"/>
                  </a:cubicBezTo>
                  <a:cubicBezTo>
                    <a:pt x="100" y="76"/>
                    <a:pt x="100" y="76"/>
                    <a:pt x="101" y="76"/>
                  </a:cubicBezTo>
                  <a:cubicBezTo>
                    <a:pt x="101" y="77"/>
                    <a:pt x="101" y="77"/>
                    <a:pt x="101" y="78"/>
                  </a:cubicBezTo>
                  <a:cubicBezTo>
                    <a:pt x="100" y="78"/>
                    <a:pt x="100" y="78"/>
                    <a:pt x="99" y="7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364">
              <a:extLst>
                <a:ext uri="{FF2B5EF4-FFF2-40B4-BE49-F238E27FC236}">
                  <a16:creationId xmlns:a16="http://schemas.microsoft.com/office/drawing/2014/main" id="{0BA82F98-0575-42CB-A43D-D1F7ED69C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350" y="7350125"/>
              <a:ext cx="57150" cy="38100"/>
            </a:xfrm>
            <a:custGeom>
              <a:avLst/>
              <a:gdLst>
                <a:gd name="T0" fmla="*/ 19 w 21"/>
                <a:gd name="T1" fmla="*/ 13 h 14"/>
                <a:gd name="T2" fmla="*/ 2 w 21"/>
                <a:gd name="T3" fmla="*/ 3 h 14"/>
                <a:gd name="T4" fmla="*/ 0 w 21"/>
                <a:gd name="T5" fmla="*/ 1 h 14"/>
                <a:gd name="T6" fmla="*/ 2 w 21"/>
                <a:gd name="T7" fmla="*/ 0 h 14"/>
                <a:gd name="T8" fmla="*/ 19 w 21"/>
                <a:gd name="T9" fmla="*/ 10 h 14"/>
                <a:gd name="T10" fmla="*/ 19 w 21"/>
                <a:gd name="T11" fmla="*/ 10 h 14"/>
                <a:gd name="T12" fmla="*/ 21 w 21"/>
                <a:gd name="T13" fmla="*/ 13 h 14"/>
                <a:gd name="T14" fmla="*/ 19 w 21"/>
                <a:gd name="T1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4">
                  <a:moveTo>
                    <a:pt x="19" y="1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1"/>
                    <a:pt x="21" y="12"/>
                    <a:pt x="21" y="13"/>
                  </a:cubicBezTo>
                  <a:cubicBezTo>
                    <a:pt x="21" y="14"/>
                    <a:pt x="20" y="14"/>
                    <a:pt x="19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369">
              <a:extLst>
                <a:ext uri="{FF2B5EF4-FFF2-40B4-BE49-F238E27FC236}">
                  <a16:creationId xmlns:a16="http://schemas.microsoft.com/office/drawing/2014/main" id="{CC82178A-0F60-4969-AD12-6E88603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9513" y="7172325"/>
              <a:ext cx="19050" cy="25400"/>
            </a:xfrm>
            <a:custGeom>
              <a:avLst/>
              <a:gdLst>
                <a:gd name="T0" fmla="*/ 7 w 7"/>
                <a:gd name="T1" fmla="*/ 6 h 9"/>
                <a:gd name="T2" fmla="*/ 4 w 7"/>
                <a:gd name="T3" fmla="*/ 8 h 9"/>
                <a:gd name="T4" fmla="*/ 0 w 7"/>
                <a:gd name="T5" fmla="*/ 3 h 9"/>
                <a:gd name="T6" fmla="*/ 4 w 7"/>
                <a:gd name="T7" fmla="*/ 1 h 9"/>
                <a:gd name="T8" fmla="*/ 7 w 7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9"/>
                    <a:pt x="6" y="9"/>
                    <a:pt x="4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6" y="2"/>
                    <a:pt x="7" y="4"/>
                    <a:pt x="7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370">
              <a:extLst>
                <a:ext uri="{FF2B5EF4-FFF2-40B4-BE49-F238E27FC236}">
                  <a16:creationId xmlns:a16="http://schemas.microsoft.com/office/drawing/2014/main" id="{EF642B65-66FF-49A2-BD60-717AEE2A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1900" y="7170738"/>
              <a:ext cx="30163" cy="41275"/>
            </a:xfrm>
            <a:custGeom>
              <a:avLst/>
              <a:gdLst>
                <a:gd name="T0" fmla="*/ 11 w 11"/>
                <a:gd name="T1" fmla="*/ 9 h 15"/>
                <a:gd name="T2" fmla="*/ 6 w 11"/>
                <a:gd name="T3" fmla="*/ 14 h 15"/>
                <a:gd name="T4" fmla="*/ 0 w 11"/>
                <a:gd name="T5" fmla="*/ 5 h 15"/>
                <a:gd name="T6" fmla="*/ 5 w 11"/>
                <a:gd name="T7" fmla="*/ 1 h 15"/>
                <a:gd name="T8" fmla="*/ 11 w 11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11" y="9"/>
                  </a:moveTo>
                  <a:cubicBezTo>
                    <a:pt x="11" y="13"/>
                    <a:pt x="9" y="15"/>
                    <a:pt x="6" y="14"/>
                  </a:cubicBezTo>
                  <a:cubicBezTo>
                    <a:pt x="4" y="13"/>
                    <a:pt x="1" y="9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2"/>
                    <a:pt x="10" y="6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371">
              <a:extLst>
                <a:ext uri="{FF2B5EF4-FFF2-40B4-BE49-F238E27FC236}">
                  <a16:creationId xmlns:a16="http://schemas.microsoft.com/office/drawing/2014/main" id="{455B78BB-750E-4F13-95FC-5700A204B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15850" y="7331075"/>
              <a:ext cx="161925" cy="179388"/>
            </a:xfrm>
            <a:custGeom>
              <a:avLst/>
              <a:gdLst>
                <a:gd name="T0" fmla="*/ 48 w 59"/>
                <a:gd name="T1" fmla="*/ 61 h 65"/>
                <a:gd name="T2" fmla="*/ 11 w 59"/>
                <a:gd name="T3" fmla="*/ 41 h 65"/>
                <a:gd name="T4" fmla="*/ 0 w 59"/>
                <a:gd name="T5" fmla="*/ 20 h 65"/>
                <a:gd name="T6" fmla="*/ 10 w 59"/>
                <a:gd name="T7" fmla="*/ 13 h 65"/>
                <a:gd name="T8" fmla="*/ 10 w 59"/>
                <a:gd name="T9" fmla="*/ 10 h 65"/>
                <a:gd name="T10" fmla="*/ 22 w 59"/>
                <a:gd name="T11" fmla="*/ 3 h 65"/>
                <a:gd name="T12" fmla="*/ 31 w 59"/>
                <a:gd name="T13" fmla="*/ 13 h 65"/>
                <a:gd name="T14" fmla="*/ 35 w 59"/>
                <a:gd name="T15" fmla="*/ 15 h 65"/>
                <a:gd name="T16" fmla="*/ 46 w 59"/>
                <a:gd name="T17" fmla="*/ 34 h 65"/>
                <a:gd name="T18" fmla="*/ 48 w 59"/>
                <a:gd name="T19" fmla="*/ 34 h 65"/>
                <a:gd name="T20" fmla="*/ 59 w 59"/>
                <a:gd name="T21" fmla="*/ 55 h 65"/>
                <a:gd name="T22" fmla="*/ 48 w 59"/>
                <a:gd name="T23" fmla="*/ 62 h 65"/>
                <a:gd name="T24" fmla="*/ 48 w 59"/>
                <a:gd name="T25" fmla="*/ 61 h 65"/>
                <a:gd name="T26" fmla="*/ 11 w 59"/>
                <a:gd name="T27" fmla="*/ 17 h 65"/>
                <a:gd name="T28" fmla="*/ 2 w 59"/>
                <a:gd name="T29" fmla="*/ 22 h 65"/>
                <a:gd name="T30" fmla="*/ 11 w 59"/>
                <a:gd name="T31" fmla="*/ 37 h 65"/>
                <a:gd name="T32" fmla="*/ 48 w 59"/>
                <a:gd name="T33" fmla="*/ 58 h 65"/>
                <a:gd name="T34" fmla="*/ 48 w 59"/>
                <a:gd name="T35" fmla="*/ 58 h 65"/>
                <a:gd name="T36" fmla="*/ 57 w 59"/>
                <a:gd name="T37" fmla="*/ 53 h 65"/>
                <a:gd name="T38" fmla="*/ 48 w 59"/>
                <a:gd name="T39" fmla="*/ 37 h 65"/>
                <a:gd name="T40" fmla="*/ 45 w 59"/>
                <a:gd name="T41" fmla="*/ 36 h 65"/>
                <a:gd name="T42" fmla="*/ 44 w 59"/>
                <a:gd name="T43" fmla="*/ 35 h 65"/>
                <a:gd name="T44" fmla="*/ 44 w 59"/>
                <a:gd name="T45" fmla="*/ 34 h 65"/>
                <a:gd name="T46" fmla="*/ 44 w 59"/>
                <a:gd name="T47" fmla="*/ 34 h 65"/>
                <a:gd name="T48" fmla="*/ 35 w 59"/>
                <a:gd name="T49" fmla="*/ 18 h 65"/>
                <a:gd name="T50" fmla="*/ 31 w 59"/>
                <a:gd name="T51" fmla="*/ 17 h 65"/>
                <a:gd name="T52" fmla="*/ 29 w 59"/>
                <a:gd name="T53" fmla="*/ 15 h 65"/>
                <a:gd name="T54" fmla="*/ 22 w 59"/>
                <a:gd name="T55" fmla="*/ 6 h 65"/>
                <a:gd name="T56" fmla="*/ 12 w 59"/>
                <a:gd name="T57" fmla="*/ 12 h 65"/>
                <a:gd name="T58" fmla="*/ 13 w 59"/>
                <a:gd name="T59" fmla="*/ 15 h 65"/>
                <a:gd name="T60" fmla="*/ 13 w 59"/>
                <a:gd name="T61" fmla="*/ 17 h 65"/>
                <a:gd name="T62" fmla="*/ 12 w 59"/>
                <a:gd name="T63" fmla="*/ 17 h 65"/>
                <a:gd name="T64" fmla="*/ 11 w 59"/>
                <a:gd name="T65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5">
                  <a:moveTo>
                    <a:pt x="48" y="61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5" y="37"/>
                    <a:pt x="0" y="28"/>
                    <a:pt x="0" y="20"/>
                  </a:cubicBezTo>
                  <a:cubicBezTo>
                    <a:pt x="0" y="13"/>
                    <a:pt x="4" y="10"/>
                    <a:pt x="10" y="13"/>
                  </a:cubicBezTo>
                  <a:cubicBezTo>
                    <a:pt x="10" y="12"/>
                    <a:pt x="10" y="11"/>
                    <a:pt x="10" y="10"/>
                  </a:cubicBezTo>
                  <a:cubicBezTo>
                    <a:pt x="10" y="3"/>
                    <a:pt x="15" y="0"/>
                    <a:pt x="22" y="3"/>
                  </a:cubicBezTo>
                  <a:cubicBezTo>
                    <a:pt x="25" y="5"/>
                    <a:pt x="28" y="9"/>
                    <a:pt x="31" y="13"/>
                  </a:cubicBezTo>
                  <a:cubicBezTo>
                    <a:pt x="32" y="14"/>
                    <a:pt x="33" y="14"/>
                    <a:pt x="35" y="15"/>
                  </a:cubicBezTo>
                  <a:cubicBezTo>
                    <a:pt x="41" y="18"/>
                    <a:pt x="46" y="27"/>
                    <a:pt x="46" y="34"/>
                  </a:cubicBezTo>
                  <a:cubicBezTo>
                    <a:pt x="47" y="34"/>
                    <a:pt x="47" y="34"/>
                    <a:pt x="48" y="34"/>
                  </a:cubicBezTo>
                  <a:cubicBezTo>
                    <a:pt x="54" y="38"/>
                    <a:pt x="59" y="47"/>
                    <a:pt x="59" y="55"/>
                  </a:cubicBezTo>
                  <a:cubicBezTo>
                    <a:pt x="59" y="62"/>
                    <a:pt x="54" y="65"/>
                    <a:pt x="48" y="62"/>
                  </a:cubicBezTo>
                  <a:cubicBezTo>
                    <a:pt x="48" y="62"/>
                    <a:pt x="48" y="62"/>
                    <a:pt x="48" y="61"/>
                  </a:cubicBezTo>
                  <a:close/>
                  <a:moveTo>
                    <a:pt x="11" y="17"/>
                  </a:moveTo>
                  <a:cubicBezTo>
                    <a:pt x="6" y="14"/>
                    <a:pt x="2" y="16"/>
                    <a:pt x="2" y="22"/>
                  </a:cubicBezTo>
                  <a:cubicBezTo>
                    <a:pt x="2" y="28"/>
                    <a:pt x="6" y="35"/>
                    <a:pt x="11" y="37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3" y="61"/>
                    <a:pt x="57" y="59"/>
                    <a:pt x="57" y="53"/>
                  </a:cubicBezTo>
                  <a:cubicBezTo>
                    <a:pt x="57" y="47"/>
                    <a:pt x="53" y="40"/>
                    <a:pt x="48" y="37"/>
                  </a:cubicBezTo>
                  <a:cubicBezTo>
                    <a:pt x="47" y="37"/>
                    <a:pt x="46" y="37"/>
                    <a:pt x="45" y="36"/>
                  </a:cubicBezTo>
                  <a:cubicBezTo>
                    <a:pt x="45" y="36"/>
                    <a:pt x="44" y="36"/>
                    <a:pt x="44" y="35"/>
                  </a:cubicBezTo>
                  <a:cubicBezTo>
                    <a:pt x="44" y="35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28"/>
                    <a:pt x="40" y="21"/>
                    <a:pt x="35" y="18"/>
                  </a:cubicBezTo>
                  <a:cubicBezTo>
                    <a:pt x="33" y="17"/>
                    <a:pt x="32" y="17"/>
                    <a:pt x="31" y="17"/>
                  </a:cubicBezTo>
                  <a:cubicBezTo>
                    <a:pt x="30" y="17"/>
                    <a:pt x="29" y="16"/>
                    <a:pt x="29" y="15"/>
                  </a:cubicBezTo>
                  <a:cubicBezTo>
                    <a:pt x="27" y="11"/>
                    <a:pt x="25" y="8"/>
                    <a:pt x="22" y="6"/>
                  </a:cubicBezTo>
                  <a:cubicBezTo>
                    <a:pt x="17" y="3"/>
                    <a:pt x="12" y="6"/>
                    <a:pt x="12" y="12"/>
                  </a:cubicBezTo>
                  <a:cubicBezTo>
                    <a:pt x="12" y="13"/>
                    <a:pt x="13" y="14"/>
                    <a:pt x="13" y="15"/>
                  </a:cubicBezTo>
                  <a:cubicBezTo>
                    <a:pt x="13" y="16"/>
                    <a:pt x="13" y="17"/>
                    <a:pt x="13" y="17"/>
                  </a:cubicBezTo>
                  <a:cubicBezTo>
                    <a:pt x="13" y="17"/>
                    <a:pt x="12" y="17"/>
                    <a:pt x="12" y="17"/>
                  </a:cubicBezTo>
                  <a:cubicBezTo>
                    <a:pt x="12" y="17"/>
                    <a:pt x="12" y="17"/>
                    <a:pt x="11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95" name="TextBox 394">
            <a:extLst>
              <a:ext uri="{FF2B5EF4-FFF2-40B4-BE49-F238E27FC236}">
                <a16:creationId xmlns:a16="http://schemas.microsoft.com/office/drawing/2014/main" id="{FC23CBFC-9DF3-411F-BEBC-95492937A008}"/>
              </a:ext>
            </a:extLst>
          </p:cNvPr>
          <p:cNvSpPr txBox="1"/>
          <p:nvPr/>
        </p:nvSpPr>
        <p:spPr>
          <a:xfrm>
            <a:off x="5863489" y="405753"/>
            <a:ext cx="6232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Korlátlan telep és felhasználó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(hatósági felhasználás) </a:t>
            </a:r>
          </a:p>
        </p:txBody>
      </p: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B761ABBB-747A-45A1-B895-95ED5690D71E}"/>
              </a:ext>
            </a:extLst>
          </p:cNvPr>
          <p:cNvGrpSpPr/>
          <p:nvPr/>
        </p:nvGrpSpPr>
        <p:grpSpPr>
          <a:xfrm>
            <a:off x="8519166" y="3165896"/>
            <a:ext cx="2624080" cy="330744"/>
            <a:chOff x="2709949" y="4226511"/>
            <a:chExt cx="4605251" cy="661575"/>
          </a:xfrm>
        </p:grpSpPr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388B1DF5-936E-428B-884F-2898C1821E61}"/>
                </a:ext>
              </a:extLst>
            </p:cNvPr>
            <p:cNvSpPr txBox="1"/>
            <p:nvPr/>
          </p:nvSpPr>
          <p:spPr>
            <a:xfrm>
              <a:off x="2709949" y="4426361"/>
              <a:ext cx="4605251" cy="46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01.</a:t>
              </a:r>
              <a:r>
                <a:rPr lang="en-US" sz="900" dirty="0">
                  <a:latin typeface="Century Gothic" panose="020B0502020202020204" pitchFamily="34" charset="0"/>
                </a:rPr>
                <a:t> Export – Import könyvelés</a:t>
              </a:r>
            </a:p>
          </p:txBody>
        </p: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0DFFEDAA-36FD-4527-B24D-733CC8BFC602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4226511"/>
              <a:ext cx="1187450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A3DF81EA-A68F-4C21-85A6-E6895BE9E61F}"/>
              </a:ext>
            </a:extLst>
          </p:cNvPr>
          <p:cNvGrpSpPr/>
          <p:nvPr/>
        </p:nvGrpSpPr>
        <p:grpSpPr>
          <a:xfrm>
            <a:off x="8519166" y="4184170"/>
            <a:ext cx="2624080" cy="469244"/>
            <a:chOff x="2709949" y="6263320"/>
            <a:chExt cx="4605251" cy="938611"/>
          </a:xfrm>
        </p:grpSpPr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11882725-9F3F-453B-8654-B176B310939C}"/>
                </a:ext>
              </a:extLst>
            </p:cNvPr>
            <p:cNvSpPr txBox="1"/>
            <p:nvPr/>
          </p:nvSpPr>
          <p:spPr>
            <a:xfrm>
              <a:off x="2709949" y="6463170"/>
              <a:ext cx="4605251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02.</a:t>
              </a:r>
              <a:r>
                <a:rPr lang="en-US" sz="900" dirty="0">
                  <a:latin typeface="Century Gothic" panose="020B0502020202020204" pitchFamily="34" charset="0"/>
                </a:rPr>
                <a:t> Automatikus jelentések a hatóságok felé</a:t>
              </a:r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E107290-AC9E-4871-ACAC-A114A065D5C8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6263320"/>
              <a:ext cx="1905231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AC4599F0-5CC5-489B-B166-83C337B4EB65}"/>
              </a:ext>
            </a:extLst>
          </p:cNvPr>
          <p:cNvGrpSpPr/>
          <p:nvPr/>
        </p:nvGrpSpPr>
        <p:grpSpPr>
          <a:xfrm>
            <a:off x="8519166" y="5235530"/>
            <a:ext cx="2624080" cy="469244"/>
            <a:chOff x="2709949" y="8366309"/>
            <a:chExt cx="4605251" cy="938611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22314522-0865-4E76-9BCA-9BDC0FCCCC76}"/>
                </a:ext>
              </a:extLst>
            </p:cNvPr>
            <p:cNvSpPr txBox="1"/>
            <p:nvPr/>
          </p:nvSpPr>
          <p:spPr>
            <a:xfrm>
              <a:off x="2709949" y="8566159"/>
              <a:ext cx="4605251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03.</a:t>
              </a:r>
              <a:r>
                <a:rPr lang="en-US" sz="900" dirty="0">
                  <a:latin typeface="Century Gothic" panose="020B0502020202020204" pitchFamily="34" charset="0"/>
                </a:rPr>
                <a:t> Adat import SMART - IOT eszközökből</a:t>
              </a:r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36789EE7-9FD4-4768-B227-C236E8D64DCE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8366309"/>
              <a:ext cx="1521183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llipszis 1">
            <a:extLst>
              <a:ext uri="{FF2B5EF4-FFF2-40B4-BE49-F238E27FC236}">
                <a16:creationId xmlns:a16="http://schemas.microsoft.com/office/drawing/2014/main" id="{A4C39DD9-0E4E-E34C-AB64-67888C21EDDA}"/>
              </a:ext>
            </a:extLst>
          </p:cNvPr>
          <p:cNvSpPr/>
          <p:nvPr/>
        </p:nvSpPr>
        <p:spPr>
          <a:xfrm>
            <a:off x="2208259" y="3516848"/>
            <a:ext cx="188067" cy="181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D4D5023-6BB8-4A6F-9180-21CA60CD63DA}"/>
              </a:ext>
            </a:extLst>
          </p:cNvPr>
          <p:cNvGrpSpPr/>
          <p:nvPr/>
        </p:nvGrpSpPr>
        <p:grpSpPr>
          <a:xfrm>
            <a:off x="3925098" y="1760838"/>
            <a:ext cx="1183087" cy="2101674"/>
            <a:chOff x="6669600" y="4040187"/>
            <a:chExt cx="1966913" cy="3494088"/>
          </a:xfrm>
        </p:grpSpPr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4F91BC29-4FF2-494B-8C83-F024B967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600" y="6384925"/>
              <a:ext cx="1966913" cy="1149350"/>
            </a:xfrm>
            <a:custGeom>
              <a:avLst/>
              <a:gdLst>
                <a:gd name="T0" fmla="*/ 711 w 713"/>
                <a:gd name="T1" fmla="*/ 211 h 416"/>
                <a:gd name="T2" fmla="*/ 697 w 713"/>
                <a:gd name="T3" fmla="*/ 227 h 416"/>
                <a:gd name="T4" fmla="*/ 389 w 713"/>
                <a:gd name="T5" fmla="*/ 405 h 416"/>
                <a:gd name="T6" fmla="*/ 328 w 713"/>
                <a:gd name="T7" fmla="*/ 407 h 416"/>
                <a:gd name="T8" fmla="*/ 67 w 713"/>
                <a:gd name="T9" fmla="*/ 257 h 416"/>
                <a:gd name="T10" fmla="*/ 67 w 713"/>
                <a:gd name="T11" fmla="*/ 257 h 416"/>
                <a:gd name="T12" fmla="*/ 11 w 713"/>
                <a:gd name="T13" fmla="*/ 224 h 416"/>
                <a:gd name="T14" fmla="*/ 1 w 713"/>
                <a:gd name="T15" fmla="*/ 211 h 416"/>
                <a:gd name="T16" fmla="*/ 1 w 713"/>
                <a:gd name="T17" fmla="*/ 211 h 416"/>
                <a:gd name="T18" fmla="*/ 15 w 713"/>
                <a:gd name="T19" fmla="*/ 189 h 416"/>
                <a:gd name="T20" fmla="*/ 324 w 713"/>
                <a:gd name="T21" fmla="*/ 11 h 416"/>
                <a:gd name="T22" fmla="*/ 384 w 713"/>
                <a:gd name="T23" fmla="*/ 9 h 416"/>
                <a:gd name="T24" fmla="*/ 702 w 713"/>
                <a:gd name="T25" fmla="*/ 192 h 416"/>
                <a:gd name="T26" fmla="*/ 711 w 713"/>
                <a:gd name="T27" fmla="*/ 21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3" h="416">
                  <a:moveTo>
                    <a:pt x="711" y="211"/>
                  </a:moveTo>
                  <a:cubicBezTo>
                    <a:pt x="710" y="217"/>
                    <a:pt x="705" y="222"/>
                    <a:pt x="697" y="227"/>
                  </a:cubicBezTo>
                  <a:cubicBezTo>
                    <a:pt x="389" y="405"/>
                    <a:pt x="389" y="405"/>
                    <a:pt x="389" y="405"/>
                  </a:cubicBezTo>
                  <a:cubicBezTo>
                    <a:pt x="371" y="415"/>
                    <a:pt x="344" y="416"/>
                    <a:pt x="328" y="407"/>
                  </a:cubicBezTo>
                  <a:cubicBezTo>
                    <a:pt x="67" y="257"/>
                    <a:pt x="67" y="257"/>
                    <a:pt x="67" y="257"/>
                  </a:cubicBezTo>
                  <a:cubicBezTo>
                    <a:pt x="67" y="257"/>
                    <a:pt x="67" y="257"/>
                    <a:pt x="67" y="257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5" y="221"/>
                    <a:pt x="1" y="216"/>
                    <a:pt x="1" y="211"/>
                  </a:cubicBezTo>
                  <a:cubicBezTo>
                    <a:pt x="1" y="211"/>
                    <a:pt x="1" y="211"/>
                    <a:pt x="1" y="211"/>
                  </a:cubicBezTo>
                  <a:cubicBezTo>
                    <a:pt x="0" y="204"/>
                    <a:pt x="5" y="196"/>
                    <a:pt x="15" y="189"/>
                  </a:cubicBezTo>
                  <a:cubicBezTo>
                    <a:pt x="324" y="11"/>
                    <a:pt x="324" y="11"/>
                    <a:pt x="324" y="11"/>
                  </a:cubicBezTo>
                  <a:cubicBezTo>
                    <a:pt x="342" y="1"/>
                    <a:pt x="369" y="0"/>
                    <a:pt x="384" y="9"/>
                  </a:cubicBezTo>
                  <a:cubicBezTo>
                    <a:pt x="702" y="192"/>
                    <a:pt x="702" y="192"/>
                    <a:pt x="702" y="192"/>
                  </a:cubicBezTo>
                  <a:cubicBezTo>
                    <a:pt x="710" y="197"/>
                    <a:pt x="713" y="204"/>
                    <a:pt x="711" y="21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99">
              <a:extLst>
                <a:ext uri="{FF2B5EF4-FFF2-40B4-BE49-F238E27FC236}">
                  <a16:creationId xmlns:a16="http://schemas.microsoft.com/office/drawing/2014/main" id="{3F6294D9-7853-435C-BDBD-6A796396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6134100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5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00">
              <a:extLst>
                <a:ext uri="{FF2B5EF4-FFF2-40B4-BE49-F238E27FC236}">
                  <a16:creationId xmlns:a16="http://schemas.microsoft.com/office/drawing/2014/main" id="{ADCACDE6-DDDE-4ADC-BE3C-741411A2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686550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5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01">
              <a:extLst>
                <a:ext uri="{FF2B5EF4-FFF2-40B4-BE49-F238E27FC236}">
                  <a16:creationId xmlns:a16="http://schemas.microsoft.com/office/drawing/2014/main" id="{E378A6AB-DD41-4A7A-8A6B-348778695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888162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4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02">
              <a:extLst>
                <a:ext uri="{FF2B5EF4-FFF2-40B4-BE49-F238E27FC236}">
                  <a16:creationId xmlns:a16="http://schemas.microsoft.com/office/drawing/2014/main" id="{A787CCD8-6375-4A2D-AA4C-635A1C30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910387"/>
              <a:ext cx="482600" cy="352425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3 h 128"/>
                <a:gd name="T6" fmla="*/ 0 w 175"/>
                <a:gd name="T7" fmla="*/ 13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4 h 128"/>
                <a:gd name="T14" fmla="*/ 175 w 175"/>
                <a:gd name="T15" fmla="*/ 114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03">
              <a:extLst>
                <a:ext uri="{FF2B5EF4-FFF2-40B4-BE49-F238E27FC236}">
                  <a16:creationId xmlns:a16="http://schemas.microsoft.com/office/drawing/2014/main" id="{01AF0890-5DF6-437F-9F4E-9C8D6DD87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7186612"/>
              <a:ext cx="79375" cy="120650"/>
            </a:xfrm>
            <a:custGeom>
              <a:avLst/>
              <a:gdLst>
                <a:gd name="T0" fmla="*/ 29 w 29"/>
                <a:gd name="T1" fmla="*/ 13 h 44"/>
                <a:gd name="T2" fmla="*/ 14 w 29"/>
                <a:gd name="T3" fmla="*/ 39 h 44"/>
                <a:gd name="T4" fmla="*/ 0 w 29"/>
                <a:gd name="T5" fmla="*/ 30 h 44"/>
                <a:gd name="T6" fmla="*/ 14 w 29"/>
                <a:gd name="T7" fmla="*/ 5 h 44"/>
                <a:gd name="T8" fmla="*/ 29 w 29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04">
              <a:extLst>
                <a:ext uri="{FF2B5EF4-FFF2-40B4-BE49-F238E27FC236}">
                  <a16:creationId xmlns:a16="http://schemas.microsoft.com/office/drawing/2014/main" id="{226202F3-F9C2-4ABB-AE5B-F2FD3665A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832475"/>
              <a:ext cx="1862138" cy="1090613"/>
            </a:xfrm>
            <a:custGeom>
              <a:avLst/>
              <a:gdLst>
                <a:gd name="T0" fmla="*/ 674 w 675"/>
                <a:gd name="T1" fmla="*/ 201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7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1 h 395"/>
                <a:gd name="T16" fmla="*/ 1 w 675"/>
                <a:gd name="T17" fmla="*/ 201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1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7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10"/>
                    <a:pt x="1" y="205"/>
                    <a:pt x="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194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2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1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05">
              <a:extLst>
                <a:ext uri="{FF2B5EF4-FFF2-40B4-BE49-F238E27FC236}">
                  <a16:creationId xmlns:a16="http://schemas.microsoft.com/office/drawing/2014/main" id="{B2A33D1E-5159-42DB-ADD1-F2FE39F61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388100"/>
              <a:ext cx="1857375" cy="790575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4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4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6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4"/>
                    <a:pt x="659" y="14"/>
                    <a:pt x="659" y="14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06">
              <a:extLst>
                <a:ext uri="{FF2B5EF4-FFF2-40B4-BE49-F238E27FC236}">
                  <a16:creationId xmlns:a16="http://schemas.microsoft.com/office/drawing/2014/main" id="{AEC5F1A3-AA27-4437-BCDA-E0880B602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589712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3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07">
              <a:extLst>
                <a:ext uri="{FF2B5EF4-FFF2-40B4-BE49-F238E27FC236}">
                  <a16:creationId xmlns:a16="http://schemas.microsoft.com/office/drawing/2014/main" id="{FABC3F16-CAD4-4CF2-8BF6-3E13CB2B5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611937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08">
              <a:extLst>
                <a:ext uri="{FF2B5EF4-FFF2-40B4-BE49-F238E27FC236}">
                  <a16:creationId xmlns:a16="http://schemas.microsoft.com/office/drawing/2014/main" id="{4B4A5400-EE8D-4885-B9C4-FFDC037A3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888162"/>
              <a:ext cx="79375" cy="119063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9 h 43"/>
                <a:gd name="T4" fmla="*/ 0 w 29"/>
                <a:gd name="T5" fmla="*/ 30 h 43"/>
                <a:gd name="T6" fmla="*/ 14 w 29"/>
                <a:gd name="T7" fmla="*/ 5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9"/>
                  </a:cubicBezTo>
                  <a:cubicBezTo>
                    <a:pt x="6" y="43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09">
              <a:extLst>
                <a:ext uri="{FF2B5EF4-FFF2-40B4-BE49-F238E27FC236}">
                  <a16:creationId xmlns:a16="http://schemas.microsoft.com/office/drawing/2014/main" id="{A9C5AF23-2C1C-4EA0-8FB0-B5ABB5E2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534025"/>
              <a:ext cx="1862138" cy="1092200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0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6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10">
              <a:extLst>
                <a:ext uri="{FF2B5EF4-FFF2-40B4-BE49-F238E27FC236}">
                  <a16:creationId xmlns:a16="http://schemas.microsoft.com/office/drawing/2014/main" id="{B95B03CF-91AF-40F0-AA2D-D9A587E4B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086475"/>
              <a:ext cx="1857375" cy="793750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9 h 287"/>
                <a:gd name="T4" fmla="*/ 673 w 673"/>
                <a:gd name="T5" fmla="*/ 89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3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4 h 287"/>
                <a:gd name="T22" fmla="*/ 63 w 673"/>
                <a:gd name="T23" fmla="*/ 44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9"/>
                    <a:pt x="673" y="89"/>
                    <a:pt x="673" y="89"/>
                  </a:cubicBezTo>
                  <a:cubicBezTo>
                    <a:pt x="673" y="89"/>
                    <a:pt x="673" y="89"/>
                    <a:pt x="673" y="89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2"/>
                    <a:pt x="0" y="97"/>
                    <a:pt x="0" y="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4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6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9" name="Freeform 111">
              <a:extLst>
                <a:ext uri="{FF2B5EF4-FFF2-40B4-BE49-F238E27FC236}">
                  <a16:creationId xmlns:a16="http://schemas.microsoft.com/office/drawing/2014/main" id="{06FBB6F3-25F0-415C-8001-F71A76A4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288087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1 h 128"/>
                <a:gd name="T10" fmla="*/ 162 w 174"/>
                <a:gd name="T11" fmla="*/ 4 h 128"/>
                <a:gd name="T12" fmla="*/ 174 w 174"/>
                <a:gd name="T13" fmla="*/ 14 h 128"/>
                <a:gd name="T14" fmla="*/ 174 w 174"/>
                <a:gd name="T15" fmla="*/ 14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5"/>
                    <a:pt x="12" y="91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12">
              <a:extLst>
                <a:ext uri="{FF2B5EF4-FFF2-40B4-BE49-F238E27FC236}">
                  <a16:creationId xmlns:a16="http://schemas.microsoft.com/office/drawing/2014/main" id="{A5A7F094-5057-45DA-9237-054CEE41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313487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13">
              <a:extLst>
                <a:ext uri="{FF2B5EF4-FFF2-40B4-BE49-F238E27FC236}">
                  <a16:creationId xmlns:a16="http://schemas.microsoft.com/office/drawing/2014/main" id="{77C3FED4-8DC4-4B96-8DF2-BD6E376B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589712"/>
              <a:ext cx="79375" cy="119063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8 h 43"/>
                <a:gd name="T4" fmla="*/ 0 w 29"/>
                <a:gd name="T5" fmla="*/ 30 h 43"/>
                <a:gd name="T6" fmla="*/ 14 w 29"/>
                <a:gd name="T7" fmla="*/ 4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8"/>
                  </a:cubicBezTo>
                  <a:cubicBezTo>
                    <a:pt x="6" y="43"/>
                    <a:pt x="0" y="39"/>
                    <a:pt x="0" y="30"/>
                  </a:cubicBezTo>
                  <a:cubicBezTo>
                    <a:pt x="0" y="20"/>
                    <a:pt x="6" y="9"/>
                    <a:pt x="14" y="4"/>
                  </a:cubicBezTo>
                  <a:cubicBezTo>
                    <a:pt x="23" y="0"/>
                    <a:pt x="29" y="3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14">
              <a:extLst>
                <a:ext uri="{FF2B5EF4-FFF2-40B4-BE49-F238E27FC236}">
                  <a16:creationId xmlns:a16="http://schemas.microsoft.com/office/drawing/2014/main" id="{EEF50A78-9ED1-4BAA-8ACB-163358B0D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235575"/>
              <a:ext cx="1862138" cy="1089025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4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3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80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15">
              <a:extLst>
                <a:ext uri="{FF2B5EF4-FFF2-40B4-BE49-F238E27FC236}">
                  <a16:creationId xmlns:a16="http://schemas.microsoft.com/office/drawing/2014/main" id="{4904EE70-18EC-407B-BFB3-4FDA47298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788025"/>
              <a:ext cx="1857375" cy="793750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8 h 287"/>
                <a:gd name="T4" fmla="*/ 673 w 673"/>
                <a:gd name="T5" fmla="*/ 88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2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3 h 287"/>
                <a:gd name="T22" fmla="*/ 63 w 673"/>
                <a:gd name="T23" fmla="*/ 43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5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16">
              <a:extLst>
                <a:ext uri="{FF2B5EF4-FFF2-40B4-BE49-F238E27FC236}">
                  <a16:creationId xmlns:a16="http://schemas.microsoft.com/office/drawing/2014/main" id="{BF5FB6F3-B685-48A6-9440-98200BFD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989637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0 h 128"/>
                <a:gd name="T10" fmla="*/ 162 w 174"/>
                <a:gd name="T11" fmla="*/ 4 h 128"/>
                <a:gd name="T12" fmla="*/ 174 w 174"/>
                <a:gd name="T13" fmla="*/ 13 h 128"/>
                <a:gd name="T14" fmla="*/ 174 w 174"/>
                <a:gd name="T15" fmla="*/ 13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5" name="Freeform 117">
              <a:extLst>
                <a:ext uri="{FF2B5EF4-FFF2-40B4-BE49-F238E27FC236}">
                  <a16:creationId xmlns:a16="http://schemas.microsoft.com/office/drawing/2014/main" id="{121E888F-1D2E-4891-A008-7C794077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011862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4 h 128"/>
                <a:gd name="T6" fmla="*/ 0 w 175"/>
                <a:gd name="T7" fmla="*/ 14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5 h 128"/>
                <a:gd name="T14" fmla="*/ 175 w 175"/>
                <a:gd name="T15" fmla="*/ 115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4"/>
                    <a:pt x="0" y="2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24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18">
              <a:extLst>
                <a:ext uri="{FF2B5EF4-FFF2-40B4-BE49-F238E27FC236}">
                  <a16:creationId xmlns:a16="http://schemas.microsoft.com/office/drawing/2014/main" id="{57211754-B06F-4BD5-AED0-4DCE3C7D1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288087"/>
              <a:ext cx="79375" cy="122238"/>
            </a:xfrm>
            <a:custGeom>
              <a:avLst/>
              <a:gdLst>
                <a:gd name="T0" fmla="*/ 29 w 29"/>
                <a:gd name="T1" fmla="*/ 14 h 44"/>
                <a:gd name="T2" fmla="*/ 14 w 29"/>
                <a:gd name="T3" fmla="*/ 39 h 44"/>
                <a:gd name="T4" fmla="*/ 0 w 29"/>
                <a:gd name="T5" fmla="*/ 31 h 44"/>
                <a:gd name="T6" fmla="*/ 14 w 29"/>
                <a:gd name="T7" fmla="*/ 5 h 44"/>
                <a:gd name="T8" fmla="*/ 29 w 29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4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1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119">
              <a:extLst>
                <a:ext uri="{FF2B5EF4-FFF2-40B4-BE49-F238E27FC236}">
                  <a16:creationId xmlns:a16="http://schemas.microsoft.com/office/drawing/2014/main" id="{F1E500B5-0297-42C1-B5B2-84BC502C8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938712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5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120">
              <a:extLst>
                <a:ext uri="{FF2B5EF4-FFF2-40B4-BE49-F238E27FC236}">
                  <a16:creationId xmlns:a16="http://schemas.microsoft.com/office/drawing/2014/main" id="{17A6BB9B-2BC1-4ECF-A60B-C667E01C0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491162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5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121">
              <a:extLst>
                <a:ext uri="{FF2B5EF4-FFF2-40B4-BE49-F238E27FC236}">
                  <a16:creationId xmlns:a16="http://schemas.microsoft.com/office/drawing/2014/main" id="{82BA730C-9770-4AC9-B5CF-226C7D54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692775"/>
              <a:ext cx="481013" cy="349250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4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122">
              <a:extLst>
                <a:ext uri="{FF2B5EF4-FFF2-40B4-BE49-F238E27FC236}">
                  <a16:creationId xmlns:a16="http://schemas.microsoft.com/office/drawing/2014/main" id="{C0152339-17E4-4A05-98CD-5044D5015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713412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3 h 128"/>
                <a:gd name="T6" fmla="*/ 0 w 175"/>
                <a:gd name="T7" fmla="*/ 13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4 h 128"/>
                <a:gd name="T14" fmla="*/ 175 w 175"/>
                <a:gd name="T15" fmla="*/ 114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123">
              <a:extLst>
                <a:ext uri="{FF2B5EF4-FFF2-40B4-BE49-F238E27FC236}">
                  <a16:creationId xmlns:a16="http://schemas.microsoft.com/office/drawing/2014/main" id="{DFC685D1-12BE-405F-A85D-57D165D2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989637"/>
              <a:ext cx="79375" cy="122238"/>
            </a:xfrm>
            <a:custGeom>
              <a:avLst/>
              <a:gdLst>
                <a:gd name="T0" fmla="*/ 29 w 29"/>
                <a:gd name="T1" fmla="*/ 13 h 44"/>
                <a:gd name="T2" fmla="*/ 14 w 29"/>
                <a:gd name="T3" fmla="*/ 39 h 44"/>
                <a:gd name="T4" fmla="*/ 0 w 29"/>
                <a:gd name="T5" fmla="*/ 30 h 44"/>
                <a:gd name="T6" fmla="*/ 14 w 29"/>
                <a:gd name="T7" fmla="*/ 5 h 44"/>
                <a:gd name="T8" fmla="*/ 29 w 29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0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2" name="Freeform 124">
              <a:extLst>
                <a:ext uri="{FF2B5EF4-FFF2-40B4-BE49-F238E27FC236}">
                  <a16:creationId xmlns:a16="http://schemas.microsoft.com/office/drawing/2014/main" id="{97242FCB-7101-4E56-9364-4156ABFE5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640262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4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0 h 394"/>
                <a:gd name="T22" fmla="*/ 364 w 675"/>
                <a:gd name="T23" fmla="*/ 8 h 394"/>
                <a:gd name="T24" fmla="*/ 664 w 675"/>
                <a:gd name="T25" fmla="*/ 181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4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4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1"/>
                    <a:pt x="664" y="181"/>
                    <a:pt x="664" y="181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3" name="Freeform 125">
              <a:extLst>
                <a:ext uri="{FF2B5EF4-FFF2-40B4-BE49-F238E27FC236}">
                  <a16:creationId xmlns:a16="http://schemas.microsoft.com/office/drawing/2014/main" id="{9B7F9109-0E42-4AE3-AEF9-0B4C86DB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192712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4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4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6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4"/>
                    <a:pt x="659" y="14"/>
                    <a:pt x="659" y="14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4" name="Freeform 126">
              <a:extLst>
                <a:ext uri="{FF2B5EF4-FFF2-40B4-BE49-F238E27FC236}">
                  <a16:creationId xmlns:a16="http://schemas.microsoft.com/office/drawing/2014/main" id="{8FF1E6DF-7907-48EA-94A8-FCBA833F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394325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3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5" name="Freeform 127">
              <a:extLst>
                <a:ext uri="{FF2B5EF4-FFF2-40B4-BE49-F238E27FC236}">
                  <a16:creationId xmlns:a16="http://schemas.microsoft.com/office/drawing/2014/main" id="{6C79FB28-955F-4EF0-871D-DDF7FAA02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416550"/>
              <a:ext cx="482600" cy="349250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6" name="Freeform 128">
              <a:extLst>
                <a:ext uri="{FF2B5EF4-FFF2-40B4-BE49-F238E27FC236}">
                  <a16:creationId xmlns:a16="http://schemas.microsoft.com/office/drawing/2014/main" id="{68AF310A-D24D-44BE-9D50-0AB4D002B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692775"/>
              <a:ext cx="79375" cy="117475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9 h 43"/>
                <a:gd name="T4" fmla="*/ 0 w 29"/>
                <a:gd name="T5" fmla="*/ 30 h 43"/>
                <a:gd name="T6" fmla="*/ 14 w 29"/>
                <a:gd name="T7" fmla="*/ 5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3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" name="Freeform 129">
              <a:extLst>
                <a:ext uri="{FF2B5EF4-FFF2-40B4-BE49-F238E27FC236}">
                  <a16:creationId xmlns:a16="http://schemas.microsoft.com/office/drawing/2014/main" id="{DBFADFB9-82AA-44F1-887F-B9F289EC0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338637"/>
              <a:ext cx="1862138" cy="1090613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1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6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10"/>
                    <a:pt x="1" y="205"/>
                    <a:pt x="1" y="201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" name="Freeform 130">
              <a:extLst>
                <a:ext uri="{FF2B5EF4-FFF2-40B4-BE49-F238E27FC236}">
                  <a16:creationId xmlns:a16="http://schemas.microsoft.com/office/drawing/2014/main" id="{10C4B772-F47D-408D-96CC-2E87C55E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4891087"/>
              <a:ext cx="1857375" cy="792163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9 h 287"/>
                <a:gd name="T4" fmla="*/ 673 w 673"/>
                <a:gd name="T5" fmla="*/ 89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3 h 287"/>
                <a:gd name="T16" fmla="*/ 0 w 673"/>
                <a:gd name="T17" fmla="*/ 1 h 287"/>
                <a:gd name="T18" fmla="*/ 9 w 673"/>
                <a:gd name="T19" fmla="*/ 13 h 287"/>
                <a:gd name="T20" fmla="*/ 63 w 673"/>
                <a:gd name="T21" fmla="*/ 44 h 287"/>
                <a:gd name="T22" fmla="*/ 63 w 673"/>
                <a:gd name="T23" fmla="*/ 44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9"/>
                    <a:pt x="673" y="89"/>
                    <a:pt x="673" y="89"/>
                  </a:cubicBezTo>
                  <a:cubicBezTo>
                    <a:pt x="673" y="89"/>
                    <a:pt x="673" y="89"/>
                    <a:pt x="673" y="89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2"/>
                    <a:pt x="0" y="97"/>
                    <a:pt x="0" y="9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4" y="10"/>
                    <a:pt x="9" y="13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4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6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" name="Freeform 131">
              <a:extLst>
                <a:ext uri="{FF2B5EF4-FFF2-40B4-BE49-F238E27FC236}">
                  <a16:creationId xmlns:a16="http://schemas.microsoft.com/office/drawing/2014/main" id="{8175B2E7-3187-407E-A69A-6F496FB6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092700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1 h 128"/>
                <a:gd name="T10" fmla="*/ 162 w 174"/>
                <a:gd name="T11" fmla="*/ 4 h 128"/>
                <a:gd name="T12" fmla="*/ 174 w 174"/>
                <a:gd name="T13" fmla="*/ 14 h 128"/>
                <a:gd name="T14" fmla="*/ 174 w 174"/>
                <a:gd name="T15" fmla="*/ 14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5"/>
                    <a:pt x="12" y="91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0" name="Freeform 132">
              <a:extLst>
                <a:ext uri="{FF2B5EF4-FFF2-40B4-BE49-F238E27FC236}">
                  <a16:creationId xmlns:a16="http://schemas.microsoft.com/office/drawing/2014/main" id="{38E89FCB-B375-4DB0-B4F5-6C7989CE5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118100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1" name="Freeform 133">
              <a:extLst>
                <a:ext uri="{FF2B5EF4-FFF2-40B4-BE49-F238E27FC236}">
                  <a16:creationId xmlns:a16="http://schemas.microsoft.com/office/drawing/2014/main" id="{B34A8161-5788-4E98-9985-FA3E43748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394325"/>
              <a:ext cx="79375" cy="117475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8 h 43"/>
                <a:gd name="T4" fmla="*/ 0 w 29"/>
                <a:gd name="T5" fmla="*/ 30 h 43"/>
                <a:gd name="T6" fmla="*/ 14 w 29"/>
                <a:gd name="T7" fmla="*/ 4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8"/>
                  </a:cubicBezTo>
                  <a:cubicBezTo>
                    <a:pt x="6" y="43"/>
                    <a:pt x="0" y="39"/>
                    <a:pt x="0" y="30"/>
                  </a:cubicBezTo>
                  <a:cubicBezTo>
                    <a:pt x="0" y="20"/>
                    <a:pt x="6" y="9"/>
                    <a:pt x="14" y="4"/>
                  </a:cubicBezTo>
                  <a:cubicBezTo>
                    <a:pt x="23" y="0"/>
                    <a:pt x="29" y="3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2" name="Freeform 134">
              <a:extLst>
                <a:ext uri="{FF2B5EF4-FFF2-40B4-BE49-F238E27FC236}">
                  <a16:creationId xmlns:a16="http://schemas.microsoft.com/office/drawing/2014/main" id="{21993551-1C6F-4FAC-8A54-993820768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040187"/>
              <a:ext cx="1862138" cy="1090613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3 h 395"/>
                <a:gd name="T10" fmla="*/ 64 w 675"/>
                <a:gd name="T11" fmla="*/ 243 h 395"/>
                <a:gd name="T12" fmla="*/ 10 w 675"/>
                <a:gd name="T13" fmla="*/ 213 h 395"/>
                <a:gd name="T14" fmla="*/ 1 w 675"/>
                <a:gd name="T15" fmla="*/ 200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5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3"/>
                    <a:pt x="325" y="395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3" name="Freeform 135">
              <a:extLst>
                <a:ext uri="{FF2B5EF4-FFF2-40B4-BE49-F238E27FC236}">
                  <a16:creationId xmlns:a16="http://schemas.microsoft.com/office/drawing/2014/main" id="{66899D14-A8F1-4E1A-B15E-D35221BC6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4592637"/>
              <a:ext cx="1857375" cy="792163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8 h 287"/>
                <a:gd name="T4" fmla="*/ 673 w 673"/>
                <a:gd name="T5" fmla="*/ 88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2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3 h 287"/>
                <a:gd name="T22" fmla="*/ 63 w 673"/>
                <a:gd name="T23" fmla="*/ 43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3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4" name="Freeform 136">
              <a:extLst>
                <a:ext uri="{FF2B5EF4-FFF2-40B4-BE49-F238E27FC236}">
                  <a16:creationId xmlns:a16="http://schemas.microsoft.com/office/drawing/2014/main" id="{0F7E594A-061A-4F30-B6D5-9FA601CB8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4794250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0 h 128"/>
                <a:gd name="T10" fmla="*/ 162 w 174"/>
                <a:gd name="T11" fmla="*/ 4 h 128"/>
                <a:gd name="T12" fmla="*/ 174 w 174"/>
                <a:gd name="T13" fmla="*/ 13 h 128"/>
                <a:gd name="T14" fmla="*/ 174 w 174"/>
                <a:gd name="T15" fmla="*/ 13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5" name="Freeform 137">
              <a:extLst>
                <a:ext uri="{FF2B5EF4-FFF2-40B4-BE49-F238E27FC236}">
                  <a16:creationId xmlns:a16="http://schemas.microsoft.com/office/drawing/2014/main" id="{02190358-3DAA-4D27-BE9A-D3F73BACA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4816475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4 h 128"/>
                <a:gd name="T6" fmla="*/ 0 w 175"/>
                <a:gd name="T7" fmla="*/ 14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5 h 128"/>
                <a:gd name="T14" fmla="*/ 175 w 175"/>
                <a:gd name="T15" fmla="*/ 115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4"/>
                    <a:pt x="0" y="2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24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6" name="Freeform 138">
              <a:extLst>
                <a:ext uri="{FF2B5EF4-FFF2-40B4-BE49-F238E27FC236}">
                  <a16:creationId xmlns:a16="http://schemas.microsoft.com/office/drawing/2014/main" id="{E41FA196-FC90-49CA-A3D6-4B1881EA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092700"/>
              <a:ext cx="79375" cy="122238"/>
            </a:xfrm>
            <a:custGeom>
              <a:avLst/>
              <a:gdLst>
                <a:gd name="T0" fmla="*/ 29 w 29"/>
                <a:gd name="T1" fmla="*/ 14 h 44"/>
                <a:gd name="T2" fmla="*/ 14 w 29"/>
                <a:gd name="T3" fmla="*/ 39 h 44"/>
                <a:gd name="T4" fmla="*/ 0 w 29"/>
                <a:gd name="T5" fmla="*/ 31 h 44"/>
                <a:gd name="T6" fmla="*/ 14 w 29"/>
                <a:gd name="T7" fmla="*/ 5 h 44"/>
                <a:gd name="T8" fmla="*/ 29 w 29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4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1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F4205AF-15D3-4786-8023-9E995C59DCB0}"/>
              </a:ext>
            </a:extLst>
          </p:cNvPr>
          <p:cNvGrpSpPr/>
          <p:nvPr/>
        </p:nvGrpSpPr>
        <p:grpSpPr>
          <a:xfrm>
            <a:off x="3749401" y="2317528"/>
            <a:ext cx="610163" cy="1601321"/>
            <a:chOff x="9002713" y="5043488"/>
            <a:chExt cx="1014412" cy="2662237"/>
          </a:xfrm>
        </p:grpSpPr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FB36F759-2A6D-4906-908E-D3001F3DE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5" y="5816600"/>
              <a:ext cx="25400" cy="25400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5 h 9"/>
                <a:gd name="T4" fmla="*/ 5 w 9"/>
                <a:gd name="T5" fmla="*/ 8 h 9"/>
                <a:gd name="T6" fmla="*/ 0 w 9"/>
                <a:gd name="T7" fmla="*/ 9 h 9"/>
                <a:gd name="T8" fmla="*/ 1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5" y="8"/>
                    <a:pt x="5" y="8"/>
                  </a:cubicBezTo>
                  <a:cubicBezTo>
                    <a:pt x="4" y="8"/>
                    <a:pt x="0" y="9"/>
                    <a:pt x="0" y="9"/>
                  </a:cubicBezTo>
                  <a:cubicBezTo>
                    <a:pt x="0" y="9"/>
                    <a:pt x="1" y="6"/>
                    <a:pt x="1" y="6"/>
                  </a:cubicBezTo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96789860-1178-4AB2-B4B3-EE654A406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838825"/>
              <a:ext cx="28575" cy="22225"/>
            </a:xfrm>
            <a:custGeom>
              <a:avLst/>
              <a:gdLst>
                <a:gd name="T0" fmla="*/ 18 w 18"/>
                <a:gd name="T1" fmla="*/ 0 h 14"/>
                <a:gd name="T2" fmla="*/ 16 w 18"/>
                <a:gd name="T3" fmla="*/ 5 h 14"/>
                <a:gd name="T4" fmla="*/ 7 w 18"/>
                <a:gd name="T5" fmla="*/ 10 h 14"/>
                <a:gd name="T6" fmla="*/ 4 w 18"/>
                <a:gd name="T7" fmla="*/ 14 h 14"/>
                <a:gd name="T8" fmla="*/ 0 w 18"/>
                <a:gd name="T9" fmla="*/ 10 h 14"/>
                <a:gd name="T10" fmla="*/ 18 w 1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18" y="0"/>
                  </a:moveTo>
                  <a:lnTo>
                    <a:pt x="16" y="5"/>
                  </a:lnTo>
                  <a:lnTo>
                    <a:pt x="7" y="10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34F2444C-CD82-4579-885C-023B5064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0138" y="5864225"/>
              <a:ext cx="25400" cy="19050"/>
            </a:xfrm>
            <a:custGeom>
              <a:avLst/>
              <a:gdLst>
                <a:gd name="T0" fmla="*/ 9 w 9"/>
                <a:gd name="T1" fmla="*/ 0 h 7"/>
                <a:gd name="T2" fmla="*/ 4 w 9"/>
                <a:gd name="T3" fmla="*/ 6 h 7"/>
                <a:gd name="T4" fmla="*/ 2 w 9"/>
                <a:gd name="T5" fmla="*/ 4 h 7"/>
                <a:gd name="T6" fmla="*/ 9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0" y="6"/>
                    <a:pt x="2" y="4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650B6EB9-BDD9-4353-AD6F-4FA65CEC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8638" y="7542213"/>
              <a:ext cx="111125" cy="100013"/>
            </a:xfrm>
            <a:custGeom>
              <a:avLst/>
              <a:gdLst>
                <a:gd name="T0" fmla="*/ 5 w 70"/>
                <a:gd name="T1" fmla="*/ 2 h 63"/>
                <a:gd name="T2" fmla="*/ 0 w 70"/>
                <a:gd name="T3" fmla="*/ 63 h 63"/>
                <a:gd name="T4" fmla="*/ 70 w 70"/>
                <a:gd name="T5" fmla="*/ 60 h 63"/>
                <a:gd name="T6" fmla="*/ 70 w 70"/>
                <a:gd name="T7" fmla="*/ 0 h 63"/>
                <a:gd name="T8" fmla="*/ 5 w 70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3">
                  <a:moveTo>
                    <a:pt x="5" y="2"/>
                  </a:moveTo>
                  <a:lnTo>
                    <a:pt x="0" y="63"/>
                  </a:lnTo>
                  <a:lnTo>
                    <a:pt x="70" y="60"/>
                  </a:lnTo>
                  <a:lnTo>
                    <a:pt x="7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7C51ABB0-E58C-44F8-B61A-996769AC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0188" y="7361238"/>
              <a:ext cx="222250" cy="223838"/>
            </a:xfrm>
            <a:custGeom>
              <a:avLst/>
              <a:gdLst>
                <a:gd name="T0" fmla="*/ 8 w 80"/>
                <a:gd name="T1" fmla="*/ 54 h 81"/>
                <a:gd name="T2" fmla="*/ 43 w 80"/>
                <a:gd name="T3" fmla="*/ 13 h 81"/>
                <a:gd name="T4" fmla="*/ 78 w 80"/>
                <a:gd name="T5" fmla="*/ 5 h 81"/>
                <a:gd name="T6" fmla="*/ 70 w 80"/>
                <a:gd name="T7" fmla="*/ 48 h 81"/>
                <a:gd name="T8" fmla="*/ 30 w 80"/>
                <a:gd name="T9" fmla="*/ 79 h 81"/>
                <a:gd name="T10" fmla="*/ 8 w 80"/>
                <a:gd name="T11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81">
                  <a:moveTo>
                    <a:pt x="8" y="54"/>
                  </a:moveTo>
                  <a:cubicBezTo>
                    <a:pt x="16" y="37"/>
                    <a:pt x="29" y="25"/>
                    <a:pt x="43" y="13"/>
                  </a:cubicBezTo>
                  <a:cubicBezTo>
                    <a:pt x="59" y="2"/>
                    <a:pt x="70" y="0"/>
                    <a:pt x="78" y="5"/>
                  </a:cubicBezTo>
                  <a:cubicBezTo>
                    <a:pt x="80" y="12"/>
                    <a:pt x="77" y="27"/>
                    <a:pt x="70" y="48"/>
                  </a:cubicBezTo>
                  <a:cubicBezTo>
                    <a:pt x="60" y="64"/>
                    <a:pt x="48" y="75"/>
                    <a:pt x="30" y="79"/>
                  </a:cubicBezTo>
                  <a:cubicBezTo>
                    <a:pt x="8" y="81"/>
                    <a:pt x="0" y="73"/>
                    <a:pt x="8" y="54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0AF7B8B8-9C96-4558-97F1-CC7A0E0A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8" y="7437438"/>
              <a:ext cx="74613" cy="95250"/>
            </a:xfrm>
            <a:custGeom>
              <a:avLst/>
              <a:gdLst>
                <a:gd name="T0" fmla="*/ 2 w 27"/>
                <a:gd name="T1" fmla="*/ 4 h 34"/>
                <a:gd name="T2" fmla="*/ 0 w 27"/>
                <a:gd name="T3" fmla="*/ 27 h 34"/>
                <a:gd name="T4" fmla="*/ 27 w 27"/>
                <a:gd name="T5" fmla="*/ 25 h 34"/>
                <a:gd name="T6" fmla="*/ 27 w 27"/>
                <a:gd name="T7" fmla="*/ 0 h 34"/>
                <a:gd name="T8" fmla="*/ 2 w 27"/>
                <a:gd name="T9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4">
                  <a:moveTo>
                    <a:pt x="2" y="4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8" y="34"/>
                    <a:pt x="17" y="34"/>
                    <a:pt x="27" y="25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6F31F433-6089-4CF6-8EAF-86D56F08A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800" y="6311900"/>
              <a:ext cx="549275" cy="1244600"/>
            </a:xfrm>
            <a:custGeom>
              <a:avLst/>
              <a:gdLst>
                <a:gd name="T0" fmla="*/ 199 w 199"/>
                <a:gd name="T1" fmla="*/ 225 h 451"/>
                <a:gd name="T2" fmla="*/ 198 w 199"/>
                <a:gd name="T3" fmla="*/ 230 h 451"/>
                <a:gd name="T4" fmla="*/ 198 w 199"/>
                <a:gd name="T5" fmla="*/ 230 h 451"/>
                <a:gd name="T6" fmla="*/ 169 w 199"/>
                <a:gd name="T7" fmla="*/ 451 h 451"/>
                <a:gd name="T8" fmla="*/ 122 w 199"/>
                <a:gd name="T9" fmla="*/ 451 h 451"/>
                <a:gd name="T10" fmla="*/ 132 w 199"/>
                <a:gd name="T11" fmla="*/ 217 h 451"/>
                <a:gd name="T12" fmla="*/ 106 w 199"/>
                <a:gd name="T13" fmla="*/ 69 h 451"/>
                <a:gd name="T14" fmla="*/ 92 w 199"/>
                <a:gd name="T15" fmla="*/ 64 h 451"/>
                <a:gd name="T16" fmla="*/ 92 w 199"/>
                <a:gd name="T17" fmla="*/ 64 h 451"/>
                <a:gd name="T18" fmla="*/ 85 w 199"/>
                <a:gd name="T19" fmla="*/ 67 h 451"/>
                <a:gd name="T20" fmla="*/ 84 w 199"/>
                <a:gd name="T21" fmla="*/ 69 h 451"/>
                <a:gd name="T22" fmla="*/ 87 w 199"/>
                <a:gd name="T23" fmla="*/ 199 h 451"/>
                <a:gd name="T24" fmla="*/ 70 w 199"/>
                <a:gd name="T25" fmla="*/ 415 h 451"/>
                <a:gd name="T26" fmla="*/ 31 w 199"/>
                <a:gd name="T27" fmla="*/ 415 h 451"/>
                <a:gd name="T28" fmla="*/ 31 w 199"/>
                <a:gd name="T29" fmla="*/ 201 h 451"/>
                <a:gd name="T30" fmla="*/ 0 w 199"/>
                <a:gd name="T31" fmla="*/ 0 h 451"/>
                <a:gd name="T32" fmla="*/ 178 w 199"/>
                <a:gd name="T33" fmla="*/ 16 h 451"/>
                <a:gd name="T34" fmla="*/ 199 w 199"/>
                <a:gd name="T35" fmla="*/ 22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451">
                  <a:moveTo>
                    <a:pt x="199" y="225"/>
                  </a:moveTo>
                  <a:cubicBezTo>
                    <a:pt x="198" y="227"/>
                    <a:pt x="198" y="228"/>
                    <a:pt x="198" y="230"/>
                  </a:cubicBezTo>
                  <a:cubicBezTo>
                    <a:pt x="198" y="230"/>
                    <a:pt x="198" y="230"/>
                    <a:pt x="198" y="230"/>
                  </a:cubicBezTo>
                  <a:cubicBezTo>
                    <a:pt x="190" y="311"/>
                    <a:pt x="180" y="382"/>
                    <a:pt x="169" y="451"/>
                  </a:cubicBezTo>
                  <a:cubicBezTo>
                    <a:pt x="122" y="451"/>
                    <a:pt x="122" y="451"/>
                    <a:pt x="122" y="451"/>
                  </a:cubicBezTo>
                  <a:cubicBezTo>
                    <a:pt x="122" y="363"/>
                    <a:pt x="124" y="281"/>
                    <a:pt x="132" y="217"/>
                  </a:cubicBezTo>
                  <a:cubicBezTo>
                    <a:pt x="117" y="161"/>
                    <a:pt x="110" y="119"/>
                    <a:pt x="106" y="69"/>
                  </a:cubicBezTo>
                  <a:cubicBezTo>
                    <a:pt x="101" y="66"/>
                    <a:pt x="96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0" y="65"/>
                    <a:pt x="87" y="66"/>
                    <a:pt x="85" y="67"/>
                  </a:cubicBezTo>
                  <a:cubicBezTo>
                    <a:pt x="85" y="68"/>
                    <a:pt x="84" y="68"/>
                    <a:pt x="84" y="69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70" y="415"/>
                    <a:pt x="70" y="415"/>
                    <a:pt x="70" y="415"/>
                  </a:cubicBezTo>
                  <a:cubicBezTo>
                    <a:pt x="31" y="415"/>
                    <a:pt x="31" y="415"/>
                    <a:pt x="31" y="415"/>
                  </a:cubicBezTo>
                  <a:cubicBezTo>
                    <a:pt x="26" y="339"/>
                    <a:pt x="24" y="265"/>
                    <a:pt x="31" y="201"/>
                  </a:cubicBezTo>
                  <a:cubicBezTo>
                    <a:pt x="23" y="114"/>
                    <a:pt x="13" y="45"/>
                    <a:pt x="0" y="0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91" y="92"/>
                    <a:pt x="198" y="171"/>
                    <a:pt x="199" y="225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A99BC106-E070-481F-ACB6-5C9CE079C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588" y="7581900"/>
              <a:ext cx="328613" cy="123825"/>
            </a:xfrm>
            <a:custGeom>
              <a:avLst/>
              <a:gdLst>
                <a:gd name="T0" fmla="*/ 47 w 119"/>
                <a:gd name="T1" fmla="*/ 0 h 45"/>
                <a:gd name="T2" fmla="*/ 113 w 119"/>
                <a:gd name="T3" fmla="*/ 26 h 45"/>
                <a:gd name="T4" fmla="*/ 113 w 119"/>
                <a:gd name="T5" fmla="*/ 37 h 45"/>
                <a:gd name="T6" fmla="*/ 63 w 119"/>
                <a:gd name="T7" fmla="*/ 43 h 45"/>
                <a:gd name="T8" fmla="*/ 32 w 119"/>
                <a:gd name="T9" fmla="*/ 45 h 45"/>
                <a:gd name="T10" fmla="*/ 6 w 119"/>
                <a:gd name="T11" fmla="*/ 41 h 45"/>
                <a:gd name="T12" fmla="*/ 3 w 119"/>
                <a:gd name="T13" fmla="*/ 15 h 45"/>
                <a:gd name="T14" fmla="*/ 44 w 119"/>
                <a:gd name="T15" fmla="*/ 18 h 45"/>
                <a:gd name="T16" fmla="*/ 47 w 119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45">
                  <a:moveTo>
                    <a:pt x="47" y="0"/>
                  </a:moveTo>
                  <a:cubicBezTo>
                    <a:pt x="64" y="10"/>
                    <a:pt x="89" y="19"/>
                    <a:pt x="113" y="26"/>
                  </a:cubicBezTo>
                  <a:cubicBezTo>
                    <a:pt x="119" y="32"/>
                    <a:pt x="116" y="35"/>
                    <a:pt x="113" y="37"/>
                  </a:cubicBezTo>
                  <a:cubicBezTo>
                    <a:pt x="114" y="39"/>
                    <a:pt x="66" y="45"/>
                    <a:pt x="63" y="43"/>
                  </a:cubicBezTo>
                  <a:cubicBezTo>
                    <a:pt x="60" y="40"/>
                    <a:pt x="31" y="43"/>
                    <a:pt x="32" y="45"/>
                  </a:cubicBezTo>
                  <a:cubicBezTo>
                    <a:pt x="22" y="45"/>
                    <a:pt x="12" y="45"/>
                    <a:pt x="6" y="41"/>
                  </a:cubicBezTo>
                  <a:cubicBezTo>
                    <a:pt x="0" y="35"/>
                    <a:pt x="0" y="26"/>
                    <a:pt x="3" y="15"/>
                  </a:cubicBezTo>
                  <a:cubicBezTo>
                    <a:pt x="14" y="21"/>
                    <a:pt x="28" y="22"/>
                    <a:pt x="44" y="18"/>
                  </a:cubicBezTo>
                  <a:cubicBezTo>
                    <a:pt x="49" y="15"/>
                    <a:pt x="47" y="8"/>
                    <a:pt x="47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D29BEE97-3D61-4778-BDB0-7C6C38870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8138" y="5140325"/>
              <a:ext cx="290513" cy="355600"/>
            </a:xfrm>
            <a:custGeom>
              <a:avLst/>
              <a:gdLst>
                <a:gd name="T0" fmla="*/ 96 w 105"/>
                <a:gd name="T1" fmla="*/ 108 h 129"/>
                <a:gd name="T2" fmla="*/ 95 w 105"/>
                <a:gd name="T3" fmla="*/ 108 h 129"/>
                <a:gd name="T4" fmla="*/ 93 w 105"/>
                <a:gd name="T5" fmla="*/ 114 h 129"/>
                <a:gd name="T6" fmla="*/ 37 w 105"/>
                <a:gd name="T7" fmla="*/ 122 h 129"/>
                <a:gd name="T8" fmla="*/ 37 w 105"/>
                <a:gd name="T9" fmla="*/ 122 h 129"/>
                <a:gd name="T10" fmla="*/ 12 w 105"/>
                <a:gd name="T11" fmla="*/ 105 h 129"/>
                <a:gd name="T12" fmla="*/ 12 w 105"/>
                <a:gd name="T13" fmla="*/ 32 h 129"/>
                <a:gd name="T14" fmla="*/ 63 w 105"/>
                <a:gd name="T15" fmla="*/ 7 h 129"/>
                <a:gd name="T16" fmla="*/ 103 w 105"/>
                <a:gd name="T17" fmla="*/ 53 h 129"/>
                <a:gd name="T18" fmla="*/ 96 w 105"/>
                <a:gd name="T19" fmla="*/ 10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29">
                  <a:moveTo>
                    <a:pt x="96" y="108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95" y="110"/>
                    <a:pt x="94" y="112"/>
                    <a:pt x="93" y="114"/>
                  </a:cubicBezTo>
                  <a:cubicBezTo>
                    <a:pt x="82" y="128"/>
                    <a:pt x="57" y="129"/>
                    <a:pt x="37" y="122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25" y="118"/>
                    <a:pt x="15" y="112"/>
                    <a:pt x="12" y="105"/>
                  </a:cubicBezTo>
                  <a:cubicBezTo>
                    <a:pt x="0" y="81"/>
                    <a:pt x="2" y="63"/>
                    <a:pt x="12" y="32"/>
                  </a:cubicBezTo>
                  <a:cubicBezTo>
                    <a:pt x="22" y="15"/>
                    <a:pt x="43" y="8"/>
                    <a:pt x="63" y="7"/>
                  </a:cubicBezTo>
                  <a:cubicBezTo>
                    <a:pt x="86" y="0"/>
                    <a:pt x="101" y="11"/>
                    <a:pt x="103" y="53"/>
                  </a:cubicBezTo>
                  <a:cubicBezTo>
                    <a:pt x="105" y="76"/>
                    <a:pt x="102" y="95"/>
                    <a:pt x="96" y="108"/>
                  </a:cubicBez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D6711E96-5E21-4D2D-A0FF-FFEE7A375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1475" y="5424488"/>
              <a:ext cx="138113" cy="138113"/>
            </a:xfrm>
            <a:custGeom>
              <a:avLst/>
              <a:gdLst>
                <a:gd name="T0" fmla="*/ 0 w 50"/>
                <a:gd name="T1" fmla="*/ 32 h 50"/>
                <a:gd name="T2" fmla="*/ 5 w 50"/>
                <a:gd name="T3" fmla="*/ 0 h 50"/>
                <a:gd name="T4" fmla="*/ 50 w 50"/>
                <a:gd name="T5" fmla="*/ 9 h 50"/>
                <a:gd name="T6" fmla="*/ 43 w 50"/>
                <a:gd name="T7" fmla="*/ 50 h 50"/>
                <a:gd name="T8" fmla="*/ 0 w 50"/>
                <a:gd name="T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0" y="32"/>
                  </a:moveTo>
                  <a:cubicBezTo>
                    <a:pt x="4" y="31"/>
                    <a:pt x="4" y="15"/>
                    <a:pt x="5" y="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28"/>
                    <a:pt x="47" y="43"/>
                    <a:pt x="43" y="5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9252836D-1579-4991-A092-B22B4D06A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2413" y="5043488"/>
              <a:ext cx="379413" cy="411163"/>
            </a:xfrm>
            <a:custGeom>
              <a:avLst/>
              <a:gdLst>
                <a:gd name="T0" fmla="*/ 63 w 137"/>
                <a:gd name="T1" fmla="*/ 96 h 149"/>
                <a:gd name="T2" fmla="*/ 68 w 137"/>
                <a:gd name="T3" fmla="*/ 126 h 149"/>
                <a:gd name="T4" fmla="*/ 67 w 137"/>
                <a:gd name="T5" fmla="*/ 127 h 149"/>
                <a:gd name="T6" fmla="*/ 28 w 137"/>
                <a:gd name="T7" fmla="*/ 144 h 149"/>
                <a:gd name="T8" fmla="*/ 28 w 137"/>
                <a:gd name="T9" fmla="*/ 143 h 149"/>
                <a:gd name="T10" fmla="*/ 3 w 137"/>
                <a:gd name="T11" fmla="*/ 91 h 149"/>
                <a:gd name="T12" fmla="*/ 3 w 137"/>
                <a:gd name="T13" fmla="*/ 91 h 149"/>
                <a:gd name="T14" fmla="*/ 15 w 137"/>
                <a:gd name="T15" fmla="*/ 28 h 149"/>
                <a:gd name="T16" fmla="*/ 15 w 137"/>
                <a:gd name="T17" fmla="*/ 27 h 149"/>
                <a:gd name="T18" fmla="*/ 85 w 137"/>
                <a:gd name="T19" fmla="*/ 0 h 149"/>
                <a:gd name="T20" fmla="*/ 85 w 137"/>
                <a:gd name="T21" fmla="*/ 0 h 149"/>
                <a:gd name="T22" fmla="*/ 134 w 137"/>
                <a:gd name="T23" fmla="*/ 32 h 149"/>
                <a:gd name="T24" fmla="*/ 134 w 137"/>
                <a:gd name="T25" fmla="*/ 33 h 149"/>
                <a:gd name="T26" fmla="*/ 114 w 137"/>
                <a:gd name="T27" fmla="*/ 69 h 149"/>
                <a:gd name="T28" fmla="*/ 113 w 137"/>
                <a:gd name="T29" fmla="*/ 69 h 149"/>
                <a:gd name="T30" fmla="*/ 95 w 137"/>
                <a:gd name="T31" fmla="*/ 91 h 149"/>
                <a:gd name="T32" fmla="*/ 94 w 137"/>
                <a:gd name="T33" fmla="*/ 93 h 149"/>
                <a:gd name="T34" fmla="*/ 96 w 137"/>
                <a:gd name="T35" fmla="*/ 111 h 149"/>
                <a:gd name="T36" fmla="*/ 92 w 137"/>
                <a:gd name="T37" fmla="*/ 112 h 149"/>
                <a:gd name="T38" fmla="*/ 81 w 137"/>
                <a:gd name="T39" fmla="*/ 92 h 149"/>
                <a:gd name="T40" fmla="*/ 79 w 137"/>
                <a:gd name="T41" fmla="*/ 91 h 149"/>
                <a:gd name="T42" fmla="*/ 64 w 137"/>
                <a:gd name="T43" fmla="*/ 94 h 149"/>
                <a:gd name="T44" fmla="*/ 63 w 137"/>
                <a:gd name="T45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49">
                  <a:moveTo>
                    <a:pt x="63" y="96"/>
                  </a:moveTo>
                  <a:cubicBezTo>
                    <a:pt x="68" y="126"/>
                    <a:pt x="68" y="126"/>
                    <a:pt x="68" y="126"/>
                  </a:cubicBezTo>
                  <a:cubicBezTo>
                    <a:pt x="68" y="127"/>
                    <a:pt x="68" y="127"/>
                    <a:pt x="67" y="127"/>
                  </a:cubicBezTo>
                  <a:cubicBezTo>
                    <a:pt x="62" y="144"/>
                    <a:pt x="48" y="149"/>
                    <a:pt x="28" y="144"/>
                  </a:cubicBezTo>
                  <a:cubicBezTo>
                    <a:pt x="28" y="144"/>
                    <a:pt x="28" y="143"/>
                    <a:pt x="28" y="143"/>
                  </a:cubicBezTo>
                  <a:cubicBezTo>
                    <a:pt x="14" y="132"/>
                    <a:pt x="5" y="115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0" y="69"/>
                    <a:pt x="1" y="4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7" y="11"/>
                    <a:pt x="60" y="2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9" y="0"/>
                    <a:pt x="127" y="8"/>
                    <a:pt x="134" y="32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7" y="52"/>
                    <a:pt x="132" y="65"/>
                    <a:pt x="114" y="69"/>
                  </a:cubicBezTo>
                  <a:cubicBezTo>
                    <a:pt x="114" y="69"/>
                    <a:pt x="113" y="69"/>
                    <a:pt x="113" y="69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4" y="92"/>
                    <a:pt x="94" y="92"/>
                    <a:pt x="94" y="93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6" y="113"/>
                    <a:pt x="93" y="114"/>
                    <a:pt x="92" y="11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1"/>
                    <a:pt x="80" y="91"/>
                    <a:pt x="79" y="91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3" y="94"/>
                    <a:pt x="63" y="95"/>
                    <a:pt x="63" y="96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28C1698D-7145-4F6F-9418-E52D6849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713" y="5484813"/>
              <a:ext cx="592138" cy="985838"/>
            </a:xfrm>
            <a:custGeom>
              <a:avLst/>
              <a:gdLst>
                <a:gd name="T0" fmla="*/ 215 w 215"/>
                <a:gd name="T1" fmla="*/ 318 h 357"/>
                <a:gd name="T2" fmla="*/ 10 w 215"/>
                <a:gd name="T3" fmla="*/ 290 h 357"/>
                <a:gd name="T4" fmla="*/ 8 w 215"/>
                <a:gd name="T5" fmla="*/ 75 h 357"/>
                <a:gd name="T6" fmla="*/ 26 w 215"/>
                <a:gd name="T7" fmla="*/ 7 h 357"/>
                <a:gd name="T8" fmla="*/ 180 w 215"/>
                <a:gd name="T9" fmla="*/ 42 h 357"/>
                <a:gd name="T10" fmla="*/ 200 w 215"/>
                <a:gd name="T11" fmla="*/ 166 h 357"/>
                <a:gd name="T12" fmla="*/ 209 w 215"/>
                <a:gd name="T13" fmla="*/ 274 h 357"/>
                <a:gd name="T14" fmla="*/ 209 w 215"/>
                <a:gd name="T15" fmla="*/ 274 h 357"/>
                <a:gd name="T16" fmla="*/ 215 w 215"/>
                <a:gd name="T17" fmla="*/ 318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357">
                  <a:moveTo>
                    <a:pt x="215" y="318"/>
                  </a:moveTo>
                  <a:cubicBezTo>
                    <a:pt x="162" y="357"/>
                    <a:pt x="52" y="331"/>
                    <a:pt x="10" y="290"/>
                  </a:cubicBezTo>
                  <a:cubicBezTo>
                    <a:pt x="27" y="225"/>
                    <a:pt x="28" y="162"/>
                    <a:pt x="8" y="75"/>
                  </a:cubicBezTo>
                  <a:cubicBezTo>
                    <a:pt x="0" y="42"/>
                    <a:pt x="5" y="19"/>
                    <a:pt x="26" y="7"/>
                  </a:cubicBezTo>
                  <a:cubicBezTo>
                    <a:pt x="93" y="0"/>
                    <a:pt x="142" y="15"/>
                    <a:pt x="180" y="42"/>
                  </a:cubicBezTo>
                  <a:cubicBezTo>
                    <a:pt x="191" y="82"/>
                    <a:pt x="196" y="123"/>
                    <a:pt x="200" y="166"/>
                  </a:cubicBezTo>
                  <a:cubicBezTo>
                    <a:pt x="203" y="200"/>
                    <a:pt x="205" y="236"/>
                    <a:pt x="209" y="274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11" y="289"/>
                    <a:pt x="213" y="303"/>
                    <a:pt x="215" y="31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11366FD1-1F6C-4146-861D-49F861F49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5289550"/>
              <a:ext cx="82550" cy="112713"/>
            </a:xfrm>
            <a:custGeom>
              <a:avLst/>
              <a:gdLst>
                <a:gd name="T0" fmla="*/ 28 w 30"/>
                <a:gd name="T1" fmla="*/ 14 h 41"/>
                <a:gd name="T2" fmla="*/ 19 w 30"/>
                <a:gd name="T3" fmla="*/ 1 h 41"/>
                <a:gd name="T4" fmla="*/ 6 w 30"/>
                <a:gd name="T5" fmla="*/ 4 h 41"/>
                <a:gd name="T6" fmla="*/ 5 w 30"/>
                <a:gd name="T7" fmla="*/ 24 h 41"/>
                <a:gd name="T8" fmla="*/ 6 w 30"/>
                <a:gd name="T9" fmla="*/ 26 h 41"/>
                <a:gd name="T10" fmla="*/ 16 w 30"/>
                <a:gd name="T11" fmla="*/ 37 h 41"/>
                <a:gd name="T12" fmla="*/ 26 w 30"/>
                <a:gd name="T13" fmla="*/ 35 h 41"/>
                <a:gd name="T14" fmla="*/ 28 w 30"/>
                <a:gd name="T15" fmla="*/ 30 h 41"/>
                <a:gd name="T16" fmla="*/ 28 w 30"/>
                <a:gd name="T17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8" y="14"/>
                  </a:moveTo>
                  <a:cubicBezTo>
                    <a:pt x="25" y="8"/>
                    <a:pt x="23" y="4"/>
                    <a:pt x="19" y="1"/>
                  </a:cubicBezTo>
                  <a:cubicBezTo>
                    <a:pt x="14" y="0"/>
                    <a:pt x="10" y="0"/>
                    <a:pt x="6" y="4"/>
                  </a:cubicBezTo>
                  <a:cubicBezTo>
                    <a:pt x="0" y="9"/>
                    <a:pt x="1" y="16"/>
                    <a:pt x="5" y="24"/>
                  </a:cubicBezTo>
                  <a:cubicBezTo>
                    <a:pt x="6" y="25"/>
                    <a:pt x="6" y="26"/>
                    <a:pt x="6" y="26"/>
                  </a:cubicBezTo>
                  <a:cubicBezTo>
                    <a:pt x="10" y="30"/>
                    <a:pt x="13" y="34"/>
                    <a:pt x="16" y="37"/>
                  </a:cubicBezTo>
                  <a:cubicBezTo>
                    <a:pt x="19" y="41"/>
                    <a:pt x="25" y="39"/>
                    <a:pt x="26" y="35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4"/>
                    <a:pt x="30" y="19"/>
                    <a:pt x="28" y="14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CFB88CE0-4BDF-4DB4-84F1-8C0EC67C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6475" y="5778500"/>
              <a:ext cx="120650" cy="131763"/>
            </a:xfrm>
            <a:custGeom>
              <a:avLst/>
              <a:gdLst>
                <a:gd name="T0" fmla="*/ 0 w 44"/>
                <a:gd name="T1" fmla="*/ 31 h 48"/>
                <a:gd name="T2" fmla="*/ 33 w 44"/>
                <a:gd name="T3" fmla="*/ 0 h 48"/>
                <a:gd name="T4" fmla="*/ 38 w 44"/>
                <a:gd name="T5" fmla="*/ 3 h 48"/>
                <a:gd name="T6" fmla="*/ 25 w 44"/>
                <a:gd name="T7" fmla="*/ 19 h 48"/>
                <a:gd name="T8" fmla="*/ 35 w 44"/>
                <a:gd name="T9" fmla="*/ 12 h 48"/>
                <a:gd name="T10" fmla="*/ 39 w 44"/>
                <a:gd name="T11" fmla="*/ 14 h 48"/>
                <a:gd name="T12" fmla="*/ 31 w 44"/>
                <a:gd name="T13" fmla="*/ 22 h 48"/>
                <a:gd name="T14" fmla="*/ 38 w 44"/>
                <a:gd name="T15" fmla="*/ 18 h 48"/>
                <a:gd name="T16" fmla="*/ 43 w 44"/>
                <a:gd name="T17" fmla="*/ 21 h 48"/>
                <a:gd name="T18" fmla="*/ 35 w 44"/>
                <a:gd name="T19" fmla="*/ 29 h 48"/>
                <a:gd name="T20" fmla="*/ 42 w 44"/>
                <a:gd name="T21" fmla="*/ 25 h 48"/>
                <a:gd name="T22" fmla="*/ 43 w 44"/>
                <a:gd name="T23" fmla="*/ 31 h 48"/>
                <a:gd name="T24" fmla="*/ 29 w 44"/>
                <a:gd name="T25" fmla="*/ 44 h 48"/>
                <a:gd name="T26" fmla="*/ 19 w 44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8">
                  <a:moveTo>
                    <a:pt x="0" y="31"/>
                  </a:moveTo>
                  <a:cubicBezTo>
                    <a:pt x="10" y="18"/>
                    <a:pt x="21" y="7"/>
                    <a:pt x="33" y="0"/>
                  </a:cubicBezTo>
                  <a:cubicBezTo>
                    <a:pt x="36" y="0"/>
                    <a:pt x="37" y="1"/>
                    <a:pt x="38" y="3"/>
                  </a:cubicBezTo>
                  <a:cubicBezTo>
                    <a:pt x="36" y="8"/>
                    <a:pt x="31" y="13"/>
                    <a:pt x="25" y="19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1"/>
                    <a:pt x="39" y="13"/>
                    <a:pt x="39" y="14"/>
                  </a:cubicBezTo>
                  <a:cubicBezTo>
                    <a:pt x="39" y="16"/>
                    <a:pt x="33" y="20"/>
                    <a:pt x="31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2" y="18"/>
                    <a:pt x="43" y="19"/>
                    <a:pt x="43" y="21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6"/>
                    <a:pt x="44" y="28"/>
                    <a:pt x="43" y="31"/>
                  </a:cubicBezTo>
                  <a:cubicBezTo>
                    <a:pt x="38" y="34"/>
                    <a:pt x="33" y="38"/>
                    <a:pt x="29" y="44"/>
                  </a:cubicBezTo>
                  <a:cubicBezTo>
                    <a:pt x="19" y="48"/>
                    <a:pt x="19" y="48"/>
                    <a:pt x="19" y="48"/>
                  </a:cubicBezTo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0AB50ACA-433B-4C40-B5D6-CF94168E4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7250" y="5842000"/>
              <a:ext cx="223838" cy="258763"/>
            </a:xfrm>
            <a:custGeom>
              <a:avLst/>
              <a:gdLst>
                <a:gd name="T0" fmla="*/ 0 w 81"/>
                <a:gd name="T1" fmla="*/ 94 h 94"/>
                <a:gd name="T2" fmla="*/ 79 w 81"/>
                <a:gd name="T3" fmla="*/ 30 h 94"/>
                <a:gd name="T4" fmla="*/ 51 w 81"/>
                <a:gd name="T5" fmla="*/ 5 h 94"/>
                <a:gd name="T6" fmla="*/ 12 w 81"/>
                <a:gd name="T7" fmla="*/ 43 h 94"/>
                <a:gd name="T8" fmla="*/ 0 w 81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4">
                  <a:moveTo>
                    <a:pt x="0" y="94"/>
                  </a:moveTo>
                  <a:cubicBezTo>
                    <a:pt x="42" y="83"/>
                    <a:pt x="73" y="64"/>
                    <a:pt x="79" y="30"/>
                  </a:cubicBezTo>
                  <a:cubicBezTo>
                    <a:pt x="81" y="9"/>
                    <a:pt x="72" y="0"/>
                    <a:pt x="51" y="5"/>
                  </a:cubicBezTo>
                  <a:cubicBezTo>
                    <a:pt x="40" y="20"/>
                    <a:pt x="27" y="32"/>
                    <a:pt x="12" y="43"/>
                  </a:cubicBezTo>
                  <a:lnTo>
                    <a:pt x="0" y="9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A066ED46-3E20-405E-A197-1F82851C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600" y="5789613"/>
              <a:ext cx="79375" cy="452438"/>
            </a:xfrm>
            <a:custGeom>
              <a:avLst/>
              <a:gdLst>
                <a:gd name="T0" fmla="*/ 29 w 29"/>
                <a:gd name="T1" fmla="*/ 164 h 164"/>
                <a:gd name="T2" fmla="*/ 0 w 29"/>
                <a:gd name="T3" fmla="*/ 0 h 164"/>
                <a:gd name="T4" fmla="*/ 18 w 29"/>
                <a:gd name="T5" fmla="*/ 33 h 164"/>
                <a:gd name="T6" fmla="*/ 29 w 29"/>
                <a:gd name="T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4">
                  <a:moveTo>
                    <a:pt x="29" y="164"/>
                  </a:moveTo>
                  <a:cubicBezTo>
                    <a:pt x="13" y="118"/>
                    <a:pt x="2" y="66"/>
                    <a:pt x="0" y="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67"/>
                    <a:pt x="25" y="126"/>
                    <a:pt x="29" y="164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287DAAE5-2963-4F87-A5F6-5F0CDB45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600" y="5600700"/>
              <a:ext cx="280988" cy="500063"/>
            </a:xfrm>
            <a:custGeom>
              <a:avLst/>
              <a:gdLst>
                <a:gd name="T0" fmla="*/ 0 w 102"/>
                <a:gd name="T1" fmla="*/ 0 h 181"/>
                <a:gd name="T2" fmla="*/ 102 w 102"/>
                <a:gd name="T3" fmla="*/ 130 h 181"/>
                <a:gd name="T4" fmla="*/ 90 w 102"/>
                <a:gd name="T5" fmla="*/ 181 h 181"/>
                <a:gd name="T6" fmla="*/ 0 w 102"/>
                <a:gd name="T7" fmla="*/ 68 h 181"/>
                <a:gd name="T8" fmla="*/ 0 w 102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81">
                  <a:moveTo>
                    <a:pt x="0" y="0"/>
                  </a:moveTo>
                  <a:cubicBezTo>
                    <a:pt x="24" y="21"/>
                    <a:pt x="42" y="75"/>
                    <a:pt x="102" y="130"/>
                  </a:cubicBezTo>
                  <a:cubicBezTo>
                    <a:pt x="90" y="181"/>
                    <a:pt x="90" y="181"/>
                    <a:pt x="90" y="181"/>
                  </a:cubicBezTo>
                  <a:cubicBezTo>
                    <a:pt x="49" y="141"/>
                    <a:pt x="8" y="102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BAC03131-C0BA-49F1-B066-6805AF4B1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425" y="5830888"/>
              <a:ext cx="220663" cy="396875"/>
            </a:xfrm>
            <a:custGeom>
              <a:avLst/>
              <a:gdLst>
                <a:gd name="T0" fmla="*/ 2 w 80"/>
                <a:gd name="T1" fmla="*/ 0 h 144"/>
                <a:gd name="T2" fmla="*/ 2 w 80"/>
                <a:gd name="T3" fmla="*/ 7 h 144"/>
                <a:gd name="T4" fmla="*/ 2 w 80"/>
                <a:gd name="T5" fmla="*/ 28 h 144"/>
                <a:gd name="T6" fmla="*/ 3 w 80"/>
                <a:gd name="T7" fmla="*/ 41 h 144"/>
                <a:gd name="T8" fmla="*/ 5 w 80"/>
                <a:gd name="T9" fmla="*/ 56 h 144"/>
                <a:gd name="T10" fmla="*/ 9 w 80"/>
                <a:gd name="T11" fmla="*/ 72 h 144"/>
                <a:gd name="T12" fmla="*/ 15 w 80"/>
                <a:gd name="T13" fmla="*/ 88 h 144"/>
                <a:gd name="T14" fmla="*/ 18 w 80"/>
                <a:gd name="T15" fmla="*/ 95 h 144"/>
                <a:gd name="T16" fmla="*/ 20 w 80"/>
                <a:gd name="T17" fmla="*/ 99 h 144"/>
                <a:gd name="T18" fmla="*/ 23 w 80"/>
                <a:gd name="T19" fmla="*/ 102 h 144"/>
                <a:gd name="T20" fmla="*/ 32 w 80"/>
                <a:gd name="T21" fmla="*/ 115 h 144"/>
                <a:gd name="T22" fmla="*/ 38 w 80"/>
                <a:gd name="T23" fmla="*/ 121 h 144"/>
                <a:gd name="T24" fmla="*/ 43 w 80"/>
                <a:gd name="T25" fmla="*/ 125 h 144"/>
                <a:gd name="T26" fmla="*/ 49 w 80"/>
                <a:gd name="T27" fmla="*/ 130 h 144"/>
                <a:gd name="T28" fmla="*/ 55 w 80"/>
                <a:gd name="T29" fmla="*/ 133 h 144"/>
                <a:gd name="T30" fmla="*/ 60 w 80"/>
                <a:gd name="T31" fmla="*/ 136 h 144"/>
                <a:gd name="T32" fmla="*/ 65 w 80"/>
                <a:gd name="T33" fmla="*/ 138 h 144"/>
                <a:gd name="T34" fmla="*/ 73 w 80"/>
                <a:gd name="T35" fmla="*/ 142 h 144"/>
                <a:gd name="T36" fmla="*/ 80 w 80"/>
                <a:gd name="T37" fmla="*/ 144 h 144"/>
                <a:gd name="T38" fmla="*/ 73 w 80"/>
                <a:gd name="T39" fmla="*/ 142 h 144"/>
                <a:gd name="T40" fmla="*/ 64 w 80"/>
                <a:gd name="T41" fmla="*/ 139 h 144"/>
                <a:gd name="T42" fmla="*/ 59 w 80"/>
                <a:gd name="T43" fmla="*/ 137 h 144"/>
                <a:gd name="T44" fmla="*/ 54 w 80"/>
                <a:gd name="T45" fmla="*/ 135 h 144"/>
                <a:gd name="T46" fmla="*/ 48 w 80"/>
                <a:gd name="T47" fmla="*/ 131 h 144"/>
                <a:gd name="T48" fmla="*/ 42 w 80"/>
                <a:gd name="T49" fmla="*/ 127 h 144"/>
                <a:gd name="T50" fmla="*/ 36 w 80"/>
                <a:gd name="T51" fmla="*/ 123 h 144"/>
                <a:gd name="T52" fmla="*/ 30 w 80"/>
                <a:gd name="T53" fmla="*/ 117 h 144"/>
                <a:gd name="T54" fmla="*/ 20 w 80"/>
                <a:gd name="T55" fmla="*/ 104 h 144"/>
                <a:gd name="T56" fmla="*/ 18 w 80"/>
                <a:gd name="T57" fmla="*/ 100 h 144"/>
                <a:gd name="T58" fmla="*/ 15 w 80"/>
                <a:gd name="T59" fmla="*/ 97 h 144"/>
                <a:gd name="T60" fmla="*/ 12 w 80"/>
                <a:gd name="T61" fmla="*/ 89 h 144"/>
                <a:gd name="T62" fmla="*/ 6 w 80"/>
                <a:gd name="T63" fmla="*/ 73 h 144"/>
                <a:gd name="T64" fmla="*/ 2 w 80"/>
                <a:gd name="T65" fmla="*/ 57 h 144"/>
                <a:gd name="T66" fmla="*/ 0 w 80"/>
                <a:gd name="T67" fmla="*/ 28 h 144"/>
                <a:gd name="T68" fmla="*/ 1 w 80"/>
                <a:gd name="T69" fmla="*/ 7 h 144"/>
                <a:gd name="T70" fmla="*/ 2 w 80"/>
                <a:gd name="T7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" h="144">
                  <a:moveTo>
                    <a:pt x="2" y="0"/>
                  </a:moveTo>
                  <a:cubicBezTo>
                    <a:pt x="2" y="0"/>
                    <a:pt x="2" y="2"/>
                    <a:pt x="2" y="7"/>
                  </a:cubicBezTo>
                  <a:cubicBezTo>
                    <a:pt x="1" y="12"/>
                    <a:pt x="1" y="19"/>
                    <a:pt x="2" y="28"/>
                  </a:cubicBezTo>
                  <a:cubicBezTo>
                    <a:pt x="2" y="32"/>
                    <a:pt x="2" y="37"/>
                    <a:pt x="3" y="41"/>
                  </a:cubicBezTo>
                  <a:cubicBezTo>
                    <a:pt x="3" y="46"/>
                    <a:pt x="4" y="51"/>
                    <a:pt x="5" y="56"/>
                  </a:cubicBezTo>
                  <a:cubicBezTo>
                    <a:pt x="6" y="62"/>
                    <a:pt x="7" y="67"/>
                    <a:pt x="9" y="72"/>
                  </a:cubicBezTo>
                  <a:cubicBezTo>
                    <a:pt x="10" y="77"/>
                    <a:pt x="12" y="83"/>
                    <a:pt x="15" y="88"/>
                  </a:cubicBezTo>
                  <a:cubicBezTo>
                    <a:pt x="16" y="90"/>
                    <a:pt x="17" y="93"/>
                    <a:pt x="18" y="95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5" y="107"/>
                    <a:pt x="29" y="111"/>
                    <a:pt x="32" y="115"/>
                  </a:cubicBezTo>
                  <a:cubicBezTo>
                    <a:pt x="34" y="117"/>
                    <a:pt x="36" y="119"/>
                    <a:pt x="38" y="121"/>
                  </a:cubicBezTo>
                  <a:cubicBezTo>
                    <a:pt x="40" y="122"/>
                    <a:pt x="42" y="124"/>
                    <a:pt x="43" y="125"/>
                  </a:cubicBezTo>
                  <a:cubicBezTo>
                    <a:pt x="45" y="127"/>
                    <a:pt x="47" y="128"/>
                    <a:pt x="49" y="130"/>
                  </a:cubicBezTo>
                  <a:cubicBezTo>
                    <a:pt x="51" y="131"/>
                    <a:pt x="53" y="132"/>
                    <a:pt x="55" y="133"/>
                  </a:cubicBezTo>
                  <a:cubicBezTo>
                    <a:pt x="56" y="134"/>
                    <a:pt x="58" y="135"/>
                    <a:pt x="60" y="136"/>
                  </a:cubicBezTo>
                  <a:cubicBezTo>
                    <a:pt x="62" y="137"/>
                    <a:pt x="63" y="138"/>
                    <a:pt x="65" y="138"/>
                  </a:cubicBezTo>
                  <a:cubicBezTo>
                    <a:pt x="68" y="140"/>
                    <a:pt x="71" y="141"/>
                    <a:pt x="73" y="142"/>
                  </a:cubicBezTo>
                  <a:cubicBezTo>
                    <a:pt x="78" y="143"/>
                    <a:pt x="80" y="144"/>
                    <a:pt x="80" y="144"/>
                  </a:cubicBezTo>
                  <a:cubicBezTo>
                    <a:pt x="80" y="144"/>
                    <a:pt x="78" y="144"/>
                    <a:pt x="73" y="142"/>
                  </a:cubicBezTo>
                  <a:cubicBezTo>
                    <a:pt x="70" y="142"/>
                    <a:pt x="68" y="141"/>
                    <a:pt x="64" y="139"/>
                  </a:cubicBezTo>
                  <a:cubicBezTo>
                    <a:pt x="63" y="139"/>
                    <a:pt x="61" y="138"/>
                    <a:pt x="59" y="137"/>
                  </a:cubicBezTo>
                  <a:cubicBezTo>
                    <a:pt x="57" y="137"/>
                    <a:pt x="55" y="136"/>
                    <a:pt x="54" y="135"/>
                  </a:cubicBezTo>
                  <a:cubicBezTo>
                    <a:pt x="52" y="134"/>
                    <a:pt x="50" y="133"/>
                    <a:pt x="48" y="131"/>
                  </a:cubicBezTo>
                  <a:cubicBezTo>
                    <a:pt x="46" y="130"/>
                    <a:pt x="44" y="129"/>
                    <a:pt x="42" y="127"/>
                  </a:cubicBezTo>
                  <a:cubicBezTo>
                    <a:pt x="40" y="126"/>
                    <a:pt x="38" y="124"/>
                    <a:pt x="36" y="123"/>
                  </a:cubicBezTo>
                  <a:cubicBezTo>
                    <a:pt x="34" y="121"/>
                    <a:pt x="32" y="119"/>
                    <a:pt x="30" y="117"/>
                  </a:cubicBezTo>
                  <a:cubicBezTo>
                    <a:pt x="27" y="113"/>
                    <a:pt x="23" y="109"/>
                    <a:pt x="20" y="104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4" y="94"/>
                    <a:pt x="13" y="92"/>
                    <a:pt x="12" y="89"/>
                  </a:cubicBezTo>
                  <a:cubicBezTo>
                    <a:pt x="9" y="84"/>
                    <a:pt x="7" y="78"/>
                    <a:pt x="6" y="73"/>
                  </a:cubicBezTo>
                  <a:cubicBezTo>
                    <a:pt x="4" y="68"/>
                    <a:pt x="3" y="62"/>
                    <a:pt x="2" y="57"/>
                  </a:cubicBezTo>
                  <a:cubicBezTo>
                    <a:pt x="0" y="46"/>
                    <a:pt x="0" y="36"/>
                    <a:pt x="0" y="28"/>
                  </a:cubicBezTo>
                  <a:cubicBezTo>
                    <a:pt x="0" y="19"/>
                    <a:pt x="0" y="12"/>
                    <a:pt x="1" y="7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4965F4F1-FD15-4236-B3B6-A86364E9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325" y="5438775"/>
              <a:ext cx="158750" cy="57150"/>
            </a:xfrm>
            <a:custGeom>
              <a:avLst/>
              <a:gdLst>
                <a:gd name="T0" fmla="*/ 58 w 58"/>
                <a:gd name="T1" fmla="*/ 0 h 21"/>
                <a:gd name="T2" fmla="*/ 56 w 58"/>
                <a:gd name="T3" fmla="*/ 6 h 21"/>
                <a:gd name="T4" fmla="*/ 0 w 58"/>
                <a:gd name="T5" fmla="*/ 14 h 21"/>
                <a:gd name="T6" fmla="*/ 58 w 58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1">
                  <a:moveTo>
                    <a:pt x="58" y="0"/>
                  </a:moveTo>
                  <a:cubicBezTo>
                    <a:pt x="58" y="2"/>
                    <a:pt x="57" y="4"/>
                    <a:pt x="56" y="6"/>
                  </a:cubicBezTo>
                  <a:cubicBezTo>
                    <a:pt x="45" y="20"/>
                    <a:pt x="20" y="21"/>
                    <a:pt x="0" y="14"/>
                  </a:cubicBezTo>
                  <a:cubicBezTo>
                    <a:pt x="41" y="15"/>
                    <a:pt x="58" y="1"/>
                    <a:pt x="58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E67041DF-AF35-45FB-9442-CCFE42712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2425" y="6488113"/>
              <a:ext cx="79375" cy="373063"/>
            </a:xfrm>
            <a:custGeom>
              <a:avLst/>
              <a:gdLst>
                <a:gd name="T0" fmla="*/ 21 w 29"/>
                <a:gd name="T1" fmla="*/ 5 h 135"/>
                <a:gd name="T2" fmla="*/ 24 w 29"/>
                <a:gd name="T3" fmla="*/ 135 h 135"/>
                <a:gd name="T4" fmla="*/ 0 w 29"/>
                <a:gd name="T5" fmla="*/ 0 h 135"/>
                <a:gd name="T6" fmla="*/ 29 w 29"/>
                <a:gd name="T7" fmla="*/ 0 h 135"/>
                <a:gd name="T8" fmla="*/ 22 w 29"/>
                <a:gd name="T9" fmla="*/ 3 h 135"/>
                <a:gd name="T10" fmla="*/ 21 w 29"/>
                <a:gd name="T11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5">
                  <a:moveTo>
                    <a:pt x="21" y="5"/>
                  </a:moveTo>
                  <a:cubicBezTo>
                    <a:pt x="24" y="135"/>
                    <a:pt x="24" y="135"/>
                    <a:pt x="24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4" y="2"/>
                    <a:pt x="22" y="3"/>
                  </a:cubicBezTo>
                  <a:cubicBezTo>
                    <a:pt x="22" y="4"/>
                    <a:pt x="21" y="4"/>
                    <a:pt x="21" y="5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9ED84C32-F2E2-45DB-888A-97F98C941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8650" y="6946900"/>
              <a:ext cx="96838" cy="609600"/>
            </a:xfrm>
            <a:custGeom>
              <a:avLst/>
              <a:gdLst>
                <a:gd name="T0" fmla="*/ 35 w 35"/>
                <a:gd name="T1" fmla="*/ 0 h 221"/>
                <a:gd name="T2" fmla="*/ 6 w 35"/>
                <a:gd name="T3" fmla="*/ 221 h 221"/>
                <a:gd name="T4" fmla="*/ 0 w 35"/>
                <a:gd name="T5" fmla="*/ 221 h 221"/>
                <a:gd name="T6" fmla="*/ 35 w 35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21">
                  <a:moveTo>
                    <a:pt x="35" y="0"/>
                  </a:moveTo>
                  <a:cubicBezTo>
                    <a:pt x="27" y="81"/>
                    <a:pt x="17" y="152"/>
                    <a:pt x="6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1" y="133"/>
                    <a:pt x="12" y="58"/>
                    <a:pt x="35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A4D992F-E95F-40F9-9870-DE269C192D15}"/>
              </a:ext>
            </a:extLst>
          </p:cNvPr>
          <p:cNvGrpSpPr/>
          <p:nvPr/>
        </p:nvGrpSpPr>
        <p:grpSpPr>
          <a:xfrm>
            <a:off x="1053796" y="2782551"/>
            <a:ext cx="957737" cy="1118156"/>
            <a:chOff x="4521201" y="5816600"/>
            <a:chExt cx="1592263" cy="1858963"/>
          </a:xfrm>
        </p:grpSpPr>
        <p:sp>
          <p:nvSpPr>
            <p:cNvPr id="204" name="Freeform 36">
              <a:extLst>
                <a:ext uri="{FF2B5EF4-FFF2-40B4-BE49-F238E27FC236}">
                  <a16:creationId xmlns:a16="http://schemas.microsoft.com/office/drawing/2014/main" id="{977E25AD-3163-4D6A-8C10-E9B37607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6745288"/>
              <a:ext cx="1592263" cy="930275"/>
            </a:xfrm>
            <a:custGeom>
              <a:avLst/>
              <a:gdLst>
                <a:gd name="T0" fmla="*/ 575 w 577"/>
                <a:gd name="T1" fmla="*/ 171 h 337"/>
                <a:gd name="T2" fmla="*/ 563 w 577"/>
                <a:gd name="T3" fmla="*/ 184 h 337"/>
                <a:gd name="T4" fmla="*/ 314 w 577"/>
                <a:gd name="T5" fmla="*/ 327 h 337"/>
                <a:gd name="T6" fmla="*/ 265 w 577"/>
                <a:gd name="T7" fmla="*/ 329 h 337"/>
                <a:gd name="T8" fmla="*/ 55 w 577"/>
                <a:gd name="T9" fmla="*/ 208 h 337"/>
                <a:gd name="T10" fmla="*/ 55 w 577"/>
                <a:gd name="T11" fmla="*/ 208 h 337"/>
                <a:gd name="T12" fmla="*/ 9 w 577"/>
                <a:gd name="T13" fmla="*/ 182 h 337"/>
                <a:gd name="T14" fmla="*/ 1 w 577"/>
                <a:gd name="T15" fmla="*/ 171 h 337"/>
                <a:gd name="T16" fmla="*/ 1 w 577"/>
                <a:gd name="T17" fmla="*/ 171 h 337"/>
                <a:gd name="T18" fmla="*/ 13 w 577"/>
                <a:gd name="T19" fmla="*/ 153 h 337"/>
                <a:gd name="T20" fmla="*/ 262 w 577"/>
                <a:gd name="T21" fmla="*/ 9 h 337"/>
                <a:gd name="T22" fmla="*/ 311 w 577"/>
                <a:gd name="T23" fmla="*/ 7 h 337"/>
                <a:gd name="T24" fmla="*/ 567 w 577"/>
                <a:gd name="T25" fmla="*/ 155 h 337"/>
                <a:gd name="T26" fmla="*/ 575 w 577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7">
                  <a:moveTo>
                    <a:pt x="575" y="171"/>
                  </a:moveTo>
                  <a:cubicBezTo>
                    <a:pt x="574" y="175"/>
                    <a:pt x="570" y="180"/>
                    <a:pt x="563" y="184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6"/>
                    <a:pt x="278" y="337"/>
                    <a:pt x="265" y="329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4" y="179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37">
              <a:extLst>
                <a:ext uri="{FF2B5EF4-FFF2-40B4-BE49-F238E27FC236}">
                  <a16:creationId xmlns:a16="http://schemas.microsoft.com/office/drawing/2014/main" id="{28CFDBD5-FA62-456A-B115-5C2C1C5EF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543675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3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38">
              <a:extLst>
                <a:ext uri="{FF2B5EF4-FFF2-40B4-BE49-F238E27FC236}">
                  <a16:creationId xmlns:a16="http://schemas.microsoft.com/office/drawing/2014/main" id="{C4F3677F-1EB7-4D25-8169-E824F7766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988175"/>
              <a:ext cx="1500188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39">
              <a:extLst>
                <a:ext uri="{FF2B5EF4-FFF2-40B4-BE49-F238E27FC236}">
                  <a16:creationId xmlns:a16="http://schemas.microsoft.com/office/drawing/2014/main" id="{0F4B0261-8F07-494D-833F-2FF711953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7150100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40">
              <a:extLst>
                <a:ext uri="{FF2B5EF4-FFF2-40B4-BE49-F238E27FC236}">
                  <a16:creationId xmlns:a16="http://schemas.microsoft.com/office/drawing/2014/main" id="{D7AFADC8-DE4E-4C9C-8EC6-928E4E49D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717073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41">
              <a:extLst>
                <a:ext uri="{FF2B5EF4-FFF2-40B4-BE49-F238E27FC236}">
                  <a16:creationId xmlns:a16="http://schemas.microsoft.com/office/drawing/2014/main" id="{3A27A4D3-2647-4165-8634-DBDAC09C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7394575"/>
              <a:ext cx="65088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42">
              <a:extLst>
                <a:ext uri="{FF2B5EF4-FFF2-40B4-BE49-F238E27FC236}">
                  <a16:creationId xmlns:a16="http://schemas.microsoft.com/office/drawing/2014/main" id="{46F3553A-486E-4635-BE65-60CB837EF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300788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43">
              <a:extLst>
                <a:ext uri="{FF2B5EF4-FFF2-40B4-BE49-F238E27FC236}">
                  <a16:creationId xmlns:a16="http://schemas.microsoft.com/office/drawing/2014/main" id="{46570DEF-7233-4C20-9915-F5904E9A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74687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44">
              <a:extLst>
                <a:ext uri="{FF2B5EF4-FFF2-40B4-BE49-F238E27FC236}">
                  <a16:creationId xmlns:a16="http://schemas.microsoft.com/office/drawing/2014/main" id="{36FDCCC7-DD16-4677-BE41-0643AFA8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91038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45">
              <a:extLst>
                <a:ext uri="{FF2B5EF4-FFF2-40B4-BE49-F238E27FC236}">
                  <a16:creationId xmlns:a16="http://schemas.microsoft.com/office/drawing/2014/main" id="{95B38F77-ECE8-4941-B6AD-55961609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92943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29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46">
              <a:extLst>
                <a:ext uri="{FF2B5EF4-FFF2-40B4-BE49-F238E27FC236}">
                  <a16:creationId xmlns:a16="http://schemas.microsoft.com/office/drawing/2014/main" id="{A9DBAD59-42A1-4F09-A190-240986487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7150100"/>
              <a:ext cx="65088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47">
              <a:extLst>
                <a:ext uri="{FF2B5EF4-FFF2-40B4-BE49-F238E27FC236}">
                  <a16:creationId xmlns:a16="http://schemas.microsoft.com/office/drawing/2014/main" id="{7671BC69-9E9D-4A7B-8CF0-54FC2971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059488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2 h 318"/>
                <a:gd name="T14" fmla="*/ 1 w 546"/>
                <a:gd name="T15" fmla="*/ 162 h 318"/>
                <a:gd name="T16" fmla="*/ 1 w 546"/>
                <a:gd name="T17" fmla="*/ 162 h 318"/>
                <a:gd name="T18" fmla="*/ 12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48">
              <a:extLst>
                <a:ext uri="{FF2B5EF4-FFF2-40B4-BE49-F238E27FC236}">
                  <a16:creationId xmlns:a16="http://schemas.microsoft.com/office/drawing/2014/main" id="{8F32B7A4-D0C2-4933-826C-CE0BC645C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503988"/>
              <a:ext cx="1500188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3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2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49">
              <a:extLst>
                <a:ext uri="{FF2B5EF4-FFF2-40B4-BE49-F238E27FC236}">
                  <a16:creationId xmlns:a16="http://schemas.microsoft.com/office/drawing/2014/main" id="{33F0312C-22FE-48E2-A52C-E9FA805A6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66750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1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5" y="77"/>
                    <a:pt x="11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50">
              <a:extLst>
                <a:ext uri="{FF2B5EF4-FFF2-40B4-BE49-F238E27FC236}">
                  <a16:creationId xmlns:a16="http://schemas.microsoft.com/office/drawing/2014/main" id="{4CFD1DA6-52C6-49FB-808B-E8E63F661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68655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51">
              <a:extLst>
                <a:ext uri="{FF2B5EF4-FFF2-40B4-BE49-F238E27FC236}">
                  <a16:creationId xmlns:a16="http://schemas.microsoft.com/office/drawing/2014/main" id="{5EC2E7AA-0730-43D9-853B-A3FB3FA5B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6910388"/>
              <a:ext cx="65088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52">
              <a:extLst>
                <a:ext uri="{FF2B5EF4-FFF2-40B4-BE49-F238E27FC236}">
                  <a16:creationId xmlns:a16="http://schemas.microsoft.com/office/drawing/2014/main" id="{505A7AA7-A5F0-460D-8CDA-856322F10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5816600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1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7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53">
              <a:extLst>
                <a:ext uri="{FF2B5EF4-FFF2-40B4-BE49-F238E27FC236}">
                  <a16:creationId xmlns:a16="http://schemas.microsoft.com/office/drawing/2014/main" id="{E38BB1B8-5086-423A-B46C-B81CBA8D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26427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5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1"/>
                    <a:pt x="251" y="225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54">
              <a:extLst>
                <a:ext uri="{FF2B5EF4-FFF2-40B4-BE49-F238E27FC236}">
                  <a16:creationId xmlns:a16="http://schemas.microsoft.com/office/drawing/2014/main" id="{149FF699-6AEE-4997-A51C-EF9D31FDD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42778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55">
              <a:extLst>
                <a:ext uri="{FF2B5EF4-FFF2-40B4-BE49-F238E27FC236}">
                  <a16:creationId xmlns:a16="http://schemas.microsoft.com/office/drawing/2014/main" id="{FC53DA8D-D5C9-4797-871C-C781BC721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44683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56">
              <a:extLst>
                <a:ext uri="{FF2B5EF4-FFF2-40B4-BE49-F238E27FC236}">
                  <a16:creationId xmlns:a16="http://schemas.microsoft.com/office/drawing/2014/main" id="{140D0032-3B41-4F53-BD5B-5533A8F9E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6667500"/>
              <a:ext cx="65088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6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7C3CEBD0-E62D-42DF-96B8-F0BB5DBAF261}"/>
              </a:ext>
            </a:extLst>
          </p:cNvPr>
          <p:cNvGrpSpPr/>
          <p:nvPr/>
        </p:nvGrpSpPr>
        <p:grpSpPr>
          <a:xfrm>
            <a:off x="1409009" y="2787325"/>
            <a:ext cx="247312" cy="347574"/>
            <a:chOff x="5111750" y="5824538"/>
            <a:chExt cx="411163" cy="577850"/>
          </a:xfrm>
        </p:grpSpPr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01C08BB1-297A-4B12-8284-F2880B2C7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425" y="5824538"/>
              <a:ext cx="344488" cy="563563"/>
            </a:xfrm>
            <a:custGeom>
              <a:avLst/>
              <a:gdLst>
                <a:gd name="T0" fmla="*/ 100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0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0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0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9"/>
                    <a:pt x="11" y="0"/>
                    <a:pt x="24" y="8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0" y="19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7C01BBCD-5D07-41D7-BDDC-8262B1AE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5838825"/>
              <a:ext cx="344488" cy="563563"/>
            </a:xfrm>
            <a:custGeom>
              <a:avLst/>
              <a:gdLst>
                <a:gd name="T0" fmla="*/ 100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0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0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0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0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0" y="0"/>
                    <a:pt x="24" y="8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0" y="19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166EE23A-86DB-4183-8A8F-F52714D14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8425" y="5927725"/>
              <a:ext cx="23813" cy="33338"/>
            </a:xfrm>
            <a:custGeom>
              <a:avLst/>
              <a:gdLst>
                <a:gd name="T0" fmla="*/ 5 w 9"/>
                <a:gd name="T1" fmla="*/ 11 h 12"/>
                <a:gd name="T2" fmla="*/ 0 w 9"/>
                <a:gd name="T3" fmla="*/ 3 h 12"/>
                <a:gd name="T4" fmla="*/ 5 w 9"/>
                <a:gd name="T5" fmla="*/ 1 h 12"/>
                <a:gd name="T6" fmla="*/ 9 w 9"/>
                <a:gd name="T7" fmla="*/ 8 h 12"/>
                <a:gd name="T8" fmla="*/ 5 w 9"/>
                <a:gd name="T9" fmla="*/ 11 h 12"/>
                <a:gd name="T10" fmla="*/ 5 w 9"/>
                <a:gd name="T11" fmla="*/ 4 h 12"/>
                <a:gd name="T12" fmla="*/ 3 w 9"/>
                <a:gd name="T13" fmla="*/ 5 h 12"/>
                <a:gd name="T14" fmla="*/ 5 w 9"/>
                <a:gd name="T15" fmla="*/ 8 h 12"/>
                <a:gd name="T16" fmla="*/ 7 w 9"/>
                <a:gd name="T17" fmla="*/ 7 h 12"/>
                <a:gd name="T18" fmla="*/ 5 w 9"/>
                <a:gd name="T1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cubicBezTo>
                    <a:pt x="2" y="9"/>
                    <a:pt x="0" y="6"/>
                    <a:pt x="0" y="3"/>
                  </a:cubicBezTo>
                  <a:cubicBezTo>
                    <a:pt x="0" y="1"/>
                    <a:pt x="2" y="0"/>
                    <a:pt x="5" y="1"/>
                  </a:cubicBezTo>
                  <a:cubicBezTo>
                    <a:pt x="7" y="2"/>
                    <a:pt x="9" y="6"/>
                    <a:pt x="9" y="8"/>
                  </a:cubicBezTo>
                  <a:cubicBezTo>
                    <a:pt x="9" y="11"/>
                    <a:pt x="7" y="12"/>
                    <a:pt x="5" y="11"/>
                  </a:cubicBezTo>
                  <a:close/>
                  <a:moveTo>
                    <a:pt x="5" y="4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6"/>
                    <a:pt x="4" y="7"/>
                    <a:pt x="5" y="8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408EF8C9-EF98-4863-B2B8-DC69E1628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6032500"/>
              <a:ext cx="33338" cy="46038"/>
            </a:xfrm>
            <a:custGeom>
              <a:avLst/>
              <a:gdLst>
                <a:gd name="T0" fmla="*/ 6 w 12"/>
                <a:gd name="T1" fmla="*/ 15 h 17"/>
                <a:gd name="T2" fmla="*/ 0 w 12"/>
                <a:gd name="T3" fmla="*/ 5 h 17"/>
                <a:gd name="T4" fmla="*/ 6 w 12"/>
                <a:gd name="T5" fmla="*/ 1 h 17"/>
                <a:gd name="T6" fmla="*/ 12 w 12"/>
                <a:gd name="T7" fmla="*/ 12 h 17"/>
                <a:gd name="T8" fmla="*/ 6 w 12"/>
                <a:gd name="T9" fmla="*/ 15 h 17"/>
                <a:gd name="T10" fmla="*/ 6 w 12"/>
                <a:gd name="T11" fmla="*/ 4 h 17"/>
                <a:gd name="T12" fmla="*/ 2 w 12"/>
                <a:gd name="T13" fmla="*/ 6 h 17"/>
                <a:gd name="T14" fmla="*/ 6 w 12"/>
                <a:gd name="T15" fmla="*/ 13 h 17"/>
                <a:gd name="T16" fmla="*/ 10 w 12"/>
                <a:gd name="T17" fmla="*/ 11 h 17"/>
                <a:gd name="T18" fmla="*/ 6 w 12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6" y="15"/>
                  </a:moveTo>
                  <a:cubicBezTo>
                    <a:pt x="3" y="14"/>
                    <a:pt x="0" y="9"/>
                    <a:pt x="0" y="5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3"/>
                    <a:pt x="12" y="8"/>
                    <a:pt x="12" y="12"/>
                  </a:cubicBezTo>
                  <a:cubicBezTo>
                    <a:pt x="12" y="16"/>
                    <a:pt x="9" y="17"/>
                    <a:pt x="6" y="15"/>
                  </a:cubicBezTo>
                  <a:close/>
                  <a:moveTo>
                    <a:pt x="6" y="4"/>
                  </a:moveTo>
                  <a:cubicBezTo>
                    <a:pt x="4" y="3"/>
                    <a:pt x="2" y="4"/>
                    <a:pt x="2" y="6"/>
                  </a:cubicBezTo>
                  <a:cubicBezTo>
                    <a:pt x="2" y="9"/>
                    <a:pt x="4" y="11"/>
                    <a:pt x="6" y="13"/>
                  </a:cubicBezTo>
                  <a:cubicBezTo>
                    <a:pt x="8" y="14"/>
                    <a:pt x="10" y="13"/>
                    <a:pt x="10" y="11"/>
                  </a:cubicBezTo>
                  <a:cubicBezTo>
                    <a:pt x="10" y="8"/>
                    <a:pt x="8" y="5"/>
                    <a:pt x="6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304">
              <a:extLst>
                <a:ext uri="{FF2B5EF4-FFF2-40B4-BE49-F238E27FC236}">
                  <a16:creationId xmlns:a16="http://schemas.microsoft.com/office/drawing/2014/main" id="{0B0CD1C3-34D6-43CD-A202-BBF691780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5969000"/>
              <a:ext cx="22225" cy="15875"/>
            </a:xfrm>
            <a:custGeom>
              <a:avLst/>
              <a:gdLst>
                <a:gd name="T0" fmla="*/ 2 w 8"/>
                <a:gd name="T1" fmla="*/ 6 h 6"/>
                <a:gd name="T2" fmla="*/ 1 w 8"/>
                <a:gd name="T3" fmla="*/ 5 h 6"/>
                <a:gd name="T4" fmla="*/ 1 w 8"/>
                <a:gd name="T5" fmla="*/ 3 h 6"/>
                <a:gd name="T6" fmla="*/ 5 w 8"/>
                <a:gd name="T7" fmla="*/ 0 h 6"/>
                <a:gd name="T8" fmla="*/ 7 w 8"/>
                <a:gd name="T9" fmla="*/ 1 h 6"/>
                <a:gd name="T10" fmla="*/ 7 w 8"/>
                <a:gd name="T11" fmla="*/ 3 h 6"/>
                <a:gd name="T12" fmla="*/ 3 w 8"/>
                <a:gd name="T13" fmla="*/ 6 h 6"/>
                <a:gd name="T14" fmla="*/ 2 w 8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2" y="6"/>
                  </a:moveTo>
                  <a:cubicBezTo>
                    <a:pt x="1" y="6"/>
                    <a:pt x="1" y="5"/>
                    <a:pt x="1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6" name="Freeform 305">
              <a:extLst>
                <a:ext uri="{FF2B5EF4-FFF2-40B4-BE49-F238E27FC236}">
                  <a16:creationId xmlns:a16="http://schemas.microsoft.com/office/drawing/2014/main" id="{417E5AA0-FEA2-46A7-9FFD-6B9F6B3E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5961063"/>
              <a:ext cx="22225" cy="31750"/>
            </a:xfrm>
            <a:custGeom>
              <a:avLst/>
              <a:gdLst>
                <a:gd name="T0" fmla="*/ 6 w 8"/>
                <a:gd name="T1" fmla="*/ 11 h 12"/>
                <a:gd name="T2" fmla="*/ 5 w 8"/>
                <a:gd name="T3" fmla="*/ 11 h 12"/>
                <a:gd name="T4" fmla="*/ 1 w 8"/>
                <a:gd name="T5" fmla="*/ 3 h 12"/>
                <a:gd name="T6" fmla="*/ 1 w 8"/>
                <a:gd name="T7" fmla="*/ 1 h 12"/>
                <a:gd name="T8" fmla="*/ 3 w 8"/>
                <a:gd name="T9" fmla="*/ 2 h 12"/>
                <a:gd name="T10" fmla="*/ 7 w 8"/>
                <a:gd name="T11" fmla="*/ 10 h 12"/>
                <a:gd name="T12" fmla="*/ 7 w 8"/>
                <a:gd name="T13" fmla="*/ 12 h 12"/>
                <a:gd name="T14" fmla="*/ 6 w 8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6" y="11"/>
                  </a:moveTo>
                  <a:cubicBezTo>
                    <a:pt x="6" y="11"/>
                    <a:pt x="6" y="11"/>
                    <a:pt x="5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1"/>
                    <a:pt x="7" y="12"/>
                  </a:cubicBezTo>
                  <a:cubicBezTo>
                    <a:pt x="7" y="12"/>
                    <a:pt x="7" y="12"/>
                    <a:pt x="6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7" name="Freeform 306">
              <a:extLst>
                <a:ext uri="{FF2B5EF4-FFF2-40B4-BE49-F238E27FC236}">
                  <a16:creationId xmlns:a16="http://schemas.microsoft.com/office/drawing/2014/main" id="{C9CB1EE8-0985-48D3-9157-3405AF5BF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6200" y="5976938"/>
              <a:ext cx="254000" cy="334963"/>
            </a:xfrm>
            <a:custGeom>
              <a:avLst/>
              <a:gdLst>
                <a:gd name="T0" fmla="*/ 81 w 92"/>
                <a:gd name="T1" fmla="*/ 118 h 121"/>
                <a:gd name="T2" fmla="*/ 44 w 92"/>
                <a:gd name="T3" fmla="*/ 96 h 121"/>
                <a:gd name="T4" fmla="*/ 43 w 92"/>
                <a:gd name="T5" fmla="*/ 94 h 121"/>
                <a:gd name="T6" fmla="*/ 44 w 92"/>
                <a:gd name="T7" fmla="*/ 94 h 121"/>
                <a:gd name="T8" fmla="*/ 81 w 92"/>
                <a:gd name="T9" fmla="*/ 115 h 121"/>
                <a:gd name="T10" fmla="*/ 90 w 92"/>
                <a:gd name="T11" fmla="*/ 111 h 121"/>
                <a:gd name="T12" fmla="*/ 90 w 92"/>
                <a:gd name="T13" fmla="*/ 110 h 121"/>
                <a:gd name="T14" fmla="*/ 91 w 92"/>
                <a:gd name="T15" fmla="*/ 109 h 121"/>
                <a:gd name="T16" fmla="*/ 92 w 92"/>
                <a:gd name="T17" fmla="*/ 112 h 121"/>
                <a:gd name="T18" fmla="*/ 92 w 92"/>
                <a:gd name="T19" fmla="*/ 112 h 121"/>
                <a:gd name="T20" fmla="*/ 81 w 92"/>
                <a:gd name="T21" fmla="*/ 118 h 121"/>
                <a:gd name="T22" fmla="*/ 40 w 92"/>
                <a:gd name="T23" fmla="*/ 94 h 121"/>
                <a:gd name="T24" fmla="*/ 11 w 92"/>
                <a:gd name="T25" fmla="*/ 77 h 121"/>
                <a:gd name="T26" fmla="*/ 0 w 92"/>
                <a:gd name="T27" fmla="*/ 59 h 121"/>
                <a:gd name="T28" fmla="*/ 0 w 92"/>
                <a:gd name="T29" fmla="*/ 9 h 121"/>
                <a:gd name="T30" fmla="*/ 1 w 92"/>
                <a:gd name="T31" fmla="*/ 8 h 121"/>
                <a:gd name="T32" fmla="*/ 3 w 92"/>
                <a:gd name="T33" fmla="*/ 10 h 121"/>
                <a:gd name="T34" fmla="*/ 3 w 92"/>
                <a:gd name="T35" fmla="*/ 60 h 121"/>
                <a:gd name="T36" fmla="*/ 11 w 92"/>
                <a:gd name="T37" fmla="*/ 74 h 121"/>
                <a:gd name="T38" fmla="*/ 40 w 92"/>
                <a:gd name="T39" fmla="*/ 91 h 121"/>
                <a:gd name="T40" fmla="*/ 41 w 92"/>
                <a:gd name="T41" fmla="*/ 94 h 121"/>
                <a:gd name="T42" fmla="*/ 40 w 92"/>
                <a:gd name="T43" fmla="*/ 94 h 121"/>
                <a:gd name="T44" fmla="*/ 91 w 92"/>
                <a:gd name="T45" fmla="*/ 108 h 121"/>
                <a:gd name="T46" fmla="*/ 90 w 92"/>
                <a:gd name="T47" fmla="*/ 106 h 121"/>
                <a:gd name="T48" fmla="*/ 91 w 92"/>
                <a:gd name="T49" fmla="*/ 105 h 121"/>
                <a:gd name="T50" fmla="*/ 92 w 92"/>
                <a:gd name="T51" fmla="*/ 107 h 121"/>
                <a:gd name="T52" fmla="*/ 91 w 92"/>
                <a:gd name="T53" fmla="*/ 108 h 121"/>
                <a:gd name="T54" fmla="*/ 91 w 92"/>
                <a:gd name="T55" fmla="*/ 104 h 121"/>
                <a:gd name="T56" fmla="*/ 90 w 92"/>
                <a:gd name="T57" fmla="*/ 101 h 121"/>
                <a:gd name="T58" fmla="*/ 90 w 92"/>
                <a:gd name="T59" fmla="*/ 60 h 121"/>
                <a:gd name="T60" fmla="*/ 81 w 92"/>
                <a:gd name="T61" fmla="*/ 46 h 121"/>
                <a:gd name="T62" fmla="*/ 45 w 92"/>
                <a:gd name="T63" fmla="*/ 25 h 121"/>
                <a:gd name="T64" fmla="*/ 43 w 92"/>
                <a:gd name="T65" fmla="*/ 22 h 121"/>
                <a:gd name="T66" fmla="*/ 45 w 92"/>
                <a:gd name="T67" fmla="*/ 22 h 121"/>
                <a:gd name="T68" fmla="*/ 81 w 92"/>
                <a:gd name="T69" fmla="*/ 43 h 121"/>
                <a:gd name="T70" fmla="*/ 92 w 92"/>
                <a:gd name="T71" fmla="*/ 61 h 121"/>
                <a:gd name="T72" fmla="*/ 92 w 92"/>
                <a:gd name="T73" fmla="*/ 103 h 121"/>
                <a:gd name="T74" fmla="*/ 91 w 92"/>
                <a:gd name="T75" fmla="*/ 104 h 121"/>
                <a:gd name="T76" fmla="*/ 2 w 92"/>
                <a:gd name="T77" fmla="*/ 7 h 121"/>
                <a:gd name="T78" fmla="*/ 2 w 92"/>
                <a:gd name="T79" fmla="*/ 7 h 121"/>
                <a:gd name="T80" fmla="*/ 1 w 92"/>
                <a:gd name="T81" fmla="*/ 4 h 121"/>
                <a:gd name="T82" fmla="*/ 3 w 92"/>
                <a:gd name="T83" fmla="*/ 4 h 121"/>
                <a:gd name="T84" fmla="*/ 3 w 92"/>
                <a:gd name="T85" fmla="*/ 7 h 121"/>
                <a:gd name="T86" fmla="*/ 2 w 92"/>
                <a:gd name="T87" fmla="*/ 7 h 121"/>
                <a:gd name="T88" fmla="*/ 4 w 92"/>
                <a:gd name="T89" fmla="*/ 5 h 121"/>
                <a:gd name="T90" fmla="*/ 3 w 92"/>
                <a:gd name="T91" fmla="*/ 4 h 121"/>
                <a:gd name="T92" fmla="*/ 3 w 92"/>
                <a:gd name="T93" fmla="*/ 2 h 121"/>
                <a:gd name="T94" fmla="*/ 3 w 92"/>
                <a:gd name="T95" fmla="*/ 2 h 121"/>
                <a:gd name="T96" fmla="*/ 11 w 92"/>
                <a:gd name="T97" fmla="*/ 2 h 121"/>
                <a:gd name="T98" fmla="*/ 41 w 92"/>
                <a:gd name="T99" fmla="*/ 20 h 121"/>
                <a:gd name="T100" fmla="*/ 42 w 92"/>
                <a:gd name="T101" fmla="*/ 22 h 121"/>
                <a:gd name="T102" fmla="*/ 41 w 92"/>
                <a:gd name="T103" fmla="*/ 22 h 121"/>
                <a:gd name="T104" fmla="*/ 11 w 92"/>
                <a:gd name="T105" fmla="*/ 5 h 121"/>
                <a:gd name="T106" fmla="*/ 5 w 92"/>
                <a:gd name="T107" fmla="*/ 5 h 121"/>
                <a:gd name="T108" fmla="*/ 4 w 92"/>
                <a:gd name="T109" fmla="*/ 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1">
                  <a:moveTo>
                    <a:pt x="81" y="11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3" y="95"/>
                    <a:pt x="43" y="94"/>
                  </a:cubicBezTo>
                  <a:cubicBezTo>
                    <a:pt x="43" y="93"/>
                    <a:pt x="43" y="93"/>
                    <a:pt x="44" y="9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6" y="118"/>
                    <a:pt x="90" y="116"/>
                    <a:pt x="90" y="111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09"/>
                    <a:pt x="90" y="109"/>
                    <a:pt x="91" y="109"/>
                  </a:cubicBezTo>
                  <a:cubicBezTo>
                    <a:pt x="91" y="110"/>
                    <a:pt x="92" y="111"/>
                    <a:pt x="92" y="112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9"/>
                    <a:pt x="87" y="121"/>
                    <a:pt x="81" y="118"/>
                  </a:cubicBezTo>
                  <a:close/>
                  <a:moveTo>
                    <a:pt x="40" y="94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4"/>
                    <a:pt x="0" y="66"/>
                    <a:pt x="0" y="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8"/>
                    <a:pt x="3" y="9"/>
                    <a:pt x="3" y="1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6"/>
                    <a:pt x="6" y="72"/>
                    <a:pt x="11" y="74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1" y="92"/>
                    <a:pt x="41" y="93"/>
                    <a:pt x="41" y="94"/>
                  </a:cubicBezTo>
                  <a:cubicBezTo>
                    <a:pt x="41" y="94"/>
                    <a:pt x="41" y="95"/>
                    <a:pt x="40" y="94"/>
                  </a:cubicBezTo>
                  <a:close/>
                  <a:moveTo>
                    <a:pt x="91" y="108"/>
                  </a:moveTo>
                  <a:cubicBezTo>
                    <a:pt x="90" y="108"/>
                    <a:pt x="90" y="107"/>
                    <a:pt x="90" y="106"/>
                  </a:cubicBezTo>
                  <a:cubicBezTo>
                    <a:pt x="90" y="105"/>
                    <a:pt x="90" y="105"/>
                    <a:pt x="91" y="105"/>
                  </a:cubicBezTo>
                  <a:cubicBezTo>
                    <a:pt x="91" y="105"/>
                    <a:pt x="92" y="106"/>
                    <a:pt x="92" y="107"/>
                  </a:cubicBezTo>
                  <a:cubicBezTo>
                    <a:pt x="92" y="108"/>
                    <a:pt x="91" y="108"/>
                    <a:pt x="91" y="108"/>
                  </a:cubicBezTo>
                  <a:close/>
                  <a:moveTo>
                    <a:pt x="91" y="104"/>
                  </a:moveTo>
                  <a:cubicBezTo>
                    <a:pt x="90" y="103"/>
                    <a:pt x="90" y="102"/>
                    <a:pt x="90" y="101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55"/>
                    <a:pt x="86" y="48"/>
                    <a:pt x="81" y="4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4"/>
                    <a:pt x="43" y="23"/>
                    <a:pt x="43" y="22"/>
                  </a:cubicBezTo>
                  <a:cubicBezTo>
                    <a:pt x="43" y="22"/>
                    <a:pt x="44" y="21"/>
                    <a:pt x="45" y="22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7" y="46"/>
                    <a:pt x="92" y="55"/>
                    <a:pt x="92" y="61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92" y="104"/>
                    <a:pt x="91" y="104"/>
                    <a:pt x="91" y="104"/>
                  </a:cubicBezTo>
                  <a:close/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lose/>
                  <a:moveTo>
                    <a:pt x="4" y="5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0"/>
                    <a:pt x="8" y="1"/>
                    <a:pt x="11" y="2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2" y="21"/>
                    <a:pt x="42" y="22"/>
                  </a:cubicBezTo>
                  <a:cubicBezTo>
                    <a:pt x="42" y="22"/>
                    <a:pt x="41" y="23"/>
                    <a:pt x="41" y="2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4"/>
                    <a:pt x="7" y="4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307">
              <a:extLst>
                <a:ext uri="{FF2B5EF4-FFF2-40B4-BE49-F238E27FC236}">
                  <a16:creationId xmlns:a16="http://schemas.microsoft.com/office/drawing/2014/main" id="{6BD5D8FE-9739-4EE8-A6CB-D8B5CCAEB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138" y="5980113"/>
              <a:ext cx="236538" cy="187325"/>
            </a:xfrm>
            <a:custGeom>
              <a:avLst/>
              <a:gdLst>
                <a:gd name="T0" fmla="*/ 43 w 86"/>
                <a:gd name="T1" fmla="*/ 66 h 68"/>
                <a:gd name="T2" fmla="*/ 34 w 86"/>
                <a:gd name="T3" fmla="*/ 57 h 68"/>
                <a:gd name="T4" fmla="*/ 34 w 86"/>
                <a:gd name="T5" fmla="*/ 57 h 68"/>
                <a:gd name="T6" fmla="*/ 31 w 86"/>
                <a:gd name="T7" fmla="*/ 52 h 68"/>
                <a:gd name="T8" fmla="*/ 31 w 86"/>
                <a:gd name="T9" fmla="*/ 52 h 68"/>
                <a:gd name="T10" fmla="*/ 31 w 86"/>
                <a:gd name="T11" fmla="*/ 51 h 68"/>
                <a:gd name="T12" fmla="*/ 31 w 86"/>
                <a:gd name="T13" fmla="*/ 50 h 68"/>
                <a:gd name="T14" fmla="*/ 33 w 86"/>
                <a:gd name="T15" fmla="*/ 51 h 68"/>
                <a:gd name="T16" fmla="*/ 36 w 86"/>
                <a:gd name="T17" fmla="*/ 56 h 68"/>
                <a:gd name="T18" fmla="*/ 43 w 86"/>
                <a:gd name="T19" fmla="*/ 63 h 68"/>
                <a:gd name="T20" fmla="*/ 50 w 86"/>
                <a:gd name="T21" fmla="*/ 64 h 68"/>
                <a:gd name="T22" fmla="*/ 84 w 86"/>
                <a:gd name="T23" fmla="*/ 49 h 68"/>
                <a:gd name="T24" fmla="*/ 86 w 86"/>
                <a:gd name="T25" fmla="*/ 50 h 68"/>
                <a:gd name="T26" fmla="*/ 86 w 86"/>
                <a:gd name="T27" fmla="*/ 52 h 68"/>
                <a:gd name="T28" fmla="*/ 51 w 86"/>
                <a:gd name="T29" fmla="*/ 67 h 68"/>
                <a:gd name="T30" fmla="*/ 43 w 86"/>
                <a:gd name="T31" fmla="*/ 66 h 68"/>
                <a:gd name="T32" fmla="*/ 29 w 86"/>
                <a:gd name="T33" fmla="*/ 49 h 68"/>
                <a:gd name="T34" fmla="*/ 28 w 86"/>
                <a:gd name="T35" fmla="*/ 48 h 68"/>
                <a:gd name="T36" fmla="*/ 1 w 86"/>
                <a:gd name="T37" fmla="*/ 3 h 68"/>
                <a:gd name="T38" fmla="*/ 0 w 86"/>
                <a:gd name="T39" fmla="*/ 0 h 68"/>
                <a:gd name="T40" fmla="*/ 2 w 86"/>
                <a:gd name="T41" fmla="*/ 1 h 68"/>
                <a:gd name="T42" fmla="*/ 30 w 86"/>
                <a:gd name="T43" fmla="*/ 47 h 68"/>
                <a:gd name="T44" fmla="*/ 30 w 86"/>
                <a:gd name="T45" fmla="*/ 49 h 68"/>
                <a:gd name="T46" fmla="*/ 29 w 86"/>
                <a:gd name="T47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68">
                  <a:moveTo>
                    <a:pt x="43" y="66"/>
                  </a:moveTo>
                  <a:cubicBezTo>
                    <a:pt x="40" y="64"/>
                    <a:pt x="37" y="61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1" y="51"/>
                    <a:pt x="31" y="50"/>
                    <a:pt x="31" y="50"/>
                  </a:cubicBezTo>
                  <a:cubicBezTo>
                    <a:pt x="31" y="50"/>
                    <a:pt x="32" y="50"/>
                    <a:pt x="33" y="51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8" y="59"/>
                    <a:pt x="40" y="61"/>
                    <a:pt x="43" y="63"/>
                  </a:cubicBezTo>
                  <a:cubicBezTo>
                    <a:pt x="45" y="64"/>
                    <a:pt x="48" y="65"/>
                    <a:pt x="50" y="64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9"/>
                    <a:pt x="86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8"/>
                    <a:pt x="46" y="68"/>
                    <a:pt x="43" y="66"/>
                  </a:cubicBezTo>
                  <a:close/>
                  <a:moveTo>
                    <a:pt x="29" y="49"/>
                  </a:moveTo>
                  <a:cubicBezTo>
                    <a:pt x="29" y="48"/>
                    <a:pt x="29" y="48"/>
                    <a:pt x="28" y="4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47"/>
                    <a:pt x="31" y="48"/>
                    <a:pt x="30" y="49"/>
                  </a:cubicBezTo>
                  <a:cubicBezTo>
                    <a:pt x="30" y="49"/>
                    <a:pt x="29" y="49"/>
                    <a:pt x="29" y="4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pic>
        <p:nvPicPr>
          <p:cNvPr id="407" name="Picture 2" descr="57d50a8f-0772-4bff-adcb-34d3fe3f8bdb@ubm">
            <a:extLst>
              <a:ext uri="{FF2B5EF4-FFF2-40B4-BE49-F238E27FC236}">
                <a16:creationId xmlns:a16="http://schemas.microsoft.com/office/drawing/2014/main" id="{7B20C784-CCEF-4D43-B6AD-71434761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9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0" presetClass="path" presetSubtype="0" repeatCount="1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00185 L 0.16914 -0.0132 " pathEditMode="fixed" rAng="0" ptsTypes="AA">
                                      <p:cBhvr>
                                        <p:cTn id="1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2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395" grpId="0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4836F62-8117-3140-BCC8-339CF881B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92590" r="20946"/>
          <a:stretch/>
        </p:blipFill>
        <p:spPr>
          <a:xfrm>
            <a:off x="2806574" y="6373640"/>
            <a:ext cx="7013268" cy="49762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93819ED-FDA9-4B4A-9BA5-BB519E5B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780" r="75427"/>
          <a:stretch/>
        </p:blipFill>
        <p:spPr>
          <a:xfrm>
            <a:off x="0" y="4179071"/>
            <a:ext cx="3277354" cy="269806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390CC1B-362A-AD4B-8F22-1892DA256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1742" r="21213" b="19241"/>
          <a:stretch/>
        </p:blipFill>
        <p:spPr>
          <a:xfrm>
            <a:off x="860079" y="1600713"/>
            <a:ext cx="5064758" cy="335836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AEAC189-6729-9F4C-8005-F986A802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b="96811"/>
          <a:stretch/>
        </p:blipFill>
        <p:spPr>
          <a:xfrm>
            <a:off x="0" y="0"/>
            <a:ext cx="8818076" cy="18614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AE3F38E-799B-B341-B351-802ABF57D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7" b="96811"/>
          <a:stretch/>
        </p:blipFill>
        <p:spPr>
          <a:xfrm>
            <a:off x="8311080" y="0"/>
            <a:ext cx="3880919" cy="18614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74C88DD-D4D6-9F40-A408-3290D7861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299" r="25573" b="96513"/>
          <a:stretch/>
        </p:blipFill>
        <p:spPr>
          <a:xfrm>
            <a:off x="6652787" y="0"/>
            <a:ext cx="2785450" cy="18614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7680B3B-8820-4847-9D6C-7B3FCAB68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7" t="1174"/>
          <a:stretch/>
        </p:blipFill>
        <p:spPr>
          <a:xfrm>
            <a:off x="9741529" y="-1"/>
            <a:ext cx="2450471" cy="688859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5272EC4-AECB-434C-A2BB-56091D7C4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7" t="1174" b="70230"/>
          <a:stretch/>
        </p:blipFill>
        <p:spPr>
          <a:xfrm>
            <a:off x="9741529" y="0"/>
            <a:ext cx="2450471" cy="19932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6906A9-4549-5141-B9B9-59BC73B07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10077" r="21330" b="19068"/>
          <a:stretch/>
        </p:blipFill>
        <p:spPr>
          <a:xfrm>
            <a:off x="6161858" y="1579974"/>
            <a:ext cx="4980473" cy="3399839"/>
          </a:xfrm>
          <a:prstGeom prst="rect">
            <a:avLst/>
          </a:prstGeom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B87B8B7A-3E92-5D48-BF1C-357E09E723F4}"/>
              </a:ext>
            </a:extLst>
          </p:cNvPr>
          <p:cNvSpPr/>
          <p:nvPr/>
        </p:nvSpPr>
        <p:spPr>
          <a:xfrm>
            <a:off x="8220546" y="6175281"/>
            <a:ext cx="39684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www.efsa.europa.eu</a:t>
            </a:r>
            <a:r>
              <a:rPr lang="hu-HU" sz="1000" dirty="0">
                <a:solidFill>
                  <a:srgbClr val="002060"/>
                </a:solidFill>
              </a:rPr>
              <a:t>/en/</a:t>
            </a:r>
            <a:r>
              <a:rPr lang="hu-HU" sz="1000" dirty="0" err="1">
                <a:solidFill>
                  <a:srgbClr val="002060"/>
                </a:solidFill>
              </a:rPr>
              <a:t>interactive-pages</a:t>
            </a:r>
            <a:r>
              <a:rPr lang="hu-HU" sz="1000" dirty="0">
                <a:solidFill>
                  <a:srgbClr val="002060"/>
                </a:solidFill>
              </a:rPr>
              <a:t>/AMR-Report-2017</a:t>
            </a:r>
          </a:p>
        </p:txBody>
      </p:sp>
    </p:spTree>
    <p:extLst>
      <p:ext uri="{BB962C8B-B14F-4D97-AF65-F5344CB8AC3E}">
        <p14:creationId xmlns:p14="http://schemas.microsoft.com/office/powerpoint/2010/main" val="39821105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3FFC8392-AF01-0144-9AE4-7D986C674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5" y="0"/>
            <a:ext cx="5523882" cy="29606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5476D45-4F77-9542-B4C5-2D5A08A02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973"/>
            <a:ext cx="1378292" cy="312346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571C8E5-4A0B-654C-A034-667C68441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47" y="4758"/>
            <a:ext cx="5523883" cy="296069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11BB1A5-16CE-9B47-B466-7C704811B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78" y="3814800"/>
            <a:ext cx="5677822" cy="30432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84EF90BD-AAA3-CF41-9296-DD03F73CE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4" y="3664800"/>
            <a:ext cx="5957683" cy="31932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7B34204-9613-9A46-81D4-BDD538D587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47" y="2797600"/>
            <a:ext cx="3175000" cy="927100"/>
          </a:xfrm>
          <a:prstGeom prst="rect">
            <a:avLst/>
          </a:prstGeom>
        </p:spPr>
      </p:pic>
      <p:sp>
        <p:nvSpPr>
          <p:cNvPr id="24" name="Téglalap 23">
            <a:extLst>
              <a:ext uri="{FF2B5EF4-FFF2-40B4-BE49-F238E27FC236}">
                <a16:creationId xmlns:a16="http://schemas.microsoft.com/office/drawing/2014/main" id="{02EAF0E3-B2F9-204A-B9F6-D21F4B2277A7}"/>
              </a:ext>
            </a:extLst>
          </p:cNvPr>
          <p:cNvSpPr/>
          <p:nvPr/>
        </p:nvSpPr>
        <p:spPr>
          <a:xfrm>
            <a:off x="8948804" y="6607021"/>
            <a:ext cx="3243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resistancemap.cddep.org</a:t>
            </a:r>
            <a:r>
              <a:rPr lang="hu-HU" sz="1000" dirty="0">
                <a:solidFill>
                  <a:srgbClr val="002060"/>
                </a:solidFill>
              </a:rPr>
              <a:t>/</a:t>
            </a:r>
            <a:r>
              <a:rPr lang="hu-HU" sz="1000" dirty="0" err="1">
                <a:solidFill>
                  <a:srgbClr val="002060"/>
                </a:solidFill>
              </a:rPr>
              <a:t>AntibioticResistance.php</a:t>
            </a:r>
            <a:endParaRPr lang="hu-HU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7223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eting.mp4">
            <a:hlinkClick r:id="" action="ppaction://media"/>
            <a:extLst>
              <a:ext uri="{FF2B5EF4-FFF2-40B4-BE49-F238E27FC236}">
                <a16:creationId xmlns:a16="http://schemas.microsoft.com/office/drawing/2014/main" id="{5B0D43E9-B9C4-6541-88E6-F3906B319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05C3F-EA1E-E044-9D29-AC272AB71FF4}"/>
              </a:ext>
            </a:extLst>
          </p:cNvPr>
          <p:cNvSpPr/>
          <p:nvPr/>
        </p:nvSpPr>
        <p:spPr>
          <a:xfrm rot="16200000">
            <a:off x="4432002" y="-902001"/>
            <a:ext cx="6858003" cy="8661994"/>
          </a:xfrm>
          <a:prstGeom prst="rect">
            <a:avLst/>
          </a:prstGeom>
          <a:gradFill flip="none" rotWithShape="1">
            <a:gsLst>
              <a:gs pos="45000">
                <a:schemeClr val="tx1">
                  <a:lumMod val="0"/>
                </a:schemeClr>
              </a:gs>
              <a:gs pos="91000">
                <a:schemeClr val="tx1">
                  <a:alpha val="0"/>
                  <a:lumMod val="10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DB3B2-5EDF-504B-9654-C49230E15787}"/>
              </a:ext>
            </a:extLst>
          </p:cNvPr>
          <p:cNvSpPr txBox="1"/>
          <p:nvPr/>
        </p:nvSpPr>
        <p:spPr>
          <a:xfrm>
            <a:off x="8525812" y="2265008"/>
            <a:ext cx="3246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Hogyan használható a Livestocker az AMR csökkentésére?</a:t>
            </a:r>
          </a:p>
        </p:txBody>
      </p:sp>
    </p:spTree>
    <p:extLst>
      <p:ext uri="{BB962C8B-B14F-4D97-AF65-F5344CB8AC3E}">
        <p14:creationId xmlns:p14="http://schemas.microsoft.com/office/powerpoint/2010/main" val="23940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57d50a8f-0772-4bff-adcb-34d3fe3f8bdb@ubm">
            <a:extLst>
              <a:ext uri="{FF2B5EF4-FFF2-40B4-BE49-F238E27FC236}">
                <a16:creationId xmlns:a16="http://schemas.microsoft.com/office/drawing/2014/main" id="{A87580E5-C54A-0244-BB1A-6AC9CA2F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0458" y="1001786"/>
            <a:ext cx="8990836" cy="36758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983063" y="4685537"/>
            <a:ext cx="8990834" cy="0"/>
          </a:xfrm>
          <a:prstGeom prst="line">
            <a:avLst/>
          </a:prstGeom>
          <a:ln w="22225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9">
            <a:extLst>
              <a:ext uri="{FF2B5EF4-FFF2-40B4-BE49-F238E27FC236}">
                <a16:creationId xmlns:a16="http://schemas.microsoft.com/office/drawing/2014/main" id="{A217D10D-D78E-DB43-AB28-5BEE0D6F9129}"/>
              </a:ext>
            </a:extLst>
          </p:cNvPr>
          <p:cNvSpPr/>
          <p:nvPr/>
        </p:nvSpPr>
        <p:spPr>
          <a:xfrm rot="10800000">
            <a:off x="1990455" y="993843"/>
            <a:ext cx="8983438" cy="3676905"/>
          </a:xfrm>
          <a:custGeom>
            <a:avLst/>
            <a:gdLst>
              <a:gd name="connsiteX0" fmla="*/ 0 w 4348746"/>
              <a:gd name="connsiteY0" fmla="*/ 0 h 3675811"/>
              <a:gd name="connsiteX1" fmla="*/ 4348746 w 4348746"/>
              <a:gd name="connsiteY1" fmla="*/ 0 h 3675811"/>
              <a:gd name="connsiteX2" fmla="*/ 4348746 w 4348746"/>
              <a:gd name="connsiteY2" fmla="*/ 3675811 h 3675811"/>
              <a:gd name="connsiteX3" fmla="*/ 0 w 4348746"/>
              <a:gd name="connsiteY3" fmla="*/ 3675811 h 3675811"/>
              <a:gd name="connsiteX4" fmla="*/ 0 w 4348746"/>
              <a:gd name="connsiteY4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5640 w 4348746"/>
              <a:gd name="connsiteY3" fmla="*/ 3051284 h 3675811"/>
              <a:gd name="connsiteX4" fmla="*/ 4348746 w 4348746"/>
              <a:gd name="connsiteY4" fmla="*/ 3675811 h 3675811"/>
              <a:gd name="connsiteX5" fmla="*/ 0 w 4348746"/>
              <a:gd name="connsiteY5" fmla="*/ 3675811 h 3675811"/>
              <a:gd name="connsiteX6" fmla="*/ 0 w 4348746"/>
              <a:gd name="connsiteY6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2156211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2168858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8746" h="3675811">
                <a:moveTo>
                  <a:pt x="0" y="0"/>
                </a:moveTo>
                <a:lnTo>
                  <a:pt x="2168858" y="3284"/>
                </a:lnTo>
                <a:cubicBezTo>
                  <a:pt x="2785715" y="2031656"/>
                  <a:pt x="2739997" y="2768709"/>
                  <a:pt x="4345640" y="3051284"/>
                </a:cubicBezTo>
                <a:cubicBezTo>
                  <a:pt x="4346675" y="3259460"/>
                  <a:pt x="4347711" y="3467635"/>
                  <a:pt x="4348746" y="3675811"/>
                </a:cubicBezTo>
                <a:lnTo>
                  <a:pt x="0" y="36758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0"/>
                  <a:lumMod val="0"/>
                  <a:lumOff val="100000"/>
                </a:schemeClr>
              </a:gs>
              <a:gs pos="100000">
                <a:schemeClr val="accent6">
                  <a:alpha val="42000"/>
                  <a:lumMod val="62000"/>
                  <a:lumOff val="38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 rot="10800000">
            <a:off x="1978179" y="995379"/>
            <a:ext cx="9003112" cy="3682217"/>
          </a:xfrm>
          <a:custGeom>
            <a:avLst/>
            <a:gdLst>
              <a:gd name="connsiteX0" fmla="*/ 0 w 4348746"/>
              <a:gd name="connsiteY0" fmla="*/ 0 h 3675811"/>
              <a:gd name="connsiteX1" fmla="*/ 4348746 w 4348746"/>
              <a:gd name="connsiteY1" fmla="*/ 0 h 3675811"/>
              <a:gd name="connsiteX2" fmla="*/ 4348746 w 4348746"/>
              <a:gd name="connsiteY2" fmla="*/ 3675811 h 3675811"/>
              <a:gd name="connsiteX3" fmla="*/ 0 w 4348746"/>
              <a:gd name="connsiteY3" fmla="*/ 3675811 h 3675811"/>
              <a:gd name="connsiteX4" fmla="*/ 0 w 4348746"/>
              <a:gd name="connsiteY4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5640 w 4348746"/>
              <a:gd name="connsiteY3" fmla="*/ 3051284 h 3675811"/>
              <a:gd name="connsiteX4" fmla="*/ 4348746 w 4348746"/>
              <a:gd name="connsiteY4" fmla="*/ 3675811 h 3675811"/>
              <a:gd name="connsiteX5" fmla="*/ 0 w 4348746"/>
              <a:gd name="connsiteY5" fmla="*/ 3675811 h 3675811"/>
              <a:gd name="connsiteX6" fmla="*/ 0 w 4348746"/>
              <a:gd name="connsiteY6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916296"/>
              <a:gd name="connsiteY0" fmla="*/ 0 h 3675811"/>
              <a:gd name="connsiteX1" fmla="*/ 954740 w 4916296"/>
              <a:gd name="connsiteY1" fmla="*/ 3284 h 3675811"/>
              <a:gd name="connsiteX2" fmla="*/ 4916295 w 4916296"/>
              <a:gd name="connsiteY2" fmla="*/ 3103444 h 3675811"/>
              <a:gd name="connsiteX3" fmla="*/ 4348746 w 4916296"/>
              <a:gd name="connsiteY3" fmla="*/ 3675811 h 3675811"/>
              <a:gd name="connsiteX4" fmla="*/ 0 w 4916296"/>
              <a:gd name="connsiteY4" fmla="*/ 3675811 h 3675811"/>
              <a:gd name="connsiteX5" fmla="*/ 0 w 4916296"/>
              <a:gd name="connsiteY5" fmla="*/ 0 h 36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6296" h="3675811">
                <a:moveTo>
                  <a:pt x="0" y="0"/>
                </a:moveTo>
                <a:lnTo>
                  <a:pt x="954740" y="3284"/>
                </a:lnTo>
                <a:cubicBezTo>
                  <a:pt x="1571597" y="2031656"/>
                  <a:pt x="3310652" y="2820869"/>
                  <a:pt x="4916295" y="3103444"/>
                </a:cubicBezTo>
                <a:cubicBezTo>
                  <a:pt x="4917330" y="3311620"/>
                  <a:pt x="4347711" y="3467635"/>
                  <a:pt x="4348746" y="3675811"/>
                </a:cubicBezTo>
                <a:lnTo>
                  <a:pt x="0" y="36758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25000"/>
                  <a:lumOff val="75000"/>
                  <a:alpha val="4000"/>
                </a:schemeClr>
              </a:gs>
              <a:gs pos="100000">
                <a:schemeClr val="accent6">
                  <a:lumMod val="96000"/>
                  <a:alpha val="6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L-Shape 32">
            <a:extLst>
              <a:ext uri="{FF2B5EF4-FFF2-40B4-BE49-F238E27FC236}">
                <a16:creationId xmlns:a16="http://schemas.microsoft.com/office/drawing/2014/main" id="{E0529D04-611F-CA40-8628-B26B621243A9}"/>
              </a:ext>
            </a:extLst>
          </p:cNvPr>
          <p:cNvSpPr/>
          <p:nvPr/>
        </p:nvSpPr>
        <p:spPr>
          <a:xfrm rot="10800000">
            <a:off x="0" y="6401"/>
            <a:ext cx="12192000" cy="6858000"/>
          </a:xfrm>
          <a:prstGeom prst="corner">
            <a:avLst>
              <a:gd name="adj1" fmla="val 25204"/>
              <a:gd name="adj2" fmla="val 174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54614" y="5256617"/>
            <a:ext cx="269459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Állomány ellenálló képessége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319" y="2665701"/>
            <a:ext cx="23647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Telepirányítási hibák előfordulása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71872" y="995436"/>
            <a:ext cx="0" cy="3696015"/>
          </a:xfrm>
          <a:prstGeom prst="line">
            <a:avLst/>
          </a:prstGeom>
          <a:ln w="22225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85876" y="1001786"/>
            <a:ext cx="0" cy="3675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990460" y="2839691"/>
            <a:ext cx="89908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07063" y="2578081"/>
            <a:ext cx="278494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Táplálóanyag tartalom fontos – összetétel másodlagos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69345" y="2269907"/>
            <a:ext cx="44757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Táplálóanyag tartalom és összetétel önmagukban is hatással vannak az eredményre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C1317D-735E-B344-BFC6-0B280A3C903B}"/>
              </a:ext>
            </a:extLst>
          </p:cNvPr>
          <p:cNvGrpSpPr/>
          <p:nvPr/>
        </p:nvGrpSpPr>
        <p:grpSpPr>
          <a:xfrm>
            <a:off x="1265446" y="1001786"/>
            <a:ext cx="646537" cy="3675811"/>
            <a:chOff x="1265446" y="1746374"/>
            <a:chExt cx="646537" cy="3675811"/>
          </a:xfrm>
        </p:grpSpPr>
        <p:sp>
          <p:nvSpPr>
            <p:cNvPr id="54" name="Up-Down Arrow 53"/>
            <p:cNvSpPr/>
            <p:nvPr/>
          </p:nvSpPr>
          <p:spPr>
            <a:xfrm>
              <a:off x="1265446" y="1746374"/>
              <a:ext cx="646537" cy="3675811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1046365" y="4731268"/>
              <a:ext cx="107746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Alacsony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1048382" y="3487901"/>
              <a:ext cx="107342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Közepes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1181852" y="2056884"/>
              <a:ext cx="80648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Magas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DD0C0B-4B40-5F43-BE39-2CB5998BE704}"/>
              </a:ext>
            </a:extLst>
          </p:cNvPr>
          <p:cNvGrpSpPr/>
          <p:nvPr/>
        </p:nvGrpSpPr>
        <p:grpSpPr>
          <a:xfrm>
            <a:off x="1990458" y="4738578"/>
            <a:ext cx="8990834" cy="646537"/>
            <a:chOff x="1990458" y="5483166"/>
            <a:chExt cx="8990834" cy="646537"/>
          </a:xfrm>
        </p:grpSpPr>
        <p:sp>
          <p:nvSpPr>
            <p:cNvPr id="65" name="Up-Down Arrow 64">
              <a:extLst>
                <a:ext uri="{FF2B5EF4-FFF2-40B4-BE49-F238E27FC236}">
                  <a16:creationId xmlns:a16="http://schemas.microsoft.com/office/drawing/2014/main" id="{6EC88CB8-ABB1-564E-9A40-2DAB685A64D2}"/>
                </a:ext>
              </a:extLst>
            </p:cNvPr>
            <p:cNvSpPr/>
            <p:nvPr/>
          </p:nvSpPr>
          <p:spPr>
            <a:xfrm rot="5400000">
              <a:off x="6162606" y="1311018"/>
              <a:ext cx="646537" cy="8990834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 rot="5400000">
              <a:off x="6352942" y="1753205"/>
              <a:ext cx="276999" cy="8132502"/>
              <a:chOff x="3857006" y="172518"/>
              <a:chExt cx="276999" cy="5235597"/>
            </a:xfrm>
          </p:grpSpPr>
          <p:sp>
            <p:nvSpPr>
              <p:cNvPr id="50" name="TextBox 49"/>
              <p:cNvSpPr txBox="1"/>
              <p:nvPr/>
            </p:nvSpPr>
            <p:spPr>
              <a:xfrm rot="16200000">
                <a:off x="3592266" y="4866375"/>
                <a:ext cx="80648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Magas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3458803" y="2653088"/>
                <a:ext cx="1073425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Átlagos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3592267" y="438525"/>
                <a:ext cx="806480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Alacsony</a:t>
                </a:r>
              </a:p>
            </p:txBody>
          </p:sp>
        </p:grpSp>
      </p:grpSp>
      <p:sp>
        <p:nvSpPr>
          <p:cNvPr id="63" name="Title 2">
            <a:extLst>
              <a:ext uri="{FF2B5EF4-FFF2-40B4-BE49-F238E27FC236}">
                <a16:creationId xmlns:a16="http://schemas.microsoft.com/office/drawing/2014/main" id="{070683FA-6526-5546-B2B1-4685497B8781}"/>
              </a:ext>
            </a:extLst>
          </p:cNvPr>
          <p:cNvSpPr txBox="1">
            <a:spLocks/>
          </p:cNvSpPr>
          <p:nvPr/>
        </p:nvSpPr>
        <p:spPr>
          <a:xfrm>
            <a:off x="226621" y="184668"/>
            <a:ext cx="9997048" cy="7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2000" indent="-720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182C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Alaptézis</a:t>
            </a:r>
            <a:r>
              <a:rPr lang="en-US" sz="3600" b="0" dirty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IN" sz="3600" b="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E730068B-BFD9-474E-9FD2-8AE604359057}"/>
              </a:ext>
            </a:extLst>
          </p:cNvPr>
          <p:cNvGrpSpPr/>
          <p:nvPr/>
        </p:nvGrpSpPr>
        <p:grpSpPr>
          <a:xfrm>
            <a:off x="1983063" y="5558120"/>
            <a:ext cx="8990834" cy="646537"/>
            <a:chOff x="1990458" y="5483166"/>
            <a:chExt cx="8990834" cy="646537"/>
          </a:xfrm>
        </p:grpSpPr>
        <p:sp>
          <p:nvSpPr>
            <p:cNvPr id="35" name="Up-Down Arrow 64">
              <a:extLst>
                <a:ext uri="{FF2B5EF4-FFF2-40B4-BE49-F238E27FC236}">
                  <a16:creationId xmlns:a16="http://schemas.microsoft.com/office/drawing/2014/main" id="{F24A99D6-92D5-A348-9819-A378D655DBDD}"/>
                </a:ext>
              </a:extLst>
            </p:cNvPr>
            <p:cNvSpPr/>
            <p:nvPr/>
          </p:nvSpPr>
          <p:spPr>
            <a:xfrm rot="5400000">
              <a:off x="6162606" y="1311018"/>
              <a:ext cx="646537" cy="8990834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36" name="Group 48">
              <a:extLst>
                <a:ext uri="{FF2B5EF4-FFF2-40B4-BE49-F238E27FC236}">
                  <a16:creationId xmlns:a16="http://schemas.microsoft.com/office/drawing/2014/main" id="{80741F5E-9BA9-F844-84EB-A8E224C28E55}"/>
                </a:ext>
              </a:extLst>
            </p:cNvPr>
            <p:cNvGrpSpPr/>
            <p:nvPr/>
          </p:nvGrpSpPr>
          <p:grpSpPr>
            <a:xfrm rot="5400000">
              <a:off x="6352942" y="1753205"/>
              <a:ext cx="276999" cy="8132502"/>
              <a:chOff x="3857006" y="172518"/>
              <a:chExt cx="276999" cy="5235597"/>
            </a:xfrm>
          </p:grpSpPr>
          <p:sp>
            <p:nvSpPr>
              <p:cNvPr id="37" name="TextBox 49">
                <a:extLst>
                  <a:ext uri="{FF2B5EF4-FFF2-40B4-BE49-F238E27FC236}">
                    <a16:creationId xmlns:a16="http://schemas.microsoft.com/office/drawing/2014/main" id="{D5E794D8-1057-B24E-88B6-C226F10DB234}"/>
                  </a:ext>
                </a:extLst>
              </p:cNvPr>
              <p:cNvSpPr txBox="1"/>
              <p:nvPr/>
            </p:nvSpPr>
            <p:spPr>
              <a:xfrm rot="16200000">
                <a:off x="3592266" y="4866375"/>
                <a:ext cx="80648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Nincs</a:t>
                </a:r>
              </a:p>
            </p:txBody>
          </p:sp>
          <p:sp>
            <p:nvSpPr>
              <p:cNvPr id="38" name="TextBox 50">
                <a:extLst>
                  <a:ext uri="{FF2B5EF4-FFF2-40B4-BE49-F238E27FC236}">
                    <a16:creationId xmlns:a16="http://schemas.microsoft.com/office/drawing/2014/main" id="{6DC06F5B-321A-1344-9993-4EE6DC00AB7E}"/>
                  </a:ext>
                </a:extLst>
              </p:cNvPr>
              <p:cNvSpPr txBox="1"/>
              <p:nvPr/>
            </p:nvSpPr>
            <p:spPr>
              <a:xfrm rot="16200000">
                <a:off x="3458803" y="2653088"/>
                <a:ext cx="1073425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Eseti</a:t>
                </a:r>
              </a:p>
            </p:txBody>
          </p:sp>
          <p:sp>
            <p:nvSpPr>
              <p:cNvPr id="39" name="TextBox 51">
                <a:extLst>
                  <a:ext uri="{FF2B5EF4-FFF2-40B4-BE49-F238E27FC236}">
                    <a16:creationId xmlns:a16="http://schemas.microsoft.com/office/drawing/2014/main" id="{F79C9FF4-F3B3-404C-80AB-1E78D666C6CE}"/>
                  </a:ext>
                </a:extLst>
              </p:cNvPr>
              <p:cNvSpPr txBox="1"/>
              <p:nvPr/>
            </p:nvSpPr>
            <p:spPr>
              <a:xfrm rot="16200000">
                <a:off x="3592267" y="438525"/>
                <a:ext cx="806480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Rendszeres</a:t>
                </a:r>
              </a:p>
            </p:txBody>
          </p:sp>
        </p:grpSp>
      </p:grpSp>
      <p:sp>
        <p:nvSpPr>
          <p:cNvPr id="48" name="TextBox 25">
            <a:extLst>
              <a:ext uri="{FF2B5EF4-FFF2-40B4-BE49-F238E27FC236}">
                <a16:creationId xmlns:a16="http://schemas.microsoft.com/office/drawing/2014/main" id="{23A5D955-7178-734B-8323-F40B34FEBB59}"/>
              </a:ext>
            </a:extLst>
          </p:cNvPr>
          <p:cNvSpPr txBox="1"/>
          <p:nvPr/>
        </p:nvSpPr>
        <p:spPr>
          <a:xfrm>
            <a:off x="5392283" y="6241036"/>
            <a:ext cx="2219256" cy="2744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Antibiotikum felhasználás</a:t>
            </a: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535B2DDC-EFAB-5E45-93F9-393B7F04A36A}"/>
              </a:ext>
            </a:extLst>
          </p:cNvPr>
          <p:cNvSpPr txBox="1"/>
          <p:nvPr/>
        </p:nvSpPr>
        <p:spPr>
          <a:xfrm>
            <a:off x="6524140" y="3956664"/>
            <a:ext cx="217479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Takarmánykiegészítők</a:t>
            </a:r>
          </a:p>
        </p:txBody>
      </p:sp>
    </p:spTree>
    <p:extLst>
      <p:ext uri="{BB962C8B-B14F-4D97-AF65-F5344CB8AC3E}">
        <p14:creationId xmlns:p14="http://schemas.microsoft.com/office/powerpoint/2010/main" val="2356597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  <p:bldP spid="40" grpId="0" animBg="1"/>
      <p:bldP spid="26" grpId="0"/>
      <p:bldP spid="27" grpId="0"/>
      <p:bldP spid="43" grpId="0"/>
      <p:bldP spid="44" grpId="0"/>
      <p:bldP spid="48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19">
            <a:extLst>
              <a:ext uri="{FF2B5EF4-FFF2-40B4-BE49-F238E27FC236}">
                <a16:creationId xmlns:a16="http://schemas.microsoft.com/office/drawing/2014/main" id="{BA2914FD-569D-4B9F-A2B1-4A170012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280" y="2406351"/>
            <a:ext cx="2790814" cy="2472016"/>
          </a:xfrm>
          <a:prstGeom prst="ellipse">
            <a:avLst/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6350" cap="flat">
            <a:noFill/>
            <a:prstDash val="solid"/>
            <a:miter lim="800000"/>
            <a:headEnd/>
            <a:tailEnd/>
          </a:ln>
          <a:effectLst>
            <a:glow rad="304800">
              <a:schemeClr val="accent1">
                <a:alpha val="22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F71ED4C9-CF69-455D-8147-86151F477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724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FE11B499-210C-47BA-B0A2-4AD3588D6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724613"/>
            <a:ext cx="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F183445-2593-4D22-9BAF-36C7F707ADCD}"/>
              </a:ext>
            </a:extLst>
          </p:cNvPr>
          <p:cNvGrpSpPr/>
          <p:nvPr/>
        </p:nvGrpSpPr>
        <p:grpSpPr>
          <a:xfrm>
            <a:off x="9003891" y="1757764"/>
            <a:ext cx="60331" cy="3727594"/>
            <a:chOff x="9003892" y="1388269"/>
            <a:chExt cx="53498" cy="3727594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004B377-67CD-4BFF-9A08-6E29A24B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1388269"/>
              <a:ext cx="53498" cy="59768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ACB4F67-3155-4A5F-A4AC-3765F424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2610878"/>
              <a:ext cx="53498" cy="59768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E2DE343-743C-4694-A7B2-5C424409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3833487"/>
              <a:ext cx="53498" cy="59768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9A57C4D-432A-42BC-9716-FF2A10F4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5056095"/>
              <a:ext cx="53498" cy="59768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DBC7E78-7A0A-49A7-A646-D7365EA1E2FE}"/>
              </a:ext>
            </a:extLst>
          </p:cNvPr>
          <p:cNvGrpSpPr/>
          <p:nvPr/>
        </p:nvGrpSpPr>
        <p:grpSpPr>
          <a:xfrm flipH="1">
            <a:off x="3167851" y="1757764"/>
            <a:ext cx="60331" cy="3727594"/>
            <a:chOff x="9003892" y="1388269"/>
            <a:chExt cx="53498" cy="3727594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E8975F3-DCDA-434E-89E9-F4658CFB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1388269"/>
              <a:ext cx="53498" cy="59768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9135981F-4079-4F15-A60F-F9771640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2610878"/>
              <a:ext cx="53498" cy="59768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D13C854D-D942-4049-8522-BFDB9508C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3833487"/>
              <a:ext cx="53498" cy="59768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A64CAB20-23F4-44D1-830B-A912B09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5056095"/>
              <a:ext cx="53498" cy="59768"/>
            </a:xfrm>
            <a:prstGeom prst="rect">
              <a:avLst/>
            </a:prstGeom>
          </p:spPr>
        </p:pic>
      </p:grpSp>
      <p:sp>
        <p:nvSpPr>
          <p:cNvPr id="76" name="Title 2">
            <a:extLst>
              <a:ext uri="{FF2B5EF4-FFF2-40B4-BE49-F238E27FC236}">
                <a16:creationId xmlns:a16="http://schemas.microsoft.com/office/drawing/2014/main" id="{1A81E498-DF13-FD43-802F-F23F08B54485}"/>
              </a:ext>
            </a:extLst>
          </p:cNvPr>
          <p:cNvSpPr txBox="1">
            <a:spLocks/>
          </p:cNvSpPr>
          <p:nvPr/>
        </p:nvSpPr>
        <p:spPr>
          <a:xfrm>
            <a:off x="113382" y="222559"/>
            <a:ext cx="11991101" cy="7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2000" indent="-720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182C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Antibiotikum felhasználás csökkentésének feltételrendszere </a:t>
            </a:r>
            <a:endParaRPr lang="en-IN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C26814-A71F-6A4A-9403-69030B741742}"/>
              </a:ext>
            </a:extLst>
          </p:cNvPr>
          <p:cNvSpPr txBox="1"/>
          <p:nvPr/>
        </p:nvSpPr>
        <p:spPr>
          <a:xfrm>
            <a:off x="1763480" y="1907876"/>
            <a:ext cx="281609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Kórokozó térkép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Takarítás - fertőtlenítés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Beléptetés és izoláció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Alomanyag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C2C9E51-CCA4-6940-9E97-03EBAB052150}"/>
              </a:ext>
            </a:extLst>
          </p:cNvPr>
          <p:cNvSpPr txBox="1"/>
          <p:nvPr/>
        </p:nvSpPr>
        <p:spPr>
          <a:xfrm>
            <a:off x="1945849" y="1499891"/>
            <a:ext cx="29164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Higiénia - Járványvédelem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E871408-F20B-DA4E-AF0D-D4C2E37B0AA6}"/>
              </a:ext>
            </a:extLst>
          </p:cNvPr>
          <p:cNvSpPr txBox="1"/>
          <p:nvPr/>
        </p:nvSpPr>
        <p:spPr>
          <a:xfrm>
            <a:off x="7723110" y="1500689"/>
            <a:ext cx="31159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Adatgyűjtés és elemzés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3565A2-FE31-1C4A-BDE5-351269481296}"/>
              </a:ext>
            </a:extLst>
          </p:cNvPr>
          <p:cNvSpPr txBox="1"/>
          <p:nvPr/>
        </p:nvSpPr>
        <p:spPr>
          <a:xfrm>
            <a:off x="8673789" y="1961951"/>
            <a:ext cx="331752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Gyógyszer felhasználás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Takarmány- és vízfogyasztás 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Környezeti paraméterek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Historikus adatok és trendek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b="1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Összefüggések folytonos keresése</a:t>
            </a: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5318065-FC75-824B-AD2C-5358547CC4CE}"/>
              </a:ext>
            </a:extLst>
          </p:cNvPr>
          <p:cNvSpPr txBox="1"/>
          <p:nvPr/>
        </p:nvSpPr>
        <p:spPr>
          <a:xfrm>
            <a:off x="9898249" y="3006135"/>
            <a:ext cx="115913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Ivóvíz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F39A7F-DE2E-AA48-BC6A-7DDD95C0A5EC}"/>
              </a:ext>
            </a:extLst>
          </p:cNvPr>
          <p:cNvSpPr txBox="1"/>
          <p:nvPr/>
        </p:nvSpPr>
        <p:spPr>
          <a:xfrm>
            <a:off x="8626320" y="3459498"/>
            <a:ext cx="281609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pH – csíraszám - biofilm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Hőmérséklet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Ásványi-anyag tartalom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Átfolyási sebesség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EA3D22F-2DCD-1A4A-8C33-4477B732315E}"/>
              </a:ext>
            </a:extLst>
          </p:cNvPr>
          <p:cNvSpPr txBox="1"/>
          <p:nvPr/>
        </p:nvSpPr>
        <p:spPr>
          <a:xfrm>
            <a:off x="8472598" y="4832889"/>
            <a:ext cx="21536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Takarmányozás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1A4F03-5598-B94C-BA3E-316D00895A4A}"/>
              </a:ext>
            </a:extLst>
          </p:cNvPr>
          <p:cNvGrpSpPr/>
          <p:nvPr/>
        </p:nvGrpSpPr>
        <p:grpSpPr>
          <a:xfrm>
            <a:off x="7283561" y="1872083"/>
            <a:ext cx="3990255" cy="3329212"/>
            <a:chOff x="7283561" y="1872083"/>
            <a:chExt cx="3538349" cy="3329212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2C5C21DC-CC06-F141-A455-B5A1EB704E99}"/>
                </a:ext>
              </a:extLst>
            </p:cNvPr>
            <p:cNvCxnSpPr/>
            <p:nvPr/>
          </p:nvCxnSpPr>
          <p:spPr>
            <a:xfrm>
              <a:off x="7313380" y="1872083"/>
              <a:ext cx="3098800" cy="0"/>
            </a:xfrm>
            <a:prstGeom prst="straightConnector1">
              <a:avLst/>
            </a:prstGeom>
            <a:ln>
              <a:solidFill>
                <a:srgbClr val="EA19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BEEC729-7AAB-0C49-A259-8E9027341920}"/>
                </a:ext>
              </a:extLst>
            </p:cNvPr>
            <p:cNvCxnSpPr/>
            <p:nvPr/>
          </p:nvCxnSpPr>
          <p:spPr>
            <a:xfrm>
              <a:off x="7723110" y="3333768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9D9E52C-A29C-5C47-9753-D1A3F0D20B42}"/>
                </a:ext>
              </a:extLst>
            </p:cNvPr>
            <p:cNvCxnSpPr/>
            <p:nvPr/>
          </p:nvCxnSpPr>
          <p:spPr>
            <a:xfrm>
              <a:off x="7283561" y="5201295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531E53B-ADA4-C045-9AEA-0EE095269BB2}"/>
              </a:ext>
            </a:extLst>
          </p:cNvPr>
          <p:cNvSpPr txBox="1"/>
          <p:nvPr/>
        </p:nvSpPr>
        <p:spPr>
          <a:xfrm>
            <a:off x="7802724" y="5297961"/>
            <a:ext cx="340478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Alapanyagok - minőségbiztosítás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Emészthetőség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Ásványi anyag ellátás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Fizikai minőség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Etetőfelület és etető minőség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Takarmány tartósítás, Higiénia keverőben és telepen!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1D90C68-0097-584A-A626-9F813BBA24ED}"/>
              </a:ext>
            </a:extLst>
          </p:cNvPr>
          <p:cNvSpPr txBox="1"/>
          <p:nvPr/>
        </p:nvSpPr>
        <p:spPr>
          <a:xfrm>
            <a:off x="2475190" y="4987952"/>
            <a:ext cx="225657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Tartástechnológia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C6B1BC2-781C-234A-BF06-606085C6273A}"/>
              </a:ext>
            </a:extLst>
          </p:cNvPr>
          <p:cNvSpPr txBox="1"/>
          <p:nvPr/>
        </p:nvSpPr>
        <p:spPr>
          <a:xfrm>
            <a:off x="2303354" y="5419742"/>
            <a:ext cx="310466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Férőhely m</a:t>
            </a:r>
            <a:r>
              <a:rPr lang="en-IN" i="0" baseline="30000" dirty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 és m</a:t>
            </a:r>
            <a:r>
              <a:rPr lang="en-IN" i="0" baseline="30000" dirty="0">
                <a:solidFill>
                  <a:schemeClr val="tx2"/>
                </a:solidFill>
                <a:latin typeface="Century Gothic" panose="020B0502020202020204" pitchFamily="34" charset="0"/>
              </a:rPr>
              <a:t>3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Hőmérséklet, páratartalom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Légsebesség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Padozat – alom minőség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C6B34-0C25-F443-988A-E4B844D1979B}"/>
              </a:ext>
            </a:extLst>
          </p:cNvPr>
          <p:cNvGrpSpPr/>
          <p:nvPr/>
        </p:nvGrpSpPr>
        <p:grpSpPr>
          <a:xfrm>
            <a:off x="1022996" y="1857841"/>
            <a:ext cx="4902616" cy="3480118"/>
            <a:chOff x="1022996" y="1857841"/>
            <a:chExt cx="4347383" cy="348011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EE369DB-3216-4042-A170-A540AB7643D3}"/>
                </a:ext>
              </a:extLst>
            </p:cNvPr>
            <p:cNvCxnSpPr/>
            <p:nvPr/>
          </p:nvCxnSpPr>
          <p:spPr>
            <a:xfrm rot="10800000">
              <a:off x="1763480" y="1857841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828EC16-3A21-014D-9D8D-9CF51971C66A}"/>
                </a:ext>
              </a:extLst>
            </p:cNvPr>
            <p:cNvCxnSpPr/>
            <p:nvPr/>
          </p:nvCxnSpPr>
          <p:spPr>
            <a:xfrm rot="10800000">
              <a:off x="2271579" y="5337959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8E1DC60-BE2A-FB42-ADAF-E172974DB6BA}"/>
                </a:ext>
              </a:extLst>
            </p:cNvPr>
            <p:cNvCxnSpPr/>
            <p:nvPr/>
          </p:nvCxnSpPr>
          <p:spPr>
            <a:xfrm rot="10800000">
              <a:off x="1022996" y="3645489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0FB3EE7A-E4EA-C843-B597-BE5750530DF4}"/>
              </a:ext>
            </a:extLst>
          </p:cNvPr>
          <p:cNvSpPr txBox="1"/>
          <p:nvPr/>
        </p:nvSpPr>
        <p:spPr>
          <a:xfrm>
            <a:off x="1036483" y="3769374"/>
            <a:ext cx="31046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Genetika megválasztás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Fiatal állatok előnevelése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Állategészségügyi felkészítés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6E7B2CE-3E3A-9442-9E51-8103BA9AEA7C}"/>
              </a:ext>
            </a:extLst>
          </p:cNvPr>
          <p:cNvSpPr txBox="1"/>
          <p:nvPr/>
        </p:nvSpPr>
        <p:spPr>
          <a:xfrm>
            <a:off x="5489393" y="3349972"/>
            <a:ext cx="14050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Kritikus elemek</a:t>
            </a: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F2B9BBB4-749F-4498-999F-4CB402BFA75A}"/>
              </a:ext>
            </a:extLst>
          </p:cNvPr>
          <p:cNvSpPr>
            <a:spLocks/>
          </p:cNvSpPr>
          <p:nvPr/>
        </p:nvSpPr>
        <p:spPr bwMode="auto">
          <a:xfrm rot="20749853">
            <a:off x="5704190" y="1661321"/>
            <a:ext cx="2449062" cy="1035050"/>
          </a:xfrm>
          <a:custGeom>
            <a:avLst/>
            <a:gdLst>
              <a:gd name="T0" fmla="*/ 506 w 1341"/>
              <a:gd name="T1" fmla="*/ 478 h 640"/>
              <a:gd name="T2" fmla="*/ 454 w 1341"/>
              <a:gd name="T3" fmla="*/ 538 h 640"/>
              <a:gd name="T4" fmla="*/ 252 w 1341"/>
              <a:gd name="T5" fmla="*/ 640 h 640"/>
              <a:gd name="T6" fmla="*/ 0 w 1341"/>
              <a:gd name="T7" fmla="*/ 387 h 640"/>
              <a:gd name="T8" fmla="*/ 68 w 1341"/>
              <a:gd name="T9" fmla="*/ 214 h 640"/>
              <a:gd name="T10" fmla="*/ 98 w 1341"/>
              <a:gd name="T11" fmla="*/ 188 h 640"/>
              <a:gd name="T12" fmla="*/ 510 w 1341"/>
              <a:gd name="T13" fmla="*/ 36 h 640"/>
              <a:gd name="T14" fmla="*/ 1341 w 1341"/>
              <a:gd name="T15" fmla="*/ 569 h 640"/>
              <a:gd name="T16" fmla="*/ 506 w 1341"/>
              <a:gd name="T17" fmla="*/ 478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1" h="640">
                <a:moveTo>
                  <a:pt x="506" y="478"/>
                </a:moveTo>
                <a:cubicBezTo>
                  <a:pt x="488" y="495"/>
                  <a:pt x="455" y="537"/>
                  <a:pt x="454" y="538"/>
                </a:cubicBezTo>
                <a:cubicBezTo>
                  <a:pt x="408" y="600"/>
                  <a:pt x="335" y="640"/>
                  <a:pt x="252" y="640"/>
                </a:cubicBezTo>
                <a:cubicBezTo>
                  <a:pt x="113" y="640"/>
                  <a:pt x="0" y="527"/>
                  <a:pt x="0" y="387"/>
                </a:cubicBezTo>
                <a:cubicBezTo>
                  <a:pt x="0" y="320"/>
                  <a:pt x="26" y="260"/>
                  <a:pt x="68" y="214"/>
                </a:cubicBezTo>
                <a:cubicBezTo>
                  <a:pt x="78" y="205"/>
                  <a:pt x="88" y="196"/>
                  <a:pt x="98" y="188"/>
                </a:cubicBezTo>
                <a:cubicBezTo>
                  <a:pt x="213" y="90"/>
                  <a:pt x="357" y="45"/>
                  <a:pt x="510" y="36"/>
                </a:cubicBezTo>
                <a:cubicBezTo>
                  <a:pt x="1140" y="0"/>
                  <a:pt x="1341" y="569"/>
                  <a:pt x="1341" y="569"/>
                </a:cubicBezTo>
                <a:cubicBezTo>
                  <a:pt x="1341" y="569"/>
                  <a:pt x="904" y="97"/>
                  <a:pt x="506" y="478"/>
                </a:cubicBezTo>
                <a:close/>
              </a:path>
            </a:pathLst>
          </a:custGeom>
          <a:gradFill>
            <a:gsLst>
              <a:gs pos="14000">
                <a:schemeClr val="bg1"/>
              </a:gs>
              <a:gs pos="89000">
                <a:schemeClr val="tx2"/>
              </a:gs>
            </a:gsLst>
            <a:lin ang="10200000" scaled="0"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D1CE1D2C-5769-403C-B0BF-89C875AFBAA3}"/>
              </a:ext>
            </a:extLst>
          </p:cNvPr>
          <p:cNvSpPr>
            <a:spLocks/>
          </p:cNvSpPr>
          <p:nvPr/>
        </p:nvSpPr>
        <p:spPr bwMode="auto">
          <a:xfrm>
            <a:off x="6614414" y="2738873"/>
            <a:ext cx="2153671" cy="1862138"/>
          </a:xfrm>
          <a:custGeom>
            <a:avLst/>
            <a:gdLst>
              <a:gd name="T0" fmla="*/ 392 w 1179"/>
              <a:gd name="T1" fmla="*/ 496 h 1151"/>
              <a:gd name="T2" fmla="*/ 313 w 1179"/>
              <a:gd name="T3" fmla="*/ 502 h 1151"/>
              <a:gd name="T4" fmla="*/ 98 w 1179"/>
              <a:gd name="T5" fmla="*/ 431 h 1151"/>
              <a:gd name="T6" fmla="*/ 98 w 1179"/>
              <a:gd name="T7" fmla="*/ 74 h 1151"/>
              <a:gd name="T8" fmla="*/ 269 w 1179"/>
              <a:gd name="T9" fmla="*/ 0 h 1151"/>
              <a:gd name="T10" fmla="*/ 309 w 1179"/>
              <a:gd name="T11" fmla="*/ 2 h 1151"/>
              <a:gd name="T12" fmla="*/ 707 w 1179"/>
              <a:gd name="T13" fmla="*/ 186 h 1151"/>
              <a:gd name="T14" fmla="*/ 919 w 1179"/>
              <a:gd name="T15" fmla="*/ 1151 h 1151"/>
              <a:gd name="T16" fmla="*/ 392 w 1179"/>
              <a:gd name="T17" fmla="*/ 496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9" h="1151">
                <a:moveTo>
                  <a:pt x="392" y="496"/>
                </a:moveTo>
                <a:cubicBezTo>
                  <a:pt x="367" y="495"/>
                  <a:pt x="315" y="502"/>
                  <a:pt x="313" y="502"/>
                </a:cubicBezTo>
                <a:cubicBezTo>
                  <a:pt x="237" y="513"/>
                  <a:pt x="157" y="489"/>
                  <a:pt x="98" y="431"/>
                </a:cubicBezTo>
                <a:cubicBezTo>
                  <a:pt x="0" y="332"/>
                  <a:pt x="0" y="172"/>
                  <a:pt x="98" y="74"/>
                </a:cubicBezTo>
                <a:cubicBezTo>
                  <a:pt x="146" y="26"/>
                  <a:pt x="207" y="2"/>
                  <a:pt x="269" y="0"/>
                </a:cubicBezTo>
                <a:cubicBezTo>
                  <a:pt x="283" y="0"/>
                  <a:pt x="296" y="1"/>
                  <a:pt x="309" y="2"/>
                </a:cubicBezTo>
                <a:cubicBezTo>
                  <a:pt x="459" y="14"/>
                  <a:pt x="593" y="85"/>
                  <a:pt x="707" y="186"/>
                </a:cubicBezTo>
                <a:cubicBezTo>
                  <a:pt x="1179" y="606"/>
                  <a:pt x="919" y="1151"/>
                  <a:pt x="919" y="1151"/>
                </a:cubicBezTo>
                <a:cubicBezTo>
                  <a:pt x="919" y="1151"/>
                  <a:pt x="943" y="508"/>
                  <a:pt x="392" y="496"/>
                </a:cubicBezTo>
                <a:close/>
              </a:path>
            </a:pathLst>
          </a:custGeom>
          <a:gradFill>
            <a:gsLst>
              <a:gs pos="10000">
                <a:schemeClr val="bg1"/>
              </a:gs>
              <a:gs pos="75000">
                <a:schemeClr val="tx2"/>
              </a:gs>
            </a:gsLst>
            <a:lin ang="12600000" scaled="0"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9E4BD808-8A2E-4D82-8BA1-B29B4FC25FEE}"/>
              </a:ext>
            </a:extLst>
          </p:cNvPr>
          <p:cNvSpPr>
            <a:spLocks/>
          </p:cNvSpPr>
          <p:nvPr/>
        </p:nvSpPr>
        <p:spPr bwMode="auto">
          <a:xfrm rot="824852">
            <a:off x="6560545" y="3887673"/>
            <a:ext cx="1169034" cy="2170113"/>
          </a:xfrm>
          <a:custGeom>
            <a:avLst/>
            <a:gdLst>
              <a:gd name="T0" fmla="*/ 162 w 640"/>
              <a:gd name="T1" fmla="*/ 506 h 1341"/>
              <a:gd name="T2" fmla="*/ 102 w 640"/>
              <a:gd name="T3" fmla="*/ 454 h 1341"/>
              <a:gd name="T4" fmla="*/ 0 w 640"/>
              <a:gd name="T5" fmla="*/ 252 h 1341"/>
              <a:gd name="T6" fmla="*/ 253 w 640"/>
              <a:gd name="T7" fmla="*/ 0 h 1341"/>
              <a:gd name="T8" fmla="*/ 426 w 640"/>
              <a:gd name="T9" fmla="*/ 68 h 1341"/>
              <a:gd name="T10" fmla="*/ 452 w 640"/>
              <a:gd name="T11" fmla="*/ 98 h 1341"/>
              <a:gd name="T12" fmla="*/ 604 w 640"/>
              <a:gd name="T13" fmla="*/ 510 h 1341"/>
              <a:gd name="T14" fmla="*/ 71 w 640"/>
              <a:gd name="T15" fmla="*/ 1341 h 1341"/>
              <a:gd name="T16" fmla="*/ 162 w 640"/>
              <a:gd name="T17" fmla="*/ 506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0" h="1341">
                <a:moveTo>
                  <a:pt x="162" y="506"/>
                </a:moveTo>
                <a:cubicBezTo>
                  <a:pt x="145" y="488"/>
                  <a:pt x="103" y="455"/>
                  <a:pt x="102" y="454"/>
                </a:cubicBezTo>
                <a:cubicBezTo>
                  <a:pt x="40" y="408"/>
                  <a:pt x="0" y="335"/>
                  <a:pt x="0" y="252"/>
                </a:cubicBezTo>
                <a:cubicBezTo>
                  <a:pt x="0" y="113"/>
                  <a:pt x="113" y="0"/>
                  <a:pt x="253" y="0"/>
                </a:cubicBezTo>
                <a:cubicBezTo>
                  <a:pt x="320" y="0"/>
                  <a:pt x="380" y="26"/>
                  <a:pt x="426" y="68"/>
                </a:cubicBezTo>
                <a:cubicBezTo>
                  <a:pt x="435" y="78"/>
                  <a:pt x="444" y="88"/>
                  <a:pt x="452" y="98"/>
                </a:cubicBezTo>
                <a:cubicBezTo>
                  <a:pt x="550" y="213"/>
                  <a:pt x="595" y="357"/>
                  <a:pt x="604" y="510"/>
                </a:cubicBezTo>
                <a:cubicBezTo>
                  <a:pt x="640" y="1140"/>
                  <a:pt x="71" y="1341"/>
                  <a:pt x="71" y="1341"/>
                </a:cubicBezTo>
                <a:cubicBezTo>
                  <a:pt x="71" y="1341"/>
                  <a:pt x="543" y="904"/>
                  <a:pt x="162" y="506"/>
                </a:cubicBezTo>
                <a:close/>
              </a:path>
            </a:pathLst>
          </a:custGeom>
          <a:gradFill flip="none" rotWithShape="1">
            <a:gsLst>
              <a:gs pos="9000">
                <a:schemeClr val="bg1"/>
              </a:gs>
              <a:gs pos="61000">
                <a:schemeClr val="tx2"/>
              </a:gs>
            </a:gsLst>
            <a:lin ang="15000000" scaled="0"/>
            <a:tileRect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67297A8C-F00E-4D0E-9E33-4844B5906D49}"/>
              </a:ext>
            </a:extLst>
          </p:cNvPr>
          <p:cNvSpPr>
            <a:spLocks/>
          </p:cNvSpPr>
          <p:nvPr/>
        </p:nvSpPr>
        <p:spPr bwMode="auto">
          <a:xfrm rot="20620876">
            <a:off x="4411874" y="4600714"/>
            <a:ext cx="2449062" cy="1035050"/>
          </a:xfrm>
          <a:custGeom>
            <a:avLst/>
            <a:gdLst>
              <a:gd name="T0" fmla="*/ 835 w 1341"/>
              <a:gd name="T1" fmla="*/ 162 h 640"/>
              <a:gd name="T2" fmla="*/ 887 w 1341"/>
              <a:gd name="T3" fmla="*/ 102 h 640"/>
              <a:gd name="T4" fmla="*/ 1089 w 1341"/>
              <a:gd name="T5" fmla="*/ 0 h 640"/>
              <a:gd name="T6" fmla="*/ 1341 w 1341"/>
              <a:gd name="T7" fmla="*/ 253 h 640"/>
              <a:gd name="T8" fmla="*/ 1273 w 1341"/>
              <a:gd name="T9" fmla="*/ 426 h 640"/>
              <a:gd name="T10" fmla="*/ 1243 w 1341"/>
              <a:gd name="T11" fmla="*/ 452 h 640"/>
              <a:gd name="T12" fmla="*/ 831 w 1341"/>
              <a:gd name="T13" fmla="*/ 604 h 640"/>
              <a:gd name="T14" fmla="*/ 0 w 1341"/>
              <a:gd name="T15" fmla="*/ 71 h 640"/>
              <a:gd name="T16" fmla="*/ 835 w 1341"/>
              <a:gd name="T17" fmla="*/ 16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1" h="640">
                <a:moveTo>
                  <a:pt x="835" y="162"/>
                </a:moveTo>
                <a:cubicBezTo>
                  <a:pt x="853" y="145"/>
                  <a:pt x="886" y="103"/>
                  <a:pt x="887" y="102"/>
                </a:cubicBezTo>
                <a:cubicBezTo>
                  <a:pt x="933" y="40"/>
                  <a:pt x="1006" y="0"/>
                  <a:pt x="1089" y="0"/>
                </a:cubicBezTo>
                <a:cubicBezTo>
                  <a:pt x="1228" y="0"/>
                  <a:pt x="1341" y="113"/>
                  <a:pt x="1341" y="253"/>
                </a:cubicBezTo>
                <a:cubicBezTo>
                  <a:pt x="1341" y="320"/>
                  <a:pt x="1315" y="380"/>
                  <a:pt x="1273" y="426"/>
                </a:cubicBezTo>
                <a:cubicBezTo>
                  <a:pt x="1263" y="435"/>
                  <a:pt x="1253" y="444"/>
                  <a:pt x="1243" y="452"/>
                </a:cubicBezTo>
                <a:cubicBezTo>
                  <a:pt x="1128" y="550"/>
                  <a:pt x="984" y="595"/>
                  <a:pt x="831" y="604"/>
                </a:cubicBezTo>
                <a:cubicBezTo>
                  <a:pt x="201" y="640"/>
                  <a:pt x="0" y="71"/>
                  <a:pt x="0" y="71"/>
                </a:cubicBezTo>
                <a:cubicBezTo>
                  <a:pt x="0" y="71"/>
                  <a:pt x="437" y="543"/>
                  <a:pt x="835" y="162"/>
                </a:cubicBezTo>
                <a:close/>
              </a:path>
            </a:pathLst>
          </a:custGeom>
          <a:gradFill>
            <a:gsLst>
              <a:gs pos="75000">
                <a:schemeClr val="tx2"/>
              </a:gs>
              <a:gs pos="15000">
                <a:schemeClr val="bg1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5179591A-96CB-4695-99D7-C8D1D3C7CD33}"/>
              </a:ext>
            </a:extLst>
          </p:cNvPr>
          <p:cNvSpPr>
            <a:spLocks/>
          </p:cNvSpPr>
          <p:nvPr/>
        </p:nvSpPr>
        <p:spPr bwMode="auto">
          <a:xfrm rot="20811727">
            <a:off x="3670179" y="2877858"/>
            <a:ext cx="2153671" cy="1862138"/>
          </a:xfrm>
          <a:custGeom>
            <a:avLst/>
            <a:gdLst>
              <a:gd name="T0" fmla="*/ 787 w 1179"/>
              <a:gd name="T1" fmla="*/ 655 h 1151"/>
              <a:gd name="T2" fmla="*/ 866 w 1179"/>
              <a:gd name="T3" fmla="*/ 649 h 1151"/>
              <a:gd name="T4" fmla="*/ 1081 w 1179"/>
              <a:gd name="T5" fmla="*/ 720 h 1151"/>
              <a:gd name="T6" fmla="*/ 1081 w 1179"/>
              <a:gd name="T7" fmla="*/ 1077 h 1151"/>
              <a:gd name="T8" fmla="*/ 910 w 1179"/>
              <a:gd name="T9" fmla="*/ 1151 h 1151"/>
              <a:gd name="T10" fmla="*/ 870 w 1179"/>
              <a:gd name="T11" fmla="*/ 1149 h 1151"/>
              <a:gd name="T12" fmla="*/ 472 w 1179"/>
              <a:gd name="T13" fmla="*/ 965 h 1151"/>
              <a:gd name="T14" fmla="*/ 260 w 1179"/>
              <a:gd name="T15" fmla="*/ 0 h 1151"/>
              <a:gd name="T16" fmla="*/ 787 w 1179"/>
              <a:gd name="T17" fmla="*/ 655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9" h="1151">
                <a:moveTo>
                  <a:pt x="787" y="655"/>
                </a:moveTo>
                <a:cubicBezTo>
                  <a:pt x="812" y="656"/>
                  <a:pt x="864" y="649"/>
                  <a:pt x="866" y="649"/>
                </a:cubicBezTo>
                <a:cubicBezTo>
                  <a:pt x="942" y="638"/>
                  <a:pt x="1022" y="662"/>
                  <a:pt x="1081" y="720"/>
                </a:cubicBezTo>
                <a:cubicBezTo>
                  <a:pt x="1179" y="819"/>
                  <a:pt x="1179" y="979"/>
                  <a:pt x="1081" y="1077"/>
                </a:cubicBezTo>
                <a:cubicBezTo>
                  <a:pt x="1033" y="1125"/>
                  <a:pt x="972" y="1149"/>
                  <a:pt x="910" y="1151"/>
                </a:cubicBezTo>
                <a:cubicBezTo>
                  <a:pt x="896" y="1151"/>
                  <a:pt x="883" y="1150"/>
                  <a:pt x="870" y="1149"/>
                </a:cubicBezTo>
                <a:cubicBezTo>
                  <a:pt x="720" y="1137"/>
                  <a:pt x="586" y="1066"/>
                  <a:pt x="472" y="965"/>
                </a:cubicBezTo>
                <a:cubicBezTo>
                  <a:pt x="0" y="545"/>
                  <a:pt x="260" y="0"/>
                  <a:pt x="260" y="0"/>
                </a:cubicBezTo>
                <a:cubicBezTo>
                  <a:pt x="260" y="0"/>
                  <a:pt x="236" y="643"/>
                  <a:pt x="787" y="655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88000">
                <a:schemeClr val="tx2"/>
              </a:gs>
            </a:gsLst>
            <a:lin ang="240000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0" name="Freeform 28">
            <a:extLst>
              <a:ext uri="{FF2B5EF4-FFF2-40B4-BE49-F238E27FC236}">
                <a16:creationId xmlns:a16="http://schemas.microsoft.com/office/drawing/2014/main" id="{C98CB00C-A46D-8440-B88E-262B3531FB23}"/>
              </a:ext>
            </a:extLst>
          </p:cNvPr>
          <p:cNvSpPr>
            <a:spLocks/>
          </p:cNvSpPr>
          <p:nvPr/>
        </p:nvSpPr>
        <p:spPr bwMode="auto">
          <a:xfrm rot="21317083">
            <a:off x="4471492" y="1397115"/>
            <a:ext cx="1169034" cy="2170113"/>
          </a:xfrm>
          <a:custGeom>
            <a:avLst/>
            <a:gdLst>
              <a:gd name="T0" fmla="*/ 478 w 640"/>
              <a:gd name="T1" fmla="*/ 835 h 1341"/>
              <a:gd name="T2" fmla="*/ 538 w 640"/>
              <a:gd name="T3" fmla="*/ 887 h 1341"/>
              <a:gd name="T4" fmla="*/ 640 w 640"/>
              <a:gd name="T5" fmla="*/ 1089 h 1341"/>
              <a:gd name="T6" fmla="*/ 387 w 640"/>
              <a:gd name="T7" fmla="*/ 1341 h 1341"/>
              <a:gd name="T8" fmla="*/ 214 w 640"/>
              <a:gd name="T9" fmla="*/ 1273 h 1341"/>
              <a:gd name="T10" fmla="*/ 188 w 640"/>
              <a:gd name="T11" fmla="*/ 1243 h 1341"/>
              <a:gd name="T12" fmla="*/ 36 w 640"/>
              <a:gd name="T13" fmla="*/ 831 h 1341"/>
              <a:gd name="T14" fmla="*/ 569 w 640"/>
              <a:gd name="T15" fmla="*/ 0 h 1341"/>
              <a:gd name="T16" fmla="*/ 478 w 640"/>
              <a:gd name="T17" fmla="*/ 835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0" h="1341">
                <a:moveTo>
                  <a:pt x="478" y="835"/>
                </a:moveTo>
                <a:cubicBezTo>
                  <a:pt x="495" y="853"/>
                  <a:pt x="537" y="886"/>
                  <a:pt x="538" y="887"/>
                </a:cubicBezTo>
                <a:cubicBezTo>
                  <a:pt x="600" y="933"/>
                  <a:pt x="640" y="1006"/>
                  <a:pt x="640" y="1089"/>
                </a:cubicBezTo>
                <a:cubicBezTo>
                  <a:pt x="640" y="1228"/>
                  <a:pt x="527" y="1341"/>
                  <a:pt x="387" y="1341"/>
                </a:cubicBezTo>
                <a:cubicBezTo>
                  <a:pt x="320" y="1341"/>
                  <a:pt x="260" y="1315"/>
                  <a:pt x="214" y="1273"/>
                </a:cubicBezTo>
                <a:cubicBezTo>
                  <a:pt x="205" y="1263"/>
                  <a:pt x="196" y="1253"/>
                  <a:pt x="188" y="1243"/>
                </a:cubicBezTo>
                <a:cubicBezTo>
                  <a:pt x="90" y="1128"/>
                  <a:pt x="45" y="984"/>
                  <a:pt x="36" y="831"/>
                </a:cubicBezTo>
                <a:cubicBezTo>
                  <a:pt x="0" y="201"/>
                  <a:pt x="569" y="0"/>
                  <a:pt x="569" y="0"/>
                </a:cubicBezTo>
                <a:cubicBezTo>
                  <a:pt x="569" y="0"/>
                  <a:pt x="97" y="437"/>
                  <a:pt x="478" y="835"/>
                </a:cubicBezTo>
                <a:close/>
              </a:path>
            </a:pathLst>
          </a:custGeom>
          <a:gradFill>
            <a:gsLst>
              <a:gs pos="9000">
                <a:schemeClr val="bg1"/>
              </a:gs>
              <a:gs pos="99000">
                <a:schemeClr val="tx2"/>
              </a:gs>
            </a:gsLst>
            <a:lin ang="540000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44" name="Picture 2" descr="57d50a8f-0772-4bff-adcb-34d3fe3f8bdb@ubm">
            <a:extLst>
              <a:ext uri="{FF2B5EF4-FFF2-40B4-BE49-F238E27FC236}">
                <a16:creationId xmlns:a16="http://schemas.microsoft.com/office/drawing/2014/main" id="{84AE12B0-C369-1840-8442-FCF85A86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690953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8142FA0-3F5D-A34E-9B18-8B568516F899}"/>
              </a:ext>
            </a:extLst>
          </p:cNvPr>
          <p:cNvSpPr txBox="1"/>
          <p:nvPr/>
        </p:nvSpPr>
        <p:spPr>
          <a:xfrm>
            <a:off x="1191096" y="3274530"/>
            <a:ext cx="343537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Genetika - ellenállóképesség</a:t>
            </a:r>
          </a:p>
        </p:txBody>
      </p:sp>
    </p:spTree>
    <p:extLst>
      <p:ext uri="{BB962C8B-B14F-4D97-AF65-F5344CB8AC3E}">
        <p14:creationId xmlns:p14="http://schemas.microsoft.com/office/powerpoint/2010/main" val="32893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0.2051 L 8.33333E-7 -4.07407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0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83 -0.00601 L 6.25E-7 -3.7037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6 -0.19375 L 2.29167E-6 1.11022E-1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9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1 -0.22547 L 4.16667E-7 3.7037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112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-0.03101 L -2.91667E-6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5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76 0.16782 L -3.54167E-6 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2" grpId="0"/>
      <p:bldP spid="83" grpId="0"/>
      <p:bldP spid="84" grpId="0"/>
      <p:bldP spid="98" grpId="0"/>
      <p:bldP spid="99" grpId="0"/>
      <p:bldP spid="101" grpId="0"/>
      <p:bldP spid="102" grpId="0"/>
      <p:bldP spid="110" grpId="0"/>
      <p:bldP spid="111" grpId="0"/>
      <p:bldP spid="113" grpId="0"/>
      <p:bldP spid="116" grpId="0"/>
      <p:bldP spid="117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80" grpId="0" animBg="1"/>
      <p:bldP spid="80" grpId="1" animBg="1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Kép 315">
            <a:extLst>
              <a:ext uri="{FF2B5EF4-FFF2-40B4-BE49-F238E27FC236}">
                <a16:creationId xmlns:a16="http://schemas.microsoft.com/office/drawing/2014/main" id="{5144A565-E9AF-3147-B859-F0E85FBB1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43" y="0"/>
            <a:ext cx="7040857" cy="3409949"/>
          </a:xfrm>
          <a:prstGeom prst="rect">
            <a:avLst/>
          </a:prstGeom>
        </p:spPr>
      </p:pic>
      <p:sp>
        <p:nvSpPr>
          <p:cNvPr id="317" name="Téglalap: átellenes sarkain levágva 11">
            <a:extLst>
              <a:ext uri="{FF2B5EF4-FFF2-40B4-BE49-F238E27FC236}">
                <a16:creationId xmlns:a16="http://schemas.microsoft.com/office/drawing/2014/main" id="{DEBA0120-BB97-8F4F-8F19-DA081B830E98}"/>
              </a:ext>
            </a:extLst>
          </p:cNvPr>
          <p:cNvSpPr/>
          <p:nvPr/>
        </p:nvSpPr>
        <p:spPr>
          <a:xfrm>
            <a:off x="0" y="0"/>
            <a:ext cx="8820150" cy="677294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Freeform 5">
            <a:extLst>
              <a:ext uri="{FF2B5EF4-FFF2-40B4-BE49-F238E27FC236}">
                <a16:creationId xmlns:a16="http://schemas.microsoft.com/office/drawing/2014/main" id="{475835AB-49F6-410C-9771-95AA1A5D8CFE}"/>
              </a:ext>
            </a:extLst>
          </p:cNvPr>
          <p:cNvSpPr>
            <a:spLocks/>
          </p:cNvSpPr>
          <p:nvPr/>
        </p:nvSpPr>
        <p:spPr bwMode="auto">
          <a:xfrm>
            <a:off x="690832" y="2299385"/>
            <a:ext cx="6149174" cy="3551569"/>
          </a:xfrm>
          <a:custGeom>
            <a:avLst/>
            <a:gdLst>
              <a:gd name="T0" fmla="*/ 3664 w 4456"/>
              <a:gd name="T1" fmla="*/ 2115 h 2572"/>
              <a:gd name="T2" fmla="*/ 793 w 4456"/>
              <a:gd name="T3" fmla="*/ 2115 h 2572"/>
              <a:gd name="T4" fmla="*/ 793 w 4456"/>
              <a:gd name="T5" fmla="*/ 458 h 2572"/>
              <a:gd name="T6" fmla="*/ 3664 w 4456"/>
              <a:gd name="T7" fmla="*/ 458 h 2572"/>
              <a:gd name="T8" fmla="*/ 3664 w 4456"/>
              <a:gd name="T9" fmla="*/ 2115 h 2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6" h="2572">
                <a:moveTo>
                  <a:pt x="3664" y="2115"/>
                </a:moveTo>
                <a:cubicBezTo>
                  <a:pt x="2871" y="2572"/>
                  <a:pt x="1586" y="2572"/>
                  <a:pt x="793" y="2115"/>
                </a:cubicBezTo>
                <a:cubicBezTo>
                  <a:pt x="0" y="1657"/>
                  <a:pt x="0" y="915"/>
                  <a:pt x="793" y="458"/>
                </a:cubicBezTo>
                <a:cubicBezTo>
                  <a:pt x="1586" y="0"/>
                  <a:pt x="2871" y="0"/>
                  <a:pt x="3664" y="458"/>
                </a:cubicBezTo>
                <a:cubicBezTo>
                  <a:pt x="4456" y="915"/>
                  <a:pt x="4456" y="1657"/>
                  <a:pt x="3664" y="2115"/>
                </a:cubicBezTo>
              </a:path>
            </a:pathLst>
          </a:custGeom>
          <a:solidFill>
            <a:srgbClr val="0250C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6" name="Freeform 6">
            <a:extLst>
              <a:ext uri="{FF2B5EF4-FFF2-40B4-BE49-F238E27FC236}">
                <a16:creationId xmlns:a16="http://schemas.microsoft.com/office/drawing/2014/main" id="{1A05BA33-7B9D-4140-A77C-6938746C7EEB}"/>
              </a:ext>
            </a:extLst>
          </p:cNvPr>
          <p:cNvSpPr>
            <a:spLocks/>
          </p:cNvSpPr>
          <p:nvPr/>
        </p:nvSpPr>
        <p:spPr bwMode="auto">
          <a:xfrm>
            <a:off x="603531" y="2046212"/>
            <a:ext cx="6325364" cy="3654743"/>
          </a:xfrm>
          <a:custGeom>
            <a:avLst/>
            <a:gdLst>
              <a:gd name="T0" fmla="*/ 3768 w 4583"/>
              <a:gd name="T1" fmla="*/ 2175 h 2646"/>
              <a:gd name="T2" fmla="*/ 815 w 4583"/>
              <a:gd name="T3" fmla="*/ 2175 h 2646"/>
              <a:gd name="T4" fmla="*/ 815 w 4583"/>
              <a:gd name="T5" fmla="*/ 471 h 2646"/>
              <a:gd name="T6" fmla="*/ 3767 w 4583"/>
              <a:gd name="T7" fmla="*/ 471 h 2646"/>
              <a:gd name="T8" fmla="*/ 3768 w 4583"/>
              <a:gd name="T9" fmla="*/ 217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83" h="2646">
                <a:moveTo>
                  <a:pt x="3768" y="2175"/>
                </a:moveTo>
                <a:cubicBezTo>
                  <a:pt x="2952" y="2646"/>
                  <a:pt x="1630" y="2646"/>
                  <a:pt x="815" y="2175"/>
                </a:cubicBezTo>
                <a:cubicBezTo>
                  <a:pt x="0" y="1705"/>
                  <a:pt x="0" y="942"/>
                  <a:pt x="815" y="471"/>
                </a:cubicBezTo>
                <a:cubicBezTo>
                  <a:pt x="1630" y="0"/>
                  <a:pt x="2952" y="0"/>
                  <a:pt x="3767" y="471"/>
                </a:cubicBezTo>
                <a:cubicBezTo>
                  <a:pt x="4583" y="942"/>
                  <a:pt x="4583" y="1705"/>
                  <a:pt x="3768" y="2175"/>
                </a:cubicBezTo>
              </a:path>
            </a:pathLst>
          </a:custGeom>
          <a:solidFill>
            <a:srgbClr val="4579EE"/>
          </a:solidFill>
          <a:ln>
            <a:noFill/>
          </a:ln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7" name="Freeform 7">
            <a:extLst>
              <a:ext uri="{FF2B5EF4-FFF2-40B4-BE49-F238E27FC236}">
                <a16:creationId xmlns:a16="http://schemas.microsoft.com/office/drawing/2014/main" id="{D5BD68CC-4BE3-4DFD-BC46-1783413509B9}"/>
              </a:ext>
            </a:extLst>
          </p:cNvPr>
          <p:cNvSpPr>
            <a:spLocks/>
          </p:cNvSpPr>
          <p:nvPr/>
        </p:nvSpPr>
        <p:spPr bwMode="auto">
          <a:xfrm>
            <a:off x="1670192" y="2663669"/>
            <a:ext cx="4191248" cy="2420622"/>
          </a:xfrm>
          <a:custGeom>
            <a:avLst/>
            <a:gdLst>
              <a:gd name="T0" fmla="*/ 2496 w 3037"/>
              <a:gd name="T1" fmla="*/ 1441 h 1753"/>
              <a:gd name="T2" fmla="*/ 540 w 3037"/>
              <a:gd name="T3" fmla="*/ 1441 h 1753"/>
              <a:gd name="T4" fmla="*/ 540 w 3037"/>
              <a:gd name="T5" fmla="*/ 311 h 1753"/>
              <a:gd name="T6" fmla="*/ 2496 w 3037"/>
              <a:gd name="T7" fmla="*/ 311 h 1753"/>
              <a:gd name="T8" fmla="*/ 2496 w 3037"/>
              <a:gd name="T9" fmla="*/ 1441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7" h="1753">
                <a:moveTo>
                  <a:pt x="2496" y="1441"/>
                </a:moveTo>
                <a:cubicBezTo>
                  <a:pt x="1956" y="1753"/>
                  <a:pt x="1080" y="1753"/>
                  <a:pt x="540" y="1441"/>
                </a:cubicBezTo>
                <a:cubicBezTo>
                  <a:pt x="0" y="1129"/>
                  <a:pt x="0" y="623"/>
                  <a:pt x="540" y="311"/>
                </a:cubicBezTo>
                <a:cubicBezTo>
                  <a:pt x="1080" y="0"/>
                  <a:pt x="1956" y="0"/>
                  <a:pt x="2496" y="311"/>
                </a:cubicBezTo>
                <a:cubicBezTo>
                  <a:pt x="3037" y="623"/>
                  <a:pt x="3037" y="1129"/>
                  <a:pt x="2496" y="1441"/>
                </a:cubicBezTo>
              </a:path>
            </a:pathLst>
          </a:custGeom>
          <a:solidFill>
            <a:srgbClr val="79BBF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52BECC91-3123-43E7-A198-DFBBF2E3FA1E}"/>
              </a:ext>
            </a:extLst>
          </p:cNvPr>
          <p:cNvGrpSpPr/>
          <p:nvPr/>
        </p:nvGrpSpPr>
        <p:grpSpPr>
          <a:xfrm>
            <a:off x="4585256" y="2570018"/>
            <a:ext cx="1047614" cy="619838"/>
            <a:chOff x="14127163" y="5257800"/>
            <a:chExt cx="2095500" cy="1239838"/>
          </a:xfrm>
        </p:grpSpPr>
        <p:sp>
          <p:nvSpPr>
            <p:cNvPr id="196" name="Freeform 96">
              <a:extLst>
                <a:ext uri="{FF2B5EF4-FFF2-40B4-BE49-F238E27FC236}">
                  <a16:creationId xmlns:a16="http://schemas.microsoft.com/office/drawing/2014/main" id="{F0170E0E-4678-44D4-B060-046770B59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7163" y="5284788"/>
              <a:ext cx="2095500" cy="1212850"/>
            </a:xfrm>
            <a:custGeom>
              <a:avLst/>
              <a:gdLst>
                <a:gd name="T0" fmla="*/ 748 w 759"/>
                <a:gd name="T1" fmla="*/ 253 h 439"/>
                <a:gd name="T2" fmla="*/ 437 w 759"/>
                <a:gd name="T3" fmla="*/ 432 h 439"/>
                <a:gd name="T4" fmla="*/ 395 w 759"/>
                <a:gd name="T5" fmla="*/ 430 h 439"/>
                <a:gd name="T6" fmla="*/ 14 w 759"/>
                <a:gd name="T7" fmla="*/ 211 h 439"/>
                <a:gd name="T8" fmla="*/ 11 w 759"/>
                <a:gd name="T9" fmla="*/ 186 h 439"/>
                <a:gd name="T10" fmla="*/ 321 w 759"/>
                <a:gd name="T11" fmla="*/ 6 h 439"/>
                <a:gd name="T12" fmla="*/ 364 w 759"/>
                <a:gd name="T13" fmla="*/ 8 h 439"/>
                <a:gd name="T14" fmla="*/ 745 w 759"/>
                <a:gd name="T15" fmla="*/ 228 h 439"/>
                <a:gd name="T16" fmla="*/ 748 w 759"/>
                <a:gd name="T17" fmla="*/ 25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39">
                  <a:moveTo>
                    <a:pt x="748" y="253"/>
                  </a:moveTo>
                  <a:cubicBezTo>
                    <a:pt x="437" y="432"/>
                    <a:pt x="437" y="432"/>
                    <a:pt x="437" y="432"/>
                  </a:cubicBezTo>
                  <a:cubicBezTo>
                    <a:pt x="426" y="439"/>
                    <a:pt x="407" y="438"/>
                    <a:pt x="395" y="430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" y="203"/>
                    <a:pt x="0" y="192"/>
                    <a:pt x="11" y="186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32" y="0"/>
                    <a:pt x="352" y="1"/>
                    <a:pt x="364" y="8"/>
                  </a:cubicBezTo>
                  <a:cubicBezTo>
                    <a:pt x="745" y="228"/>
                    <a:pt x="745" y="228"/>
                    <a:pt x="745" y="228"/>
                  </a:cubicBezTo>
                  <a:cubicBezTo>
                    <a:pt x="758" y="235"/>
                    <a:pt x="759" y="246"/>
                    <a:pt x="748" y="25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97">
              <a:extLst>
                <a:ext uri="{FF2B5EF4-FFF2-40B4-BE49-F238E27FC236}">
                  <a16:creationId xmlns:a16="http://schemas.microsoft.com/office/drawing/2014/main" id="{DE5CB63D-36BB-4DD9-86BF-82F2C7FC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7163" y="5257800"/>
              <a:ext cx="2095500" cy="1209675"/>
            </a:xfrm>
            <a:custGeom>
              <a:avLst/>
              <a:gdLst>
                <a:gd name="T0" fmla="*/ 748 w 759"/>
                <a:gd name="T1" fmla="*/ 253 h 438"/>
                <a:gd name="T2" fmla="*/ 437 w 759"/>
                <a:gd name="T3" fmla="*/ 432 h 438"/>
                <a:gd name="T4" fmla="*/ 395 w 759"/>
                <a:gd name="T5" fmla="*/ 430 h 438"/>
                <a:gd name="T6" fmla="*/ 14 w 759"/>
                <a:gd name="T7" fmla="*/ 210 h 438"/>
                <a:gd name="T8" fmla="*/ 11 w 759"/>
                <a:gd name="T9" fmla="*/ 186 h 438"/>
                <a:gd name="T10" fmla="*/ 321 w 759"/>
                <a:gd name="T11" fmla="*/ 6 h 438"/>
                <a:gd name="T12" fmla="*/ 364 w 759"/>
                <a:gd name="T13" fmla="*/ 8 h 438"/>
                <a:gd name="T14" fmla="*/ 745 w 759"/>
                <a:gd name="T15" fmla="*/ 228 h 438"/>
                <a:gd name="T16" fmla="*/ 748 w 759"/>
                <a:gd name="T17" fmla="*/ 25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38">
                  <a:moveTo>
                    <a:pt x="748" y="253"/>
                  </a:moveTo>
                  <a:cubicBezTo>
                    <a:pt x="437" y="432"/>
                    <a:pt x="437" y="432"/>
                    <a:pt x="437" y="432"/>
                  </a:cubicBezTo>
                  <a:cubicBezTo>
                    <a:pt x="426" y="438"/>
                    <a:pt x="407" y="438"/>
                    <a:pt x="395" y="430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1" y="203"/>
                    <a:pt x="0" y="192"/>
                    <a:pt x="11" y="186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32" y="0"/>
                    <a:pt x="352" y="1"/>
                    <a:pt x="364" y="8"/>
                  </a:cubicBezTo>
                  <a:cubicBezTo>
                    <a:pt x="745" y="228"/>
                    <a:pt x="745" y="228"/>
                    <a:pt x="745" y="228"/>
                  </a:cubicBezTo>
                  <a:cubicBezTo>
                    <a:pt x="758" y="235"/>
                    <a:pt x="759" y="246"/>
                    <a:pt x="748" y="253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98">
              <a:extLst>
                <a:ext uri="{FF2B5EF4-FFF2-40B4-BE49-F238E27FC236}">
                  <a16:creationId xmlns:a16="http://schemas.microsoft.com/office/drawing/2014/main" id="{D6204480-F347-47E4-8C73-B804494C3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8451" y="5345113"/>
              <a:ext cx="960438" cy="552450"/>
            </a:xfrm>
            <a:custGeom>
              <a:avLst/>
              <a:gdLst>
                <a:gd name="T0" fmla="*/ 343 w 348"/>
                <a:gd name="T1" fmla="*/ 36 h 200"/>
                <a:gd name="T2" fmla="*/ 63 w 348"/>
                <a:gd name="T3" fmla="*/ 198 h 200"/>
                <a:gd name="T4" fmla="*/ 45 w 348"/>
                <a:gd name="T5" fmla="*/ 197 h 200"/>
                <a:gd name="T6" fmla="*/ 6 w 348"/>
                <a:gd name="T7" fmla="*/ 174 h 200"/>
                <a:gd name="T8" fmla="*/ 5 w 348"/>
                <a:gd name="T9" fmla="*/ 164 h 200"/>
                <a:gd name="T10" fmla="*/ 285 w 348"/>
                <a:gd name="T11" fmla="*/ 2 h 200"/>
                <a:gd name="T12" fmla="*/ 303 w 348"/>
                <a:gd name="T13" fmla="*/ 3 h 200"/>
                <a:gd name="T14" fmla="*/ 342 w 348"/>
                <a:gd name="T15" fmla="*/ 26 h 200"/>
                <a:gd name="T16" fmla="*/ 343 w 348"/>
                <a:gd name="T17" fmla="*/ 3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0">
                  <a:moveTo>
                    <a:pt x="343" y="36"/>
                  </a:moveTo>
                  <a:cubicBezTo>
                    <a:pt x="63" y="198"/>
                    <a:pt x="63" y="198"/>
                    <a:pt x="63" y="198"/>
                  </a:cubicBezTo>
                  <a:cubicBezTo>
                    <a:pt x="58" y="200"/>
                    <a:pt x="50" y="200"/>
                    <a:pt x="45" y="197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0" y="171"/>
                    <a:pt x="0" y="167"/>
                    <a:pt x="5" y="164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9" y="0"/>
                    <a:pt x="297" y="0"/>
                    <a:pt x="303" y="3"/>
                  </a:cubicBezTo>
                  <a:cubicBezTo>
                    <a:pt x="342" y="26"/>
                    <a:pt x="342" y="26"/>
                    <a:pt x="342" y="26"/>
                  </a:cubicBezTo>
                  <a:cubicBezTo>
                    <a:pt x="347" y="29"/>
                    <a:pt x="348" y="33"/>
                    <a:pt x="343" y="3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99">
              <a:extLst>
                <a:ext uri="{FF2B5EF4-FFF2-40B4-BE49-F238E27FC236}">
                  <a16:creationId xmlns:a16="http://schemas.microsoft.com/office/drawing/2014/main" id="{A724DFA4-3B94-45FA-887D-FD5E02134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4838" y="5881688"/>
              <a:ext cx="287338" cy="165100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5 h 60"/>
                <a:gd name="T10" fmla="*/ 61 w 104"/>
                <a:gd name="T11" fmla="*/ 2 h 60"/>
                <a:gd name="T12" fmla="*/ 76 w 104"/>
                <a:gd name="T13" fmla="*/ 2 h 60"/>
                <a:gd name="T14" fmla="*/ 100 w 104"/>
                <a:gd name="T15" fmla="*/ 16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4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100">
              <a:extLst>
                <a:ext uri="{FF2B5EF4-FFF2-40B4-BE49-F238E27FC236}">
                  <a16:creationId xmlns:a16="http://schemas.microsoft.com/office/drawing/2014/main" id="{308C36CD-8E8B-4B8D-8E87-CE6AC34AD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1213" y="5759450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01">
              <a:extLst>
                <a:ext uri="{FF2B5EF4-FFF2-40B4-BE49-F238E27FC236}">
                  <a16:creationId xmlns:a16="http://schemas.microsoft.com/office/drawing/2014/main" id="{6A7980B1-265E-4450-8AF2-1958568CD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9176" y="5641975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02">
              <a:extLst>
                <a:ext uri="{FF2B5EF4-FFF2-40B4-BE49-F238E27FC236}">
                  <a16:creationId xmlns:a16="http://schemas.microsoft.com/office/drawing/2014/main" id="{A4596E85-1550-43A9-8D08-7622CDCB0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5551" y="5522913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03">
              <a:extLst>
                <a:ext uri="{FF2B5EF4-FFF2-40B4-BE49-F238E27FC236}">
                  <a16:creationId xmlns:a16="http://schemas.microsoft.com/office/drawing/2014/main" id="{FD4719A1-619E-4CC8-A3E8-646391A6E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5949950"/>
              <a:ext cx="290513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04">
              <a:extLst>
                <a:ext uri="{FF2B5EF4-FFF2-40B4-BE49-F238E27FC236}">
                  <a16:creationId xmlns:a16="http://schemas.microsoft.com/office/drawing/2014/main" id="{7B853BB4-F8CC-44B8-BC2F-61A29A1A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0276" y="582930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105">
              <a:extLst>
                <a:ext uri="{FF2B5EF4-FFF2-40B4-BE49-F238E27FC236}">
                  <a16:creationId xmlns:a16="http://schemas.microsoft.com/office/drawing/2014/main" id="{6FB3E4C7-F13F-4ADD-9A3F-E5CFF9A04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6651" y="5710238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06">
              <a:extLst>
                <a:ext uri="{FF2B5EF4-FFF2-40B4-BE49-F238E27FC236}">
                  <a16:creationId xmlns:a16="http://schemas.microsoft.com/office/drawing/2014/main" id="{6A7147E6-22C2-4231-8535-76FBC98A7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4613" y="5591175"/>
              <a:ext cx="288925" cy="166688"/>
            </a:xfrm>
            <a:custGeom>
              <a:avLst/>
              <a:gdLst>
                <a:gd name="T0" fmla="*/ 102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4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2"/>
                    <a:pt x="102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07">
              <a:extLst>
                <a:ext uri="{FF2B5EF4-FFF2-40B4-BE49-F238E27FC236}">
                  <a16:creationId xmlns:a16="http://schemas.microsoft.com/office/drawing/2014/main" id="{49A5ACAD-7925-4462-B950-D8E7002C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76" y="6019800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08">
              <a:extLst>
                <a:ext uri="{FF2B5EF4-FFF2-40B4-BE49-F238E27FC236}">
                  <a16:creationId xmlns:a16="http://schemas.microsoft.com/office/drawing/2014/main" id="{2654E817-B67A-494A-93D3-571569E08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897563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2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09">
              <a:extLst>
                <a:ext uri="{FF2B5EF4-FFF2-40B4-BE49-F238E27FC236}">
                  <a16:creationId xmlns:a16="http://schemas.microsoft.com/office/drawing/2014/main" id="{F74F5DD3-020C-4790-8247-01415FE2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8888" y="5780088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110">
              <a:extLst>
                <a:ext uri="{FF2B5EF4-FFF2-40B4-BE49-F238E27FC236}">
                  <a16:creationId xmlns:a16="http://schemas.microsoft.com/office/drawing/2014/main" id="{15013F39-2C36-43F9-9133-152762BB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5263" y="5661025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4 w 105"/>
                <a:gd name="T7" fmla="*/ 43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11">
              <a:extLst>
                <a:ext uri="{FF2B5EF4-FFF2-40B4-BE49-F238E27FC236}">
                  <a16:creationId xmlns:a16="http://schemas.microsoft.com/office/drawing/2014/main" id="{7A3023F5-B5C3-4D45-A71F-EFBEFBF89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3613" y="6088063"/>
              <a:ext cx="288925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112">
              <a:extLst>
                <a:ext uri="{FF2B5EF4-FFF2-40B4-BE49-F238E27FC236}">
                  <a16:creationId xmlns:a16="http://schemas.microsoft.com/office/drawing/2014/main" id="{3779E748-88D7-4F61-999C-3304F8697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9988" y="5967413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13">
              <a:extLst>
                <a:ext uri="{FF2B5EF4-FFF2-40B4-BE49-F238E27FC236}">
                  <a16:creationId xmlns:a16="http://schemas.microsoft.com/office/drawing/2014/main" id="{808C8D45-3426-493A-A4A4-30F82A97F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7951" y="584835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114">
              <a:extLst>
                <a:ext uri="{FF2B5EF4-FFF2-40B4-BE49-F238E27FC236}">
                  <a16:creationId xmlns:a16="http://schemas.microsoft.com/office/drawing/2014/main" id="{1D45E09F-233B-4780-A37D-7FEBBC536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326" y="5729288"/>
              <a:ext cx="290513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5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15">
              <a:extLst>
                <a:ext uri="{FF2B5EF4-FFF2-40B4-BE49-F238E27FC236}">
                  <a16:creationId xmlns:a16="http://schemas.microsoft.com/office/drawing/2014/main" id="{299A2050-FA78-4DE8-8AC1-4EED15BFB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2676" y="6157913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116">
              <a:extLst>
                <a:ext uri="{FF2B5EF4-FFF2-40B4-BE49-F238E27FC236}">
                  <a16:creationId xmlns:a16="http://schemas.microsoft.com/office/drawing/2014/main" id="{694F1BDD-27E3-4967-8627-24045ACAE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9051" y="6035675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20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117">
              <a:extLst>
                <a:ext uri="{FF2B5EF4-FFF2-40B4-BE49-F238E27FC236}">
                  <a16:creationId xmlns:a16="http://schemas.microsoft.com/office/drawing/2014/main" id="{4F85DBCC-DB21-46DF-AD9E-F054E7E0C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5426" y="5918200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4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118">
              <a:extLst>
                <a:ext uri="{FF2B5EF4-FFF2-40B4-BE49-F238E27FC236}">
                  <a16:creationId xmlns:a16="http://schemas.microsoft.com/office/drawing/2014/main" id="{6C863DC4-01AB-4166-A019-9D42D7F72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3326" y="6226175"/>
              <a:ext cx="287338" cy="166688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6 h 60"/>
                <a:gd name="T10" fmla="*/ 61 w 104"/>
                <a:gd name="T11" fmla="*/ 2 h 60"/>
                <a:gd name="T12" fmla="*/ 76 w 104"/>
                <a:gd name="T13" fmla="*/ 3 h 60"/>
                <a:gd name="T14" fmla="*/ 100 w 104"/>
                <a:gd name="T15" fmla="*/ 17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119">
              <a:extLst>
                <a:ext uri="{FF2B5EF4-FFF2-40B4-BE49-F238E27FC236}">
                  <a16:creationId xmlns:a16="http://schemas.microsoft.com/office/drawing/2014/main" id="{C42F463D-7939-4DC6-916F-E33012F2B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9701" y="6108700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4 w 105"/>
                <a:gd name="T7" fmla="*/ 43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120">
              <a:extLst>
                <a:ext uri="{FF2B5EF4-FFF2-40B4-BE49-F238E27FC236}">
                  <a16:creationId xmlns:a16="http://schemas.microsoft.com/office/drawing/2014/main" id="{A463D4E4-4086-441A-ABB9-12BD380F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7663" y="5986463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121">
              <a:extLst>
                <a:ext uri="{FF2B5EF4-FFF2-40B4-BE49-F238E27FC236}">
                  <a16:creationId xmlns:a16="http://schemas.microsoft.com/office/drawing/2014/main" id="{0AC4434F-4EF5-4557-BFEA-71E03856D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6563" y="5799138"/>
              <a:ext cx="407988" cy="234950"/>
            </a:xfrm>
            <a:custGeom>
              <a:avLst/>
              <a:gdLst>
                <a:gd name="T0" fmla="*/ 144 w 148"/>
                <a:gd name="T1" fmla="*/ 50 h 85"/>
                <a:gd name="T2" fmla="*/ 86 w 148"/>
                <a:gd name="T3" fmla="*/ 83 h 85"/>
                <a:gd name="T4" fmla="*/ 72 w 148"/>
                <a:gd name="T5" fmla="*/ 82 h 85"/>
                <a:gd name="T6" fmla="*/ 5 w 148"/>
                <a:gd name="T7" fmla="*/ 44 h 85"/>
                <a:gd name="T8" fmla="*/ 3 w 148"/>
                <a:gd name="T9" fmla="*/ 35 h 85"/>
                <a:gd name="T10" fmla="*/ 61 w 148"/>
                <a:gd name="T11" fmla="*/ 2 h 85"/>
                <a:gd name="T12" fmla="*/ 76 w 148"/>
                <a:gd name="T13" fmla="*/ 3 h 85"/>
                <a:gd name="T14" fmla="*/ 143 w 148"/>
                <a:gd name="T15" fmla="*/ 41 h 85"/>
                <a:gd name="T16" fmla="*/ 144 w 148"/>
                <a:gd name="T17" fmla="*/ 5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85">
                  <a:moveTo>
                    <a:pt x="144" y="50"/>
                  </a:moveTo>
                  <a:cubicBezTo>
                    <a:pt x="86" y="83"/>
                    <a:pt x="86" y="83"/>
                    <a:pt x="86" y="83"/>
                  </a:cubicBezTo>
                  <a:cubicBezTo>
                    <a:pt x="83" y="85"/>
                    <a:pt x="76" y="85"/>
                    <a:pt x="72" y="8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7" y="44"/>
                    <a:pt x="148" y="48"/>
                    <a:pt x="144" y="5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122">
              <a:extLst>
                <a:ext uri="{FF2B5EF4-FFF2-40B4-BE49-F238E27FC236}">
                  <a16:creationId xmlns:a16="http://schemas.microsoft.com/office/drawing/2014/main" id="{10B3F007-7F6E-40A9-B8AC-B1D7D0092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8451" y="5337175"/>
              <a:ext cx="960438" cy="555625"/>
            </a:xfrm>
            <a:custGeom>
              <a:avLst/>
              <a:gdLst>
                <a:gd name="T0" fmla="*/ 343 w 348"/>
                <a:gd name="T1" fmla="*/ 37 h 201"/>
                <a:gd name="T2" fmla="*/ 63 w 348"/>
                <a:gd name="T3" fmla="*/ 198 h 201"/>
                <a:gd name="T4" fmla="*/ 45 w 348"/>
                <a:gd name="T5" fmla="*/ 198 h 201"/>
                <a:gd name="T6" fmla="*/ 6 w 348"/>
                <a:gd name="T7" fmla="*/ 175 h 201"/>
                <a:gd name="T8" fmla="*/ 5 w 348"/>
                <a:gd name="T9" fmla="*/ 165 h 201"/>
                <a:gd name="T10" fmla="*/ 285 w 348"/>
                <a:gd name="T11" fmla="*/ 3 h 201"/>
                <a:gd name="T12" fmla="*/ 303 w 348"/>
                <a:gd name="T13" fmla="*/ 4 h 201"/>
                <a:gd name="T14" fmla="*/ 342 w 348"/>
                <a:gd name="T15" fmla="*/ 26 h 201"/>
                <a:gd name="T16" fmla="*/ 343 w 348"/>
                <a:gd name="T17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1">
                  <a:moveTo>
                    <a:pt x="343" y="37"/>
                  </a:moveTo>
                  <a:cubicBezTo>
                    <a:pt x="63" y="198"/>
                    <a:pt x="63" y="198"/>
                    <a:pt x="63" y="198"/>
                  </a:cubicBezTo>
                  <a:cubicBezTo>
                    <a:pt x="58" y="201"/>
                    <a:pt x="50" y="201"/>
                    <a:pt x="45" y="198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0" y="172"/>
                    <a:pt x="0" y="167"/>
                    <a:pt x="5" y="165"/>
                  </a:cubicBezTo>
                  <a:cubicBezTo>
                    <a:pt x="285" y="3"/>
                    <a:pt x="285" y="3"/>
                    <a:pt x="285" y="3"/>
                  </a:cubicBezTo>
                  <a:cubicBezTo>
                    <a:pt x="289" y="0"/>
                    <a:pt x="297" y="1"/>
                    <a:pt x="303" y="4"/>
                  </a:cubicBezTo>
                  <a:cubicBezTo>
                    <a:pt x="342" y="26"/>
                    <a:pt x="342" y="26"/>
                    <a:pt x="342" y="26"/>
                  </a:cubicBezTo>
                  <a:cubicBezTo>
                    <a:pt x="347" y="29"/>
                    <a:pt x="348" y="34"/>
                    <a:pt x="343" y="37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123">
              <a:extLst>
                <a:ext uri="{FF2B5EF4-FFF2-40B4-BE49-F238E27FC236}">
                  <a16:creationId xmlns:a16="http://schemas.microsoft.com/office/drawing/2014/main" id="{5B9AD2E1-DCF1-4868-9F19-7C38AAC02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373688"/>
              <a:ext cx="141288" cy="85725"/>
            </a:xfrm>
            <a:custGeom>
              <a:avLst/>
              <a:gdLst>
                <a:gd name="T0" fmla="*/ 46 w 51"/>
                <a:gd name="T1" fmla="*/ 24 h 31"/>
                <a:gd name="T2" fmla="*/ 45 w 51"/>
                <a:gd name="T3" fmla="*/ 22 h 31"/>
                <a:gd name="T4" fmla="*/ 38 w 51"/>
                <a:gd name="T5" fmla="*/ 26 h 31"/>
                <a:gd name="T6" fmla="*/ 33 w 51"/>
                <a:gd name="T7" fmla="*/ 27 h 31"/>
                <a:gd name="T8" fmla="*/ 26 w 51"/>
                <a:gd name="T9" fmla="*/ 25 h 31"/>
                <a:gd name="T10" fmla="*/ 7 w 51"/>
                <a:gd name="T11" fmla="*/ 15 h 31"/>
                <a:gd name="T12" fmla="*/ 5 w 51"/>
                <a:gd name="T13" fmla="*/ 13 h 31"/>
                <a:gd name="T14" fmla="*/ 4 w 51"/>
                <a:gd name="T15" fmla="*/ 11 h 31"/>
                <a:gd name="T16" fmla="*/ 6 w 51"/>
                <a:gd name="T17" fmla="*/ 10 h 31"/>
                <a:gd name="T18" fmla="*/ 13 w 51"/>
                <a:gd name="T19" fmla="*/ 5 h 31"/>
                <a:gd name="T20" fmla="*/ 18 w 51"/>
                <a:gd name="T21" fmla="*/ 4 h 31"/>
                <a:gd name="T22" fmla="*/ 25 w 51"/>
                <a:gd name="T23" fmla="*/ 6 h 31"/>
                <a:gd name="T24" fmla="*/ 44 w 51"/>
                <a:gd name="T25" fmla="*/ 17 h 31"/>
                <a:gd name="T26" fmla="*/ 46 w 51"/>
                <a:gd name="T27" fmla="*/ 19 h 31"/>
                <a:gd name="T28" fmla="*/ 47 w 51"/>
                <a:gd name="T29" fmla="*/ 20 h 31"/>
                <a:gd name="T30" fmla="*/ 45 w 51"/>
                <a:gd name="T31" fmla="*/ 22 h 31"/>
                <a:gd name="T32" fmla="*/ 46 w 51"/>
                <a:gd name="T33" fmla="*/ 24 h 31"/>
                <a:gd name="T34" fmla="*/ 47 w 51"/>
                <a:gd name="T35" fmla="*/ 25 h 31"/>
                <a:gd name="T36" fmla="*/ 51 w 51"/>
                <a:gd name="T37" fmla="*/ 20 h 31"/>
                <a:gd name="T38" fmla="*/ 50 w 51"/>
                <a:gd name="T39" fmla="*/ 16 h 31"/>
                <a:gd name="T40" fmla="*/ 46 w 51"/>
                <a:gd name="T41" fmla="*/ 13 h 31"/>
                <a:gd name="T42" fmla="*/ 27 w 51"/>
                <a:gd name="T43" fmla="*/ 3 h 31"/>
                <a:gd name="T44" fmla="*/ 18 w 51"/>
                <a:gd name="T45" fmla="*/ 0 h 31"/>
                <a:gd name="T46" fmla="*/ 11 w 51"/>
                <a:gd name="T47" fmla="*/ 2 h 31"/>
                <a:gd name="T48" fmla="*/ 4 w 51"/>
                <a:gd name="T49" fmla="*/ 6 h 31"/>
                <a:gd name="T50" fmla="*/ 0 w 51"/>
                <a:gd name="T51" fmla="*/ 11 h 31"/>
                <a:gd name="T52" fmla="*/ 1 w 51"/>
                <a:gd name="T53" fmla="*/ 15 h 31"/>
                <a:gd name="T54" fmla="*/ 5 w 51"/>
                <a:gd name="T55" fmla="*/ 18 h 31"/>
                <a:gd name="T56" fmla="*/ 24 w 51"/>
                <a:gd name="T57" fmla="*/ 29 h 31"/>
                <a:gd name="T58" fmla="*/ 33 w 51"/>
                <a:gd name="T59" fmla="*/ 31 h 31"/>
                <a:gd name="T60" fmla="*/ 40 w 51"/>
                <a:gd name="T61" fmla="*/ 30 h 31"/>
                <a:gd name="T62" fmla="*/ 47 w 51"/>
                <a:gd name="T63" fmla="*/ 25 h 31"/>
                <a:gd name="T64" fmla="*/ 46 w 51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31">
                  <a:moveTo>
                    <a:pt x="46" y="24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7"/>
                    <a:pt x="35" y="27"/>
                    <a:pt x="33" y="27"/>
                  </a:cubicBezTo>
                  <a:cubicBezTo>
                    <a:pt x="30" y="27"/>
                    <a:pt x="28" y="27"/>
                    <a:pt x="26" y="2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4"/>
                    <a:pt x="5" y="13"/>
                    <a:pt x="5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4" y="11"/>
                    <a:pt x="4" y="10"/>
                    <a:pt x="6" y="1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6" y="4"/>
                    <a:pt x="18" y="4"/>
                  </a:cubicBezTo>
                  <a:cubicBezTo>
                    <a:pt x="21" y="4"/>
                    <a:pt x="23" y="5"/>
                    <a:pt x="25" y="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8"/>
                    <a:pt x="46" y="18"/>
                    <a:pt x="46" y="19"/>
                  </a:cubicBezTo>
                  <a:cubicBezTo>
                    <a:pt x="47" y="19"/>
                    <a:pt x="47" y="20"/>
                    <a:pt x="47" y="20"/>
                  </a:cubicBezTo>
                  <a:cubicBezTo>
                    <a:pt x="47" y="21"/>
                    <a:pt x="47" y="21"/>
                    <a:pt x="45" y="22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4"/>
                    <a:pt x="51" y="22"/>
                    <a:pt x="51" y="20"/>
                  </a:cubicBezTo>
                  <a:cubicBezTo>
                    <a:pt x="51" y="19"/>
                    <a:pt x="50" y="17"/>
                    <a:pt x="50" y="16"/>
                  </a:cubicBezTo>
                  <a:cubicBezTo>
                    <a:pt x="49" y="15"/>
                    <a:pt x="48" y="14"/>
                    <a:pt x="46" y="1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1"/>
                    <a:pt x="21" y="0"/>
                    <a:pt x="18" y="0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16"/>
                    <a:pt x="3" y="17"/>
                    <a:pt x="5" y="1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6" y="31"/>
                    <a:pt x="30" y="31"/>
                    <a:pt x="33" y="31"/>
                  </a:cubicBezTo>
                  <a:cubicBezTo>
                    <a:pt x="36" y="31"/>
                    <a:pt x="38" y="31"/>
                    <a:pt x="40" y="30"/>
                  </a:cubicBezTo>
                  <a:cubicBezTo>
                    <a:pt x="47" y="25"/>
                    <a:pt x="47" y="25"/>
                    <a:pt x="47" y="25"/>
                  </a:cubicBezTo>
                  <a:lnTo>
                    <a:pt x="46" y="24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124">
              <a:extLst>
                <a:ext uri="{FF2B5EF4-FFF2-40B4-BE49-F238E27FC236}">
                  <a16:creationId xmlns:a16="http://schemas.microsoft.com/office/drawing/2014/main" id="{B6B2341B-78CC-484D-866F-01095D0C5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4838" y="5873750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3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5" name="Freeform 125">
              <a:extLst>
                <a:ext uri="{FF2B5EF4-FFF2-40B4-BE49-F238E27FC236}">
                  <a16:creationId xmlns:a16="http://schemas.microsoft.com/office/drawing/2014/main" id="{99E33561-F8A9-4C4C-883D-21FC1C3E8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1213" y="5754688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126">
              <a:extLst>
                <a:ext uri="{FF2B5EF4-FFF2-40B4-BE49-F238E27FC236}">
                  <a16:creationId xmlns:a16="http://schemas.microsoft.com/office/drawing/2014/main" id="{6E93875D-14F0-434C-8613-07F4A3E25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9176" y="5635625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127">
              <a:extLst>
                <a:ext uri="{FF2B5EF4-FFF2-40B4-BE49-F238E27FC236}">
                  <a16:creationId xmlns:a16="http://schemas.microsoft.com/office/drawing/2014/main" id="{F255244C-407E-4B2F-96A1-4E628AC8A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5551" y="5513388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128">
              <a:extLst>
                <a:ext uri="{FF2B5EF4-FFF2-40B4-BE49-F238E27FC236}">
                  <a16:creationId xmlns:a16="http://schemas.microsoft.com/office/drawing/2014/main" id="{1697CA0D-D850-4C85-8D06-C3FFF4A79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5945188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129">
              <a:extLst>
                <a:ext uri="{FF2B5EF4-FFF2-40B4-BE49-F238E27FC236}">
                  <a16:creationId xmlns:a16="http://schemas.microsoft.com/office/drawing/2014/main" id="{21FA6074-A922-4DA4-AA36-DD44F3A4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0276" y="5822950"/>
              <a:ext cx="288925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130">
              <a:extLst>
                <a:ext uri="{FF2B5EF4-FFF2-40B4-BE49-F238E27FC236}">
                  <a16:creationId xmlns:a16="http://schemas.microsoft.com/office/drawing/2014/main" id="{2CA3C265-CE1E-4FA1-BB75-7F42FC82C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6651" y="5705475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131">
              <a:extLst>
                <a:ext uri="{FF2B5EF4-FFF2-40B4-BE49-F238E27FC236}">
                  <a16:creationId xmlns:a16="http://schemas.microsoft.com/office/drawing/2014/main" id="{6D566432-3979-4950-AE09-4980455E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4613" y="5583238"/>
              <a:ext cx="288925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4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132">
              <a:extLst>
                <a:ext uri="{FF2B5EF4-FFF2-40B4-BE49-F238E27FC236}">
                  <a16:creationId xmlns:a16="http://schemas.microsoft.com/office/drawing/2014/main" id="{261D72A1-73D3-4719-AEB0-548FA712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76" y="6013450"/>
              <a:ext cx="290513" cy="166688"/>
            </a:xfrm>
            <a:custGeom>
              <a:avLst/>
              <a:gdLst>
                <a:gd name="T0" fmla="*/ 102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2"/>
                    <a:pt x="102" y="2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133">
              <a:extLst>
                <a:ext uri="{FF2B5EF4-FFF2-40B4-BE49-F238E27FC236}">
                  <a16:creationId xmlns:a16="http://schemas.microsoft.com/office/drawing/2014/main" id="{48411B19-EDE5-4BF4-AE3B-A2118FE09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892800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2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134">
              <a:extLst>
                <a:ext uri="{FF2B5EF4-FFF2-40B4-BE49-F238E27FC236}">
                  <a16:creationId xmlns:a16="http://schemas.microsoft.com/office/drawing/2014/main" id="{5DC0EE2A-3E55-4E9D-B87B-8E3AB5D13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8888" y="5773738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135">
              <a:extLst>
                <a:ext uri="{FF2B5EF4-FFF2-40B4-BE49-F238E27FC236}">
                  <a16:creationId xmlns:a16="http://schemas.microsoft.com/office/drawing/2014/main" id="{10209E27-D118-44F0-8C2B-21B2FC0F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5263" y="5651500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136">
              <a:extLst>
                <a:ext uri="{FF2B5EF4-FFF2-40B4-BE49-F238E27FC236}">
                  <a16:creationId xmlns:a16="http://schemas.microsoft.com/office/drawing/2014/main" id="{4293FFE9-C9F7-440F-AFF6-5F8919B44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3613" y="6083300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137">
              <a:extLst>
                <a:ext uri="{FF2B5EF4-FFF2-40B4-BE49-F238E27FC236}">
                  <a16:creationId xmlns:a16="http://schemas.microsoft.com/office/drawing/2014/main" id="{748FAC98-6609-4F83-AC67-CA51B65AD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9988" y="5961063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138">
              <a:extLst>
                <a:ext uri="{FF2B5EF4-FFF2-40B4-BE49-F238E27FC236}">
                  <a16:creationId xmlns:a16="http://schemas.microsoft.com/office/drawing/2014/main" id="{E2F21B7F-4C67-4AE7-A6B8-3928FAD90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7951" y="5843588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139">
              <a:extLst>
                <a:ext uri="{FF2B5EF4-FFF2-40B4-BE49-F238E27FC236}">
                  <a16:creationId xmlns:a16="http://schemas.microsoft.com/office/drawing/2014/main" id="{F43AB4E7-F6FA-4B43-89AC-2B347B82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326" y="5721350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140">
              <a:extLst>
                <a:ext uri="{FF2B5EF4-FFF2-40B4-BE49-F238E27FC236}">
                  <a16:creationId xmlns:a16="http://schemas.microsoft.com/office/drawing/2014/main" id="{721C52A0-5B3C-4C44-8AAA-6114A4E4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2676" y="6151563"/>
              <a:ext cx="288925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5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141">
              <a:extLst>
                <a:ext uri="{FF2B5EF4-FFF2-40B4-BE49-F238E27FC236}">
                  <a16:creationId xmlns:a16="http://schemas.microsoft.com/office/drawing/2014/main" id="{EF944929-05A3-4E17-B67A-E2312CD15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9051" y="6030913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142">
              <a:extLst>
                <a:ext uri="{FF2B5EF4-FFF2-40B4-BE49-F238E27FC236}">
                  <a16:creationId xmlns:a16="http://schemas.microsoft.com/office/drawing/2014/main" id="{564DECDC-D986-43C7-827B-660FA8E8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5426" y="5911850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1 w 105"/>
                <a:gd name="T15" fmla="*/ 17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4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143">
              <a:extLst>
                <a:ext uri="{FF2B5EF4-FFF2-40B4-BE49-F238E27FC236}">
                  <a16:creationId xmlns:a16="http://schemas.microsoft.com/office/drawing/2014/main" id="{8C015AB7-1DA7-496C-AD66-D13508943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3326" y="6221413"/>
              <a:ext cx="287338" cy="165100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5 h 60"/>
                <a:gd name="T10" fmla="*/ 61 w 104"/>
                <a:gd name="T11" fmla="*/ 2 h 60"/>
                <a:gd name="T12" fmla="*/ 76 w 104"/>
                <a:gd name="T13" fmla="*/ 2 h 60"/>
                <a:gd name="T14" fmla="*/ 100 w 104"/>
                <a:gd name="T15" fmla="*/ 16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144">
              <a:extLst>
                <a:ext uri="{FF2B5EF4-FFF2-40B4-BE49-F238E27FC236}">
                  <a16:creationId xmlns:a16="http://schemas.microsoft.com/office/drawing/2014/main" id="{71839427-70EB-4CB9-AE34-9DA25916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9701" y="6099175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145">
              <a:extLst>
                <a:ext uri="{FF2B5EF4-FFF2-40B4-BE49-F238E27FC236}">
                  <a16:creationId xmlns:a16="http://schemas.microsoft.com/office/drawing/2014/main" id="{34378A0C-7FE5-42AB-8CBC-706B890FC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7663" y="598170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6" name="Freeform 146">
              <a:extLst>
                <a:ext uri="{FF2B5EF4-FFF2-40B4-BE49-F238E27FC236}">
                  <a16:creationId xmlns:a16="http://schemas.microsoft.com/office/drawing/2014/main" id="{E8A5489D-51E3-4CFB-B142-88FD64213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6563" y="5792788"/>
              <a:ext cx="407988" cy="234950"/>
            </a:xfrm>
            <a:custGeom>
              <a:avLst/>
              <a:gdLst>
                <a:gd name="T0" fmla="*/ 144 w 148"/>
                <a:gd name="T1" fmla="*/ 50 h 85"/>
                <a:gd name="T2" fmla="*/ 86 w 148"/>
                <a:gd name="T3" fmla="*/ 83 h 85"/>
                <a:gd name="T4" fmla="*/ 72 w 148"/>
                <a:gd name="T5" fmla="*/ 82 h 85"/>
                <a:gd name="T6" fmla="*/ 5 w 148"/>
                <a:gd name="T7" fmla="*/ 44 h 85"/>
                <a:gd name="T8" fmla="*/ 3 w 148"/>
                <a:gd name="T9" fmla="*/ 35 h 85"/>
                <a:gd name="T10" fmla="*/ 61 w 148"/>
                <a:gd name="T11" fmla="*/ 2 h 85"/>
                <a:gd name="T12" fmla="*/ 76 w 148"/>
                <a:gd name="T13" fmla="*/ 2 h 85"/>
                <a:gd name="T14" fmla="*/ 143 w 148"/>
                <a:gd name="T15" fmla="*/ 41 h 85"/>
                <a:gd name="T16" fmla="*/ 144 w 148"/>
                <a:gd name="T17" fmla="*/ 5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85">
                  <a:moveTo>
                    <a:pt x="144" y="50"/>
                  </a:moveTo>
                  <a:cubicBezTo>
                    <a:pt x="86" y="83"/>
                    <a:pt x="86" y="83"/>
                    <a:pt x="86" y="83"/>
                  </a:cubicBezTo>
                  <a:cubicBezTo>
                    <a:pt x="83" y="85"/>
                    <a:pt x="76" y="85"/>
                    <a:pt x="72" y="8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7" y="44"/>
                    <a:pt x="148" y="47"/>
                    <a:pt x="144" y="50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4AC547B3-1E2D-4231-9A0C-FE93355BE204}"/>
              </a:ext>
            </a:extLst>
          </p:cNvPr>
          <p:cNvGrpSpPr/>
          <p:nvPr/>
        </p:nvGrpSpPr>
        <p:grpSpPr>
          <a:xfrm>
            <a:off x="4945571" y="3404935"/>
            <a:ext cx="903964" cy="547616"/>
            <a:chOff x="14847888" y="6927850"/>
            <a:chExt cx="1808163" cy="1095375"/>
          </a:xfrm>
        </p:grpSpPr>
        <p:sp>
          <p:nvSpPr>
            <p:cNvPr id="247" name="Freeform 147">
              <a:extLst>
                <a:ext uri="{FF2B5EF4-FFF2-40B4-BE49-F238E27FC236}">
                  <a16:creationId xmlns:a16="http://schemas.microsoft.com/office/drawing/2014/main" id="{8BCB7CDD-FACA-45F9-A004-177B23A6A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7888" y="6927850"/>
              <a:ext cx="258763" cy="200025"/>
            </a:xfrm>
            <a:custGeom>
              <a:avLst/>
              <a:gdLst>
                <a:gd name="T0" fmla="*/ 94 w 94"/>
                <a:gd name="T1" fmla="*/ 18 h 72"/>
                <a:gd name="T2" fmla="*/ 8 w 94"/>
                <a:gd name="T3" fmla="*/ 1 h 72"/>
                <a:gd name="T4" fmla="*/ 3 w 94"/>
                <a:gd name="T5" fmla="*/ 10 h 72"/>
                <a:gd name="T6" fmla="*/ 66 w 9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72">
                  <a:moveTo>
                    <a:pt x="94" y="1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3" y="10"/>
                  </a:cubicBezTo>
                  <a:cubicBezTo>
                    <a:pt x="66" y="72"/>
                    <a:pt x="66" y="72"/>
                    <a:pt x="66" y="72"/>
                  </a:cubicBezTo>
                </a:path>
              </a:pathLst>
            </a:custGeom>
            <a:solidFill>
              <a:srgbClr val="829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8" name="Freeform 148">
              <a:extLst>
                <a:ext uri="{FF2B5EF4-FFF2-40B4-BE49-F238E27FC236}">
                  <a16:creationId xmlns:a16="http://schemas.microsoft.com/office/drawing/2014/main" id="{E3506970-D3FF-4B65-BD93-8CBD6754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1113" y="7842250"/>
              <a:ext cx="134938" cy="180975"/>
            </a:xfrm>
            <a:custGeom>
              <a:avLst/>
              <a:gdLst>
                <a:gd name="T0" fmla="*/ 49 w 49"/>
                <a:gd name="T1" fmla="*/ 18 h 65"/>
                <a:gd name="T2" fmla="*/ 24 w 49"/>
                <a:gd name="T3" fmla="*/ 61 h 65"/>
                <a:gd name="T4" fmla="*/ 7 w 49"/>
                <a:gd name="T5" fmla="*/ 62 h 65"/>
                <a:gd name="T6" fmla="*/ 0 w 49"/>
                <a:gd name="T7" fmla="*/ 46 h 65"/>
                <a:gd name="T8" fmla="*/ 24 w 49"/>
                <a:gd name="T9" fmla="*/ 4 h 65"/>
                <a:gd name="T10" fmla="*/ 40 w 49"/>
                <a:gd name="T11" fmla="*/ 2 h 65"/>
                <a:gd name="T12" fmla="*/ 42 w 49"/>
                <a:gd name="T13" fmla="*/ 3 h 65"/>
                <a:gd name="T14" fmla="*/ 49 w 49"/>
                <a:gd name="T15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65">
                  <a:moveTo>
                    <a:pt x="49" y="18"/>
                  </a:moveTo>
                  <a:cubicBezTo>
                    <a:pt x="49" y="34"/>
                    <a:pt x="38" y="53"/>
                    <a:pt x="24" y="61"/>
                  </a:cubicBezTo>
                  <a:cubicBezTo>
                    <a:pt x="17" y="65"/>
                    <a:pt x="11" y="65"/>
                    <a:pt x="7" y="62"/>
                  </a:cubicBezTo>
                  <a:cubicBezTo>
                    <a:pt x="3" y="59"/>
                    <a:pt x="0" y="54"/>
                    <a:pt x="0" y="46"/>
                  </a:cubicBezTo>
                  <a:cubicBezTo>
                    <a:pt x="0" y="31"/>
                    <a:pt x="11" y="12"/>
                    <a:pt x="24" y="4"/>
                  </a:cubicBezTo>
                  <a:cubicBezTo>
                    <a:pt x="30" y="1"/>
                    <a:pt x="36" y="0"/>
                    <a:pt x="40" y="2"/>
                  </a:cubicBezTo>
                  <a:cubicBezTo>
                    <a:pt x="41" y="2"/>
                    <a:pt x="42" y="3"/>
                    <a:pt x="42" y="3"/>
                  </a:cubicBezTo>
                  <a:cubicBezTo>
                    <a:pt x="46" y="6"/>
                    <a:pt x="49" y="11"/>
                    <a:pt x="49" y="18"/>
                  </a:cubicBez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149">
              <a:extLst>
                <a:ext uri="{FF2B5EF4-FFF2-40B4-BE49-F238E27FC236}">
                  <a16:creationId xmlns:a16="http://schemas.microsoft.com/office/drawing/2014/main" id="{13635ADB-15DA-4DAF-8FD3-4934A248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2988" y="6978650"/>
              <a:ext cx="1223963" cy="800100"/>
            </a:xfrm>
            <a:custGeom>
              <a:avLst/>
              <a:gdLst>
                <a:gd name="T0" fmla="*/ 443 w 443"/>
                <a:gd name="T1" fmla="*/ 237 h 290"/>
                <a:gd name="T2" fmla="*/ 436 w 443"/>
                <a:gd name="T3" fmla="*/ 240 h 290"/>
                <a:gd name="T4" fmla="*/ 411 w 443"/>
                <a:gd name="T5" fmla="*/ 282 h 290"/>
                <a:gd name="T6" fmla="*/ 412 w 443"/>
                <a:gd name="T7" fmla="*/ 290 h 290"/>
                <a:gd name="T8" fmla="*/ 6 w 443"/>
                <a:gd name="T9" fmla="*/ 55 h 290"/>
                <a:gd name="T10" fmla="*/ 6 w 443"/>
                <a:gd name="T11" fmla="*/ 54 h 290"/>
                <a:gd name="T12" fmla="*/ 0 w 443"/>
                <a:gd name="T13" fmla="*/ 41 h 290"/>
                <a:gd name="T14" fmla="*/ 21 w 443"/>
                <a:gd name="T15" fmla="*/ 3 h 290"/>
                <a:gd name="T16" fmla="*/ 34 w 443"/>
                <a:gd name="T17" fmla="*/ 0 h 290"/>
                <a:gd name="T18" fmla="*/ 39 w 443"/>
                <a:gd name="T19" fmla="*/ 3 h 290"/>
                <a:gd name="T20" fmla="*/ 443 w 443"/>
                <a:gd name="T21" fmla="*/ 2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3" h="290">
                  <a:moveTo>
                    <a:pt x="443" y="237"/>
                  </a:moveTo>
                  <a:cubicBezTo>
                    <a:pt x="440" y="237"/>
                    <a:pt x="438" y="238"/>
                    <a:pt x="436" y="240"/>
                  </a:cubicBezTo>
                  <a:cubicBezTo>
                    <a:pt x="422" y="247"/>
                    <a:pt x="411" y="266"/>
                    <a:pt x="411" y="282"/>
                  </a:cubicBezTo>
                  <a:cubicBezTo>
                    <a:pt x="411" y="285"/>
                    <a:pt x="412" y="287"/>
                    <a:pt x="412" y="290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2" y="52"/>
                    <a:pt x="0" y="47"/>
                    <a:pt x="0" y="41"/>
                  </a:cubicBezTo>
                  <a:cubicBezTo>
                    <a:pt x="0" y="27"/>
                    <a:pt x="9" y="10"/>
                    <a:pt x="21" y="3"/>
                  </a:cubicBezTo>
                  <a:cubicBezTo>
                    <a:pt x="26" y="0"/>
                    <a:pt x="30" y="0"/>
                    <a:pt x="34" y="0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443" y="23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150">
              <a:extLst>
                <a:ext uri="{FF2B5EF4-FFF2-40B4-BE49-F238E27FC236}">
                  <a16:creationId xmlns:a16="http://schemas.microsoft.com/office/drawing/2014/main" id="{A967900C-3EB6-4D5C-83B0-8175523E7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8051" y="7629525"/>
              <a:ext cx="482600" cy="384175"/>
            </a:xfrm>
            <a:custGeom>
              <a:avLst/>
              <a:gdLst>
                <a:gd name="T0" fmla="*/ 175 w 175"/>
                <a:gd name="T1" fmla="*/ 79 h 139"/>
                <a:gd name="T2" fmla="*/ 159 w 175"/>
                <a:gd name="T3" fmla="*/ 81 h 139"/>
                <a:gd name="T4" fmla="*/ 135 w 175"/>
                <a:gd name="T5" fmla="*/ 123 h 139"/>
                <a:gd name="T6" fmla="*/ 142 w 175"/>
                <a:gd name="T7" fmla="*/ 139 h 139"/>
                <a:gd name="T8" fmla="*/ 7 w 175"/>
                <a:gd name="T9" fmla="*/ 61 h 139"/>
                <a:gd name="T10" fmla="*/ 1 w 175"/>
                <a:gd name="T11" fmla="*/ 54 h 139"/>
                <a:gd name="T12" fmla="*/ 0 w 175"/>
                <a:gd name="T13" fmla="*/ 46 h 139"/>
                <a:gd name="T14" fmla="*/ 25 w 175"/>
                <a:gd name="T15" fmla="*/ 4 h 139"/>
                <a:gd name="T16" fmla="*/ 32 w 175"/>
                <a:gd name="T17" fmla="*/ 1 h 139"/>
                <a:gd name="T18" fmla="*/ 32 w 175"/>
                <a:gd name="T19" fmla="*/ 1 h 139"/>
                <a:gd name="T20" fmla="*/ 41 w 175"/>
                <a:gd name="T21" fmla="*/ 1 h 139"/>
                <a:gd name="T22" fmla="*/ 43 w 175"/>
                <a:gd name="T23" fmla="*/ 3 h 139"/>
                <a:gd name="T24" fmla="*/ 175 w 175"/>
                <a:gd name="T25" fmla="*/ 7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39">
                  <a:moveTo>
                    <a:pt x="175" y="79"/>
                  </a:moveTo>
                  <a:cubicBezTo>
                    <a:pt x="171" y="77"/>
                    <a:pt x="165" y="78"/>
                    <a:pt x="159" y="81"/>
                  </a:cubicBezTo>
                  <a:cubicBezTo>
                    <a:pt x="146" y="89"/>
                    <a:pt x="135" y="108"/>
                    <a:pt x="135" y="123"/>
                  </a:cubicBezTo>
                  <a:cubicBezTo>
                    <a:pt x="135" y="131"/>
                    <a:pt x="138" y="136"/>
                    <a:pt x="142" y="139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5" y="60"/>
                    <a:pt x="3" y="57"/>
                    <a:pt x="1" y="54"/>
                  </a:cubicBezTo>
                  <a:cubicBezTo>
                    <a:pt x="1" y="51"/>
                    <a:pt x="0" y="49"/>
                    <a:pt x="0" y="46"/>
                  </a:cubicBezTo>
                  <a:cubicBezTo>
                    <a:pt x="0" y="30"/>
                    <a:pt x="11" y="11"/>
                    <a:pt x="25" y="4"/>
                  </a:cubicBezTo>
                  <a:cubicBezTo>
                    <a:pt x="27" y="2"/>
                    <a:pt x="29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0"/>
                    <a:pt x="38" y="0"/>
                    <a:pt x="41" y="1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175" y="79"/>
                  </a:ln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151">
              <a:extLst>
                <a:ext uri="{FF2B5EF4-FFF2-40B4-BE49-F238E27FC236}">
                  <a16:creationId xmlns:a16="http://schemas.microsoft.com/office/drawing/2014/main" id="{8FCCF202-4E6E-493E-9F7D-A2A9D4D78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1663" y="7412038"/>
              <a:ext cx="785813" cy="466725"/>
            </a:xfrm>
            <a:custGeom>
              <a:avLst/>
              <a:gdLst>
                <a:gd name="T0" fmla="*/ 279 w 285"/>
                <a:gd name="T1" fmla="*/ 147 h 169"/>
                <a:gd name="T2" fmla="*/ 248 w 285"/>
                <a:gd name="T3" fmla="*/ 165 h 169"/>
                <a:gd name="T4" fmla="*/ 225 w 285"/>
                <a:gd name="T5" fmla="*/ 165 h 169"/>
                <a:gd name="T6" fmla="*/ 7 w 285"/>
                <a:gd name="T7" fmla="*/ 39 h 169"/>
                <a:gd name="T8" fmla="*/ 7 w 285"/>
                <a:gd name="T9" fmla="*/ 22 h 169"/>
                <a:gd name="T10" fmla="*/ 37 w 285"/>
                <a:gd name="T11" fmla="*/ 4 h 169"/>
                <a:gd name="T12" fmla="*/ 59 w 285"/>
                <a:gd name="T13" fmla="*/ 4 h 169"/>
                <a:gd name="T14" fmla="*/ 279 w 285"/>
                <a:gd name="T15" fmla="*/ 131 h 169"/>
                <a:gd name="T16" fmla="*/ 279 w 285"/>
                <a:gd name="T17" fmla="*/ 14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69">
                  <a:moveTo>
                    <a:pt x="279" y="147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41" y="169"/>
                    <a:pt x="232" y="169"/>
                    <a:pt x="225" y="165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5"/>
                    <a:pt x="0" y="25"/>
                    <a:pt x="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4" y="0"/>
                    <a:pt x="52" y="0"/>
                    <a:pt x="59" y="4"/>
                  </a:cubicBezTo>
                  <a:cubicBezTo>
                    <a:pt x="279" y="131"/>
                    <a:pt x="279" y="131"/>
                    <a:pt x="279" y="131"/>
                  </a:cubicBezTo>
                  <a:cubicBezTo>
                    <a:pt x="285" y="134"/>
                    <a:pt x="285" y="144"/>
                    <a:pt x="279" y="147"/>
                  </a:cubicBez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152">
              <a:extLst>
                <a:ext uri="{FF2B5EF4-FFF2-40B4-BE49-F238E27FC236}">
                  <a16:creationId xmlns:a16="http://schemas.microsoft.com/office/drawing/2014/main" id="{8E859FA0-18C6-4E25-A9A0-B7B8F3F45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1663" y="7397750"/>
              <a:ext cx="785813" cy="466725"/>
            </a:xfrm>
            <a:custGeom>
              <a:avLst/>
              <a:gdLst>
                <a:gd name="T0" fmla="*/ 279 w 285"/>
                <a:gd name="T1" fmla="*/ 147 h 169"/>
                <a:gd name="T2" fmla="*/ 248 w 285"/>
                <a:gd name="T3" fmla="*/ 165 h 169"/>
                <a:gd name="T4" fmla="*/ 225 w 285"/>
                <a:gd name="T5" fmla="*/ 165 h 169"/>
                <a:gd name="T6" fmla="*/ 7 w 285"/>
                <a:gd name="T7" fmla="*/ 38 h 169"/>
                <a:gd name="T8" fmla="*/ 7 w 285"/>
                <a:gd name="T9" fmla="*/ 21 h 169"/>
                <a:gd name="T10" fmla="*/ 37 w 285"/>
                <a:gd name="T11" fmla="*/ 4 h 169"/>
                <a:gd name="T12" fmla="*/ 59 w 285"/>
                <a:gd name="T13" fmla="*/ 4 h 169"/>
                <a:gd name="T14" fmla="*/ 279 w 285"/>
                <a:gd name="T15" fmla="*/ 131 h 169"/>
                <a:gd name="T16" fmla="*/ 279 w 285"/>
                <a:gd name="T17" fmla="*/ 14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69">
                  <a:moveTo>
                    <a:pt x="279" y="147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41" y="169"/>
                    <a:pt x="232" y="169"/>
                    <a:pt x="225" y="16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0" y="35"/>
                    <a:pt x="0" y="25"/>
                    <a:pt x="7" y="2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4" y="0"/>
                    <a:pt x="52" y="0"/>
                    <a:pt x="59" y="4"/>
                  </a:cubicBezTo>
                  <a:cubicBezTo>
                    <a:pt x="279" y="131"/>
                    <a:pt x="279" y="131"/>
                    <a:pt x="279" y="131"/>
                  </a:cubicBezTo>
                  <a:cubicBezTo>
                    <a:pt x="285" y="134"/>
                    <a:pt x="285" y="143"/>
                    <a:pt x="279" y="14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A896014-2AB2-4E7A-B9BB-6E319DC29AEA}"/>
              </a:ext>
            </a:extLst>
          </p:cNvPr>
          <p:cNvGrpSpPr/>
          <p:nvPr/>
        </p:nvGrpSpPr>
        <p:grpSpPr>
          <a:xfrm>
            <a:off x="4396368" y="1049391"/>
            <a:ext cx="935710" cy="1553167"/>
            <a:chOff x="13749338" y="2216150"/>
            <a:chExt cx="1871663" cy="3106738"/>
          </a:xfrm>
        </p:grpSpPr>
        <p:sp>
          <p:nvSpPr>
            <p:cNvPr id="253" name="Freeform 153">
              <a:extLst>
                <a:ext uri="{FF2B5EF4-FFF2-40B4-BE49-F238E27FC236}">
                  <a16:creationId xmlns:a16="http://schemas.microsoft.com/office/drawing/2014/main" id="{C8E72BE5-D069-47D3-BC17-56780FAC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9338" y="2216150"/>
              <a:ext cx="1471613" cy="3106738"/>
            </a:xfrm>
            <a:custGeom>
              <a:avLst/>
              <a:gdLst>
                <a:gd name="T0" fmla="*/ 927 w 927"/>
                <a:gd name="T1" fmla="*/ 1517 h 1957"/>
                <a:gd name="T2" fmla="*/ 165 w 927"/>
                <a:gd name="T3" fmla="*/ 1957 h 1957"/>
                <a:gd name="T4" fmla="*/ 0 w 927"/>
                <a:gd name="T5" fmla="*/ 1865 h 1957"/>
                <a:gd name="T6" fmla="*/ 0 w 927"/>
                <a:gd name="T7" fmla="*/ 536 h 1957"/>
                <a:gd name="T8" fmla="*/ 927 w 927"/>
                <a:gd name="T9" fmla="*/ 0 h 1957"/>
                <a:gd name="T10" fmla="*/ 927 w 927"/>
                <a:gd name="T11" fmla="*/ 1517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7" h="1957">
                  <a:moveTo>
                    <a:pt x="927" y="1517"/>
                  </a:moveTo>
                  <a:lnTo>
                    <a:pt x="165" y="1957"/>
                  </a:lnTo>
                  <a:lnTo>
                    <a:pt x="0" y="1865"/>
                  </a:lnTo>
                  <a:lnTo>
                    <a:pt x="0" y="536"/>
                  </a:lnTo>
                  <a:lnTo>
                    <a:pt x="927" y="0"/>
                  </a:lnTo>
                  <a:lnTo>
                    <a:pt x="927" y="151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154">
              <a:extLst>
                <a:ext uri="{FF2B5EF4-FFF2-40B4-BE49-F238E27FC236}">
                  <a16:creationId xmlns:a16="http://schemas.microsoft.com/office/drawing/2014/main" id="{35C0AD9E-FE8F-4563-9F32-6A90700FF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9338" y="5024438"/>
              <a:ext cx="261938" cy="298450"/>
            </a:xfrm>
            <a:custGeom>
              <a:avLst/>
              <a:gdLst>
                <a:gd name="T0" fmla="*/ 165 w 165"/>
                <a:gd name="T1" fmla="*/ 188 h 188"/>
                <a:gd name="T2" fmla="*/ 165 w 165"/>
                <a:gd name="T3" fmla="*/ 0 h 188"/>
                <a:gd name="T4" fmla="*/ 0 w 165"/>
                <a:gd name="T5" fmla="*/ 96 h 188"/>
                <a:gd name="T6" fmla="*/ 165 w 165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88">
                  <a:moveTo>
                    <a:pt x="165" y="188"/>
                  </a:moveTo>
                  <a:lnTo>
                    <a:pt x="165" y="0"/>
                  </a:lnTo>
                  <a:lnTo>
                    <a:pt x="0" y="96"/>
                  </a:lnTo>
                  <a:lnTo>
                    <a:pt x="165" y="188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155">
              <a:extLst>
                <a:ext uri="{FF2B5EF4-FFF2-40B4-BE49-F238E27FC236}">
                  <a16:creationId xmlns:a16="http://schemas.microsoft.com/office/drawing/2014/main" id="{4B89EA77-9452-4769-9349-5E36EBC9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1276" y="5024438"/>
              <a:ext cx="14288" cy="298450"/>
            </a:xfrm>
            <a:custGeom>
              <a:avLst/>
              <a:gdLst>
                <a:gd name="T0" fmla="*/ 0 w 9"/>
                <a:gd name="T1" fmla="*/ 0 h 188"/>
                <a:gd name="T2" fmla="*/ 9 w 9"/>
                <a:gd name="T3" fmla="*/ 7 h 188"/>
                <a:gd name="T4" fmla="*/ 9 w 9"/>
                <a:gd name="T5" fmla="*/ 183 h 188"/>
                <a:gd name="T6" fmla="*/ 0 w 9"/>
                <a:gd name="T7" fmla="*/ 188 h 188"/>
                <a:gd name="T8" fmla="*/ 0 w 9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8">
                  <a:moveTo>
                    <a:pt x="0" y="0"/>
                  </a:moveTo>
                  <a:lnTo>
                    <a:pt x="9" y="7"/>
                  </a:lnTo>
                  <a:lnTo>
                    <a:pt x="9" y="183"/>
                  </a:lnTo>
                  <a:lnTo>
                    <a:pt x="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156">
              <a:extLst>
                <a:ext uri="{FF2B5EF4-FFF2-40B4-BE49-F238E27FC236}">
                  <a16:creationId xmlns:a16="http://schemas.microsoft.com/office/drawing/2014/main" id="{E649BAD6-93F5-4104-A91C-1D0738C97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6438" y="2265363"/>
              <a:ext cx="927100" cy="1047750"/>
            </a:xfrm>
            <a:custGeom>
              <a:avLst/>
              <a:gdLst>
                <a:gd name="T0" fmla="*/ 0 w 336"/>
                <a:gd name="T1" fmla="*/ 379 h 379"/>
                <a:gd name="T2" fmla="*/ 336 w 336"/>
                <a:gd name="T3" fmla="*/ 185 h 379"/>
                <a:gd name="T4" fmla="*/ 336 w 336"/>
                <a:gd name="T5" fmla="*/ 41 h 379"/>
                <a:gd name="T6" fmla="*/ 297 w 336"/>
                <a:gd name="T7" fmla="*/ 12 h 379"/>
                <a:gd name="T8" fmla="*/ 0 w 336"/>
                <a:gd name="T9" fmla="*/ 184 h 379"/>
                <a:gd name="T10" fmla="*/ 0 w 336"/>
                <a:gd name="T11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79">
                  <a:moveTo>
                    <a:pt x="0" y="379"/>
                  </a:moveTo>
                  <a:cubicBezTo>
                    <a:pt x="336" y="185"/>
                    <a:pt x="336" y="185"/>
                    <a:pt x="336" y="185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6" y="13"/>
                    <a:pt x="319" y="0"/>
                    <a:pt x="297" y="12"/>
                  </a:cubicBezTo>
                  <a:cubicBezTo>
                    <a:pt x="0" y="184"/>
                    <a:pt x="0" y="184"/>
                    <a:pt x="0" y="184"/>
                  </a:cubicBezTo>
                  <a:lnTo>
                    <a:pt x="0" y="379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157">
              <a:extLst>
                <a:ext uri="{FF2B5EF4-FFF2-40B4-BE49-F238E27FC236}">
                  <a16:creationId xmlns:a16="http://schemas.microsoft.com/office/drawing/2014/main" id="{875D4649-7C67-49BF-A4CE-D74EFDF01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2235200"/>
              <a:ext cx="928688" cy="1046163"/>
            </a:xfrm>
            <a:custGeom>
              <a:avLst/>
              <a:gdLst>
                <a:gd name="T0" fmla="*/ 0 w 336"/>
                <a:gd name="T1" fmla="*/ 379 h 379"/>
                <a:gd name="T2" fmla="*/ 336 w 336"/>
                <a:gd name="T3" fmla="*/ 185 h 379"/>
                <a:gd name="T4" fmla="*/ 336 w 336"/>
                <a:gd name="T5" fmla="*/ 41 h 379"/>
                <a:gd name="T6" fmla="*/ 297 w 336"/>
                <a:gd name="T7" fmla="*/ 12 h 379"/>
                <a:gd name="T8" fmla="*/ 0 w 336"/>
                <a:gd name="T9" fmla="*/ 184 h 379"/>
                <a:gd name="T10" fmla="*/ 0 w 336"/>
                <a:gd name="T11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79">
                  <a:moveTo>
                    <a:pt x="0" y="379"/>
                  </a:moveTo>
                  <a:cubicBezTo>
                    <a:pt x="336" y="185"/>
                    <a:pt x="336" y="185"/>
                    <a:pt x="336" y="185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6" y="13"/>
                    <a:pt x="319" y="0"/>
                    <a:pt x="297" y="12"/>
                  </a:cubicBezTo>
                  <a:cubicBezTo>
                    <a:pt x="0" y="184"/>
                    <a:pt x="0" y="184"/>
                    <a:pt x="0" y="184"/>
                  </a:cubicBezTo>
                  <a:lnTo>
                    <a:pt x="0" y="379"/>
                  </a:lnTo>
                  <a:close/>
                </a:path>
              </a:pathLst>
            </a:custGeom>
            <a:solidFill>
              <a:srgbClr val="CE3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158">
              <a:extLst>
                <a:ext uri="{FF2B5EF4-FFF2-40B4-BE49-F238E27FC236}">
                  <a16:creationId xmlns:a16="http://schemas.microsoft.com/office/drawing/2014/main" id="{92FCEC49-F039-4AF2-8AC3-F024BF3A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82938"/>
              <a:ext cx="223838" cy="138113"/>
            </a:xfrm>
            <a:custGeom>
              <a:avLst/>
              <a:gdLst>
                <a:gd name="T0" fmla="*/ 3 w 141"/>
                <a:gd name="T1" fmla="*/ 87 h 87"/>
                <a:gd name="T2" fmla="*/ 141 w 141"/>
                <a:gd name="T3" fmla="*/ 7 h 87"/>
                <a:gd name="T4" fmla="*/ 137 w 141"/>
                <a:gd name="T5" fmla="*/ 0 h 87"/>
                <a:gd name="T6" fmla="*/ 0 w 141"/>
                <a:gd name="T7" fmla="*/ 80 h 87"/>
                <a:gd name="T8" fmla="*/ 3 w 141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87">
                  <a:moveTo>
                    <a:pt x="3" y="87"/>
                  </a:moveTo>
                  <a:lnTo>
                    <a:pt x="141" y="7"/>
                  </a:lnTo>
                  <a:lnTo>
                    <a:pt x="137" y="0"/>
                  </a:lnTo>
                  <a:lnTo>
                    <a:pt x="0" y="80"/>
                  </a:lnTo>
                  <a:lnTo>
                    <a:pt x="3" y="8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159">
              <a:extLst>
                <a:ext uri="{FF2B5EF4-FFF2-40B4-BE49-F238E27FC236}">
                  <a16:creationId xmlns:a16="http://schemas.microsoft.com/office/drawing/2014/main" id="{BE376776-5F53-4BA9-8DBE-2C1FB51EA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82938"/>
              <a:ext cx="223838" cy="138113"/>
            </a:xfrm>
            <a:custGeom>
              <a:avLst/>
              <a:gdLst>
                <a:gd name="T0" fmla="*/ 3 w 141"/>
                <a:gd name="T1" fmla="*/ 87 h 87"/>
                <a:gd name="T2" fmla="*/ 141 w 141"/>
                <a:gd name="T3" fmla="*/ 7 h 87"/>
                <a:gd name="T4" fmla="*/ 137 w 141"/>
                <a:gd name="T5" fmla="*/ 0 h 87"/>
                <a:gd name="T6" fmla="*/ 0 w 141"/>
                <a:gd name="T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87">
                  <a:moveTo>
                    <a:pt x="3" y="87"/>
                  </a:moveTo>
                  <a:lnTo>
                    <a:pt x="141" y="7"/>
                  </a:lnTo>
                  <a:lnTo>
                    <a:pt x="137" y="0"/>
                  </a:lnTo>
                  <a:lnTo>
                    <a:pt x="0" y="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160">
              <a:extLst>
                <a:ext uri="{FF2B5EF4-FFF2-40B4-BE49-F238E27FC236}">
                  <a16:creationId xmlns:a16="http://schemas.microsoft.com/office/drawing/2014/main" id="{FB3499FD-D879-4C0C-922E-FB2D5BE7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71825"/>
              <a:ext cx="325438" cy="195263"/>
            </a:xfrm>
            <a:custGeom>
              <a:avLst/>
              <a:gdLst>
                <a:gd name="T0" fmla="*/ 3 w 205"/>
                <a:gd name="T1" fmla="*/ 123 h 123"/>
                <a:gd name="T2" fmla="*/ 205 w 205"/>
                <a:gd name="T3" fmla="*/ 7 h 123"/>
                <a:gd name="T4" fmla="*/ 201 w 205"/>
                <a:gd name="T5" fmla="*/ 0 h 123"/>
                <a:gd name="T6" fmla="*/ 0 w 205"/>
                <a:gd name="T7" fmla="*/ 116 h 123"/>
                <a:gd name="T8" fmla="*/ 3 w 205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3">
                  <a:moveTo>
                    <a:pt x="3" y="123"/>
                  </a:moveTo>
                  <a:lnTo>
                    <a:pt x="205" y="7"/>
                  </a:lnTo>
                  <a:lnTo>
                    <a:pt x="201" y="0"/>
                  </a:lnTo>
                  <a:lnTo>
                    <a:pt x="0" y="116"/>
                  </a:lnTo>
                  <a:lnTo>
                    <a:pt x="3" y="12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1" name="Freeform 161">
              <a:extLst>
                <a:ext uri="{FF2B5EF4-FFF2-40B4-BE49-F238E27FC236}">
                  <a16:creationId xmlns:a16="http://schemas.microsoft.com/office/drawing/2014/main" id="{38FF4E3D-D2A2-455E-841C-702CE27F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71825"/>
              <a:ext cx="325438" cy="195263"/>
            </a:xfrm>
            <a:custGeom>
              <a:avLst/>
              <a:gdLst>
                <a:gd name="T0" fmla="*/ 3 w 205"/>
                <a:gd name="T1" fmla="*/ 123 h 123"/>
                <a:gd name="T2" fmla="*/ 205 w 205"/>
                <a:gd name="T3" fmla="*/ 7 h 123"/>
                <a:gd name="T4" fmla="*/ 201 w 205"/>
                <a:gd name="T5" fmla="*/ 0 h 123"/>
                <a:gd name="T6" fmla="*/ 0 w 205"/>
                <a:gd name="T7" fmla="*/ 1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123">
                  <a:moveTo>
                    <a:pt x="3" y="123"/>
                  </a:moveTo>
                  <a:lnTo>
                    <a:pt x="205" y="7"/>
                  </a:lnTo>
                  <a:lnTo>
                    <a:pt x="201" y="0"/>
                  </a:lnTo>
                  <a:lnTo>
                    <a:pt x="0" y="1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2" name="Freeform 162">
              <a:extLst>
                <a:ext uri="{FF2B5EF4-FFF2-40B4-BE49-F238E27FC236}">
                  <a16:creationId xmlns:a16="http://schemas.microsoft.com/office/drawing/2014/main" id="{99995769-85EA-42FA-A17F-3614FF71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295275" cy="176213"/>
            </a:xfrm>
            <a:custGeom>
              <a:avLst/>
              <a:gdLst>
                <a:gd name="T0" fmla="*/ 3 w 186"/>
                <a:gd name="T1" fmla="*/ 111 h 111"/>
                <a:gd name="T2" fmla="*/ 186 w 186"/>
                <a:gd name="T3" fmla="*/ 5 h 111"/>
                <a:gd name="T4" fmla="*/ 182 w 186"/>
                <a:gd name="T5" fmla="*/ 0 h 111"/>
                <a:gd name="T6" fmla="*/ 0 w 186"/>
                <a:gd name="T7" fmla="*/ 104 h 111"/>
                <a:gd name="T8" fmla="*/ 3 w 186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11">
                  <a:moveTo>
                    <a:pt x="3" y="111"/>
                  </a:moveTo>
                  <a:lnTo>
                    <a:pt x="186" y="5"/>
                  </a:lnTo>
                  <a:lnTo>
                    <a:pt x="182" y="0"/>
                  </a:lnTo>
                  <a:lnTo>
                    <a:pt x="0" y="104"/>
                  </a:lnTo>
                  <a:lnTo>
                    <a:pt x="3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3" name="Freeform 163">
              <a:extLst>
                <a:ext uri="{FF2B5EF4-FFF2-40B4-BE49-F238E27FC236}">
                  <a16:creationId xmlns:a16="http://schemas.microsoft.com/office/drawing/2014/main" id="{6D20D5EF-A2D6-4569-BDE8-43B5BBBA7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295275" cy="176213"/>
            </a:xfrm>
            <a:custGeom>
              <a:avLst/>
              <a:gdLst>
                <a:gd name="T0" fmla="*/ 3 w 186"/>
                <a:gd name="T1" fmla="*/ 111 h 111"/>
                <a:gd name="T2" fmla="*/ 186 w 186"/>
                <a:gd name="T3" fmla="*/ 5 h 111"/>
                <a:gd name="T4" fmla="*/ 182 w 186"/>
                <a:gd name="T5" fmla="*/ 0 h 111"/>
                <a:gd name="T6" fmla="*/ 0 w 186"/>
                <a:gd name="T7" fmla="*/ 10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111">
                  <a:moveTo>
                    <a:pt x="3" y="111"/>
                  </a:moveTo>
                  <a:lnTo>
                    <a:pt x="186" y="5"/>
                  </a:lnTo>
                  <a:lnTo>
                    <a:pt x="182" y="0"/>
                  </a:lnTo>
                  <a:lnTo>
                    <a:pt x="0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164">
              <a:extLst>
                <a:ext uri="{FF2B5EF4-FFF2-40B4-BE49-F238E27FC236}">
                  <a16:creationId xmlns:a16="http://schemas.microsoft.com/office/drawing/2014/main" id="{9A0733F8-BBD9-4A63-875F-5124B3074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374650" cy="223838"/>
            </a:xfrm>
            <a:custGeom>
              <a:avLst/>
              <a:gdLst>
                <a:gd name="T0" fmla="*/ 3 w 236"/>
                <a:gd name="T1" fmla="*/ 141 h 141"/>
                <a:gd name="T2" fmla="*/ 236 w 236"/>
                <a:gd name="T3" fmla="*/ 7 h 141"/>
                <a:gd name="T4" fmla="*/ 233 w 236"/>
                <a:gd name="T5" fmla="*/ 0 h 141"/>
                <a:gd name="T6" fmla="*/ 0 w 236"/>
                <a:gd name="T7" fmla="*/ 135 h 141"/>
                <a:gd name="T8" fmla="*/ 3 w 236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41">
                  <a:moveTo>
                    <a:pt x="3" y="141"/>
                  </a:moveTo>
                  <a:lnTo>
                    <a:pt x="236" y="7"/>
                  </a:lnTo>
                  <a:lnTo>
                    <a:pt x="233" y="0"/>
                  </a:lnTo>
                  <a:lnTo>
                    <a:pt x="0" y="135"/>
                  </a:lnTo>
                  <a:lnTo>
                    <a:pt x="3" y="14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165">
              <a:extLst>
                <a:ext uri="{FF2B5EF4-FFF2-40B4-BE49-F238E27FC236}">
                  <a16:creationId xmlns:a16="http://schemas.microsoft.com/office/drawing/2014/main" id="{CDDEF411-FE63-4FD0-8925-5E4F7681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374650" cy="223838"/>
            </a:xfrm>
            <a:custGeom>
              <a:avLst/>
              <a:gdLst>
                <a:gd name="T0" fmla="*/ 3 w 236"/>
                <a:gd name="T1" fmla="*/ 141 h 141"/>
                <a:gd name="T2" fmla="*/ 236 w 236"/>
                <a:gd name="T3" fmla="*/ 7 h 141"/>
                <a:gd name="T4" fmla="*/ 233 w 236"/>
                <a:gd name="T5" fmla="*/ 0 h 141"/>
                <a:gd name="T6" fmla="*/ 0 w 236"/>
                <a:gd name="T7" fmla="*/ 13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141">
                  <a:moveTo>
                    <a:pt x="3" y="141"/>
                  </a:moveTo>
                  <a:lnTo>
                    <a:pt x="236" y="7"/>
                  </a:lnTo>
                  <a:lnTo>
                    <a:pt x="233" y="0"/>
                  </a:lnTo>
                  <a:lnTo>
                    <a:pt x="0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166">
              <a:extLst>
                <a:ext uri="{FF2B5EF4-FFF2-40B4-BE49-F238E27FC236}">
                  <a16:creationId xmlns:a16="http://schemas.microsoft.com/office/drawing/2014/main" id="{53D7E405-5C64-42EF-99E2-D55DBB5A7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309938"/>
              <a:ext cx="330200" cy="198438"/>
            </a:xfrm>
            <a:custGeom>
              <a:avLst/>
              <a:gdLst>
                <a:gd name="T0" fmla="*/ 3 w 208"/>
                <a:gd name="T1" fmla="*/ 125 h 125"/>
                <a:gd name="T2" fmla="*/ 208 w 208"/>
                <a:gd name="T3" fmla="*/ 7 h 125"/>
                <a:gd name="T4" fmla="*/ 205 w 208"/>
                <a:gd name="T5" fmla="*/ 0 h 125"/>
                <a:gd name="T6" fmla="*/ 0 w 208"/>
                <a:gd name="T7" fmla="*/ 120 h 125"/>
                <a:gd name="T8" fmla="*/ 3 w 20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5">
                  <a:moveTo>
                    <a:pt x="3" y="125"/>
                  </a:moveTo>
                  <a:lnTo>
                    <a:pt x="208" y="7"/>
                  </a:lnTo>
                  <a:lnTo>
                    <a:pt x="205" y="0"/>
                  </a:lnTo>
                  <a:lnTo>
                    <a:pt x="0" y="120"/>
                  </a:lnTo>
                  <a:lnTo>
                    <a:pt x="3" y="12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167">
              <a:extLst>
                <a:ext uri="{FF2B5EF4-FFF2-40B4-BE49-F238E27FC236}">
                  <a16:creationId xmlns:a16="http://schemas.microsoft.com/office/drawing/2014/main" id="{F8E25AD7-CFCC-4914-A0EC-DFDEC151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309938"/>
              <a:ext cx="330200" cy="198438"/>
            </a:xfrm>
            <a:custGeom>
              <a:avLst/>
              <a:gdLst>
                <a:gd name="T0" fmla="*/ 3 w 208"/>
                <a:gd name="T1" fmla="*/ 125 h 125"/>
                <a:gd name="T2" fmla="*/ 208 w 208"/>
                <a:gd name="T3" fmla="*/ 7 h 125"/>
                <a:gd name="T4" fmla="*/ 205 w 208"/>
                <a:gd name="T5" fmla="*/ 0 h 125"/>
                <a:gd name="T6" fmla="*/ 0 w 208"/>
                <a:gd name="T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125">
                  <a:moveTo>
                    <a:pt x="3" y="125"/>
                  </a:moveTo>
                  <a:lnTo>
                    <a:pt x="208" y="7"/>
                  </a:lnTo>
                  <a:lnTo>
                    <a:pt x="205" y="0"/>
                  </a:lnTo>
                  <a:lnTo>
                    <a:pt x="0" y="1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68">
              <a:extLst>
                <a:ext uri="{FF2B5EF4-FFF2-40B4-BE49-F238E27FC236}">
                  <a16:creationId xmlns:a16="http://schemas.microsoft.com/office/drawing/2014/main" id="{A1F5C213-1162-4A45-A726-F50C43D6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33216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4 h 391"/>
                <a:gd name="T8" fmla="*/ 4 w 670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4"/>
                  </a:lnTo>
                  <a:lnTo>
                    <a:pt x="4" y="39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69">
              <a:extLst>
                <a:ext uri="{FF2B5EF4-FFF2-40B4-BE49-F238E27FC236}">
                  <a16:creationId xmlns:a16="http://schemas.microsoft.com/office/drawing/2014/main" id="{AF07647A-0235-4F74-9D5A-1427FFF7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33216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70">
              <a:extLst>
                <a:ext uri="{FF2B5EF4-FFF2-40B4-BE49-F238E27FC236}">
                  <a16:creationId xmlns:a16="http://schemas.microsoft.com/office/drawing/2014/main" id="{BA8B184C-FAF6-4E2F-8175-8BEC88776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44011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6 h 391"/>
                <a:gd name="T8" fmla="*/ 4 w 670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6"/>
                  </a:lnTo>
                  <a:lnTo>
                    <a:pt x="4" y="39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71">
              <a:extLst>
                <a:ext uri="{FF2B5EF4-FFF2-40B4-BE49-F238E27FC236}">
                  <a16:creationId xmlns:a16="http://schemas.microsoft.com/office/drawing/2014/main" id="{795D8461-6004-48DB-8759-13736E64E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44011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72">
              <a:extLst>
                <a:ext uri="{FF2B5EF4-FFF2-40B4-BE49-F238E27FC236}">
                  <a16:creationId xmlns:a16="http://schemas.microsoft.com/office/drawing/2014/main" id="{5978FE1B-DB1C-4720-9B7D-7943144A6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549650"/>
              <a:ext cx="1063625" cy="619125"/>
            </a:xfrm>
            <a:custGeom>
              <a:avLst/>
              <a:gdLst>
                <a:gd name="T0" fmla="*/ 4 w 670"/>
                <a:gd name="T1" fmla="*/ 390 h 390"/>
                <a:gd name="T2" fmla="*/ 670 w 670"/>
                <a:gd name="T3" fmla="*/ 5 h 390"/>
                <a:gd name="T4" fmla="*/ 666 w 670"/>
                <a:gd name="T5" fmla="*/ 0 h 390"/>
                <a:gd name="T6" fmla="*/ 0 w 670"/>
                <a:gd name="T7" fmla="*/ 385 h 390"/>
                <a:gd name="T8" fmla="*/ 4 w 67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0">
                  <a:moveTo>
                    <a:pt x="4" y="390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5"/>
                  </a:lnTo>
                  <a:lnTo>
                    <a:pt x="4" y="3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73">
              <a:extLst>
                <a:ext uri="{FF2B5EF4-FFF2-40B4-BE49-F238E27FC236}">
                  <a16:creationId xmlns:a16="http://schemas.microsoft.com/office/drawing/2014/main" id="{2C121F34-9FC6-441B-9221-379A658B6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549650"/>
              <a:ext cx="1063625" cy="619125"/>
            </a:xfrm>
            <a:custGeom>
              <a:avLst/>
              <a:gdLst>
                <a:gd name="T0" fmla="*/ 4 w 670"/>
                <a:gd name="T1" fmla="*/ 390 h 390"/>
                <a:gd name="T2" fmla="*/ 670 w 670"/>
                <a:gd name="T3" fmla="*/ 5 h 390"/>
                <a:gd name="T4" fmla="*/ 666 w 670"/>
                <a:gd name="T5" fmla="*/ 0 h 390"/>
                <a:gd name="T6" fmla="*/ 0 w 670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0">
                  <a:moveTo>
                    <a:pt x="4" y="390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74">
              <a:extLst>
                <a:ext uri="{FF2B5EF4-FFF2-40B4-BE49-F238E27FC236}">
                  <a16:creationId xmlns:a16="http://schemas.microsoft.com/office/drawing/2014/main" id="{BCC24D68-39B4-4C82-8B5D-D281AA77A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657600"/>
              <a:ext cx="1063625" cy="622300"/>
            </a:xfrm>
            <a:custGeom>
              <a:avLst/>
              <a:gdLst>
                <a:gd name="T0" fmla="*/ 4 w 670"/>
                <a:gd name="T1" fmla="*/ 392 h 392"/>
                <a:gd name="T2" fmla="*/ 670 w 670"/>
                <a:gd name="T3" fmla="*/ 7 h 392"/>
                <a:gd name="T4" fmla="*/ 666 w 670"/>
                <a:gd name="T5" fmla="*/ 0 h 392"/>
                <a:gd name="T6" fmla="*/ 0 w 670"/>
                <a:gd name="T7" fmla="*/ 385 h 392"/>
                <a:gd name="T8" fmla="*/ 4 w 670"/>
                <a:gd name="T9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2">
                  <a:moveTo>
                    <a:pt x="4" y="392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5"/>
                  </a:lnTo>
                  <a:lnTo>
                    <a:pt x="4" y="39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75">
              <a:extLst>
                <a:ext uri="{FF2B5EF4-FFF2-40B4-BE49-F238E27FC236}">
                  <a16:creationId xmlns:a16="http://schemas.microsoft.com/office/drawing/2014/main" id="{51D6342F-0937-4BDF-AC74-8542B33FB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657600"/>
              <a:ext cx="1063625" cy="622300"/>
            </a:xfrm>
            <a:custGeom>
              <a:avLst/>
              <a:gdLst>
                <a:gd name="T0" fmla="*/ 4 w 670"/>
                <a:gd name="T1" fmla="*/ 392 h 392"/>
                <a:gd name="T2" fmla="*/ 670 w 670"/>
                <a:gd name="T3" fmla="*/ 7 h 392"/>
                <a:gd name="T4" fmla="*/ 666 w 670"/>
                <a:gd name="T5" fmla="*/ 0 h 392"/>
                <a:gd name="T6" fmla="*/ 0 w 670"/>
                <a:gd name="T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2">
                  <a:moveTo>
                    <a:pt x="4" y="392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76">
              <a:extLst>
                <a:ext uri="{FF2B5EF4-FFF2-40B4-BE49-F238E27FC236}">
                  <a16:creationId xmlns:a16="http://schemas.microsoft.com/office/drawing/2014/main" id="{53D448FB-E90F-4A42-860E-031845124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768725"/>
              <a:ext cx="1063625" cy="617538"/>
            </a:xfrm>
            <a:custGeom>
              <a:avLst/>
              <a:gdLst>
                <a:gd name="T0" fmla="*/ 4 w 670"/>
                <a:gd name="T1" fmla="*/ 389 h 389"/>
                <a:gd name="T2" fmla="*/ 670 w 670"/>
                <a:gd name="T3" fmla="*/ 5 h 389"/>
                <a:gd name="T4" fmla="*/ 666 w 670"/>
                <a:gd name="T5" fmla="*/ 0 h 389"/>
                <a:gd name="T6" fmla="*/ 0 w 670"/>
                <a:gd name="T7" fmla="*/ 384 h 389"/>
                <a:gd name="T8" fmla="*/ 4 w 670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89">
                  <a:moveTo>
                    <a:pt x="4" y="389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4"/>
                  </a:lnTo>
                  <a:lnTo>
                    <a:pt x="4" y="38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77">
              <a:extLst>
                <a:ext uri="{FF2B5EF4-FFF2-40B4-BE49-F238E27FC236}">
                  <a16:creationId xmlns:a16="http://schemas.microsoft.com/office/drawing/2014/main" id="{294D210E-0067-4914-99C1-947828A3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768725"/>
              <a:ext cx="1063625" cy="617538"/>
            </a:xfrm>
            <a:custGeom>
              <a:avLst/>
              <a:gdLst>
                <a:gd name="T0" fmla="*/ 4 w 670"/>
                <a:gd name="T1" fmla="*/ 389 h 389"/>
                <a:gd name="T2" fmla="*/ 670 w 670"/>
                <a:gd name="T3" fmla="*/ 5 h 389"/>
                <a:gd name="T4" fmla="*/ 666 w 670"/>
                <a:gd name="T5" fmla="*/ 0 h 389"/>
                <a:gd name="T6" fmla="*/ 0 w 670"/>
                <a:gd name="T7" fmla="*/ 38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89">
                  <a:moveTo>
                    <a:pt x="4" y="389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78">
              <a:extLst>
                <a:ext uri="{FF2B5EF4-FFF2-40B4-BE49-F238E27FC236}">
                  <a16:creationId xmlns:a16="http://schemas.microsoft.com/office/drawing/2014/main" id="{2DCE2E5F-D263-4AB6-87A8-5C86ED3683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14551" y="2768600"/>
              <a:ext cx="138113" cy="284163"/>
            </a:xfrm>
            <a:custGeom>
              <a:avLst/>
              <a:gdLst>
                <a:gd name="T0" fmla="*/ 50 w 50"/>
                <a:gd name="T1" fmla="*/ 17 h 103"/>
                <a:gd name="T2" fmla="*/ 43 w 50"/>
                <a:gd name="T3" fmla="*/ 42 h 103"/>
                <a:gd name="T4" fmla="*/ 22 w 50"/>
                <a:gd name="T5" fmla="*/ 61 h 103"/>
                <a:gd name="T6" fmla="*/ 16 w 50"/>
                <a:gd name="T7" fmla="*/ 65 h 103"/>
                <a:gd name="T8" fmla="*/ 16 w 50"/>
                <a:gd name="T9" fmla="*/ 94 h 103"/>
                <a:gd name="T10" fmla="*/ 0 w 50"/>
                <a:gd name="T11" fmla="*/ 103 h 103"/>
                <a:gd name="T12" fmla="*/ 0 w 50"/>
                <a:gd name="T13" fmla="*/ 20 h 103"/>
                <a:gd name="T14" fmla="*/ 23 w 50"/>
                <a:gd name="T15" fmla="*/ 6 h 103"/>
                <a:gd name="T16" fmla="*/ 43 w 50"/>
                <a:gd name="T17" fmla="*/ 1 h 103"/>
                <a:gd name="T18" fmla="*/ 50 w 50"/>
                <a:gd name="T19" fmla="*/ 17 h 103"/>
                <a:gd name="T20" fmla="*/ 16 w 50"/>
                <a:gd name="T21" fmla="*/ 50 h 103"/>
                <a:gd name="T22" fmla="*/ 21 w 50"/>
                <a:gd name="T23" fmla="*/ 47 h 103"/>
                <a:gd name="T24" fmla="*/ 31 w 50"/>
                <a:gd name="T25" fmla="*/ 38 h 103"/>
                <a:gd name="T26" fmla="*/ 35 w 50"/>
                <a:gd name="T27" fmla="*/ 26 h 103"/>
                <a:gd name="T28" fmla="*/ 32 w 50"/>
                <a:gd name="T29" fmla="*/ 19 h 103"/>
                <a:gd name="T30" fmla="*/ 22 w 50"/>
                <a:gd name="T31" fmla="*/ 21 h 103"/>
                <a:gd name="T32" fmla="*/ 16 w 50"/>
                <a:gd name="T33" fmla="*/ 25 h 103"/>
                <a:gd name="T34" fmla="*/ 16 w 50"/>
                <a:gd name="T35" fmla="*/ 5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3">
                  <a:moveTo>
                    <a:pt x="50" y="17"/>
                  </a:moveTo>
                  <a:cubicBezTo>
                    <a:pt x="50" y="26"/>
                    <a:pt x="48" y="34"/>
                    <a:pt x="43" y="42"/>
                  </a:cubicBezTo>
                  <a:cubicBezTo>
                    <a:pt x="38" y="49"/>
                    <a:pt x="31" y="56"/>
                    <a:pt x="22" y="61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2" y="1"/>
                    <a:pt x="39" y="0"/>
                    <a:pt x="43" y="1"/>
                  </a:cubicBezTo>
                  <a:cubicBezTo>
                    <a:pt x="48" y="3"/>
                    <a:pt x="50" y="8"/>
                    <a:pt x="50" y="17"/>
                  </a:cubicBezTo>
                  <a:close/>
                  <a:moveTo>
                    <a:pt x="16" y="50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5" y="44"/>
                    <a:pt x="29" y="41"/>
                    <a:pt x="31" y="38"/>
                  </a:cubicBezTo>
                  <a:cubicBezTo>
                    <a:pt x="33" y="34"/>
                    <a:pt x="35" y="31"/>
                    <a:pt x="35" y="26"/>
                  </a:cubicBezTo>
                  <a:cubicBezTo>
                    <a:pt x="35" y="22"/>
                    <a:pt x="34" y="20"/>
                    <a:pt x="32" y="19"/>
                  </a:cubicBezTo>
                  <a:cubicBezTo>
                    <a:pt x="30" y="18"/>
                    <a:pt x="27" y="19"/>
                    <a:pt x="22" y="21"/>
                  </a:cubicBezTo>
                  <a:cubicBezTo>
                    <a:pt x="16" y="25"/>
                    <a:pt x="16" y="25"/>
                    <a:pt x="16" y="2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79" name="Freeform 179">
              <a:extLst>
                <a:ext uri="{FF2B5EF4-FFF2-40B4-BE49-F238E27FC236}">
                  <a16:creationId xmlns:a16="http://schemas.microsoft.com/office/drawing/2014/main" id="{BD6A6C8D-3B2A-4CE2-8650-BEC479F07A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0763" y="2665413"/>
              <a:ext cx="138113" cy="285750"/>
            </a:xfrm>
            <a:custGeom>
              <a:avLst/>
              <a:gdLst>
                <a:gd name="T0" fmla="*/ 50 w 50"/>
                <a:gd name="T1" fmla="*/ 17 h 103"/>
                <a:gd name="T2" fmla="*/ 42 w 50"/>
                <a:gd name="T3" fmla="*/ 42 h 103"/>
                <a:gd name="T4" fmla="*/ 22 w 50"/>
                <a:gd name="T5" fmla="*/ 61 h 103"/>
                <a:gd name="T6" fmla="*/ 15 w 50"/>
                <a:gd name="T7" fmla="*/ 65 h 103"/>
                <a:gd name="T8" fmla="*/ 15 w 50"/>
                <a:gd name="T9" fmla="*/ 95 h 103"/>
                <a:gd name="T10" fmla="*/ 0 w 50"/>
                <a:gd name="T11" fmla="*/ 103 h 103"/>
                <a:gd name="T12" fmla="*/ 0 w 50"/>
                <a:gd name="T13" fmla="*/ 20 h 103"/>
                <a:gd name="T14" fmla="*/ 23 w 50"/>
                <a:gd name="T15" fmla="*/ 7 h 103"/>
                <a:gd name="T16" fmla="*/ 43 w 50"/>
                <a:gd name="T17" fmla="*/ 2 h 103"/>
                <a:gd name="T18" fmla="*/ 50 w 50"/>
                <a:gd name="T19" fmla="*/ 17 h 103"/>
                <a:gd name="T20" fmla="*/ 15 w 50"/>
                <a:gd name="T21" fmla="*/ 50 h 103"/>
                <a:gd name="T22" fmla="*/ 20 w 50"/>
                <a:gd name="T23" fmla="*/ 48 h 103"/>
                <a:gd name="T24" fmla="*/ 31 w 50"/>
                <a:gd name="T25" fmla="*/ 38 h 103"/>
                <a:gd name="T26" fmla="*/ 34 w 50"/>
                <a:gd name="T27" fmla="*/ 27 h 103"/>
                <a:gd name="T28" fmla="*/ 31 w 50"/>
                <a:gd name="T29" fmla="*/ 19 h 103"/>
                <a:gd name="T30" fmla="*/ 22 w 50"/>
                <a:gd name="T31" fmla="*/ 22 h 103"/>
                <a:gd name="T32" fmla="*/ 15 w 50"/>
                <a:gd name="T33" fmla="*/ 26 h 103"/>
                <a:gd name="T34" fmla="*/ 15 w 50"/>
                <a:gd name="T35" fmla="*/ 5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3">
                  <a:moveTo>
                    <a:pt x="50" y="17"/>
                  </a:moveTo>
                  <a:cubicBezTo>
                    <a:pt x="50" y="26"/>
                    <a:pt x="47" y="35"/>
                    <a:pt x="42" y="42"/>
                  </a:cubicBezTo>
                  <a:cubicBezTo>
                    <a:pt x="37" y="50"/>
                    <a:pt x="30" y="56"/>
                    <a:pt x="22" y="61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31" y="2"/>
                    <a:pt x="38" y="0"/>
                    <a:pt x="43" y="2"/>
                  </a:cubicBezTo>
                  <a:cubicBezTo>
                    <a:pt x="47" y="4"/>
                    <a:pt x="50" y="9"/>
                    <a:pt x="50" y="17"/>
                  </a:cubicBezTo>
                  <a:close/>
                  <a:moveTo>
                    <a:pt x="15" y="50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5" y="45"/>
                    <a:pt x="28" y="42"/>
                    <a:pt x="31" y="38"/>
                  </a:cubicBezTo>
                  <a:cubicBezTo>
                    <a:pt x="33" y="35"/>
                    <a:pt x="34" y="31"/>
                    <a:pt x="34" y="27"/>
                  </a:cubicBezTo>
                  <a:cubicBezTo>
                    <a:pt x="34" y="23"/>
                    <a:pt x="33" y="20"/>
                    <a:pt x="31" y="19"/>
                  </a:cubicBezTo>
                  <a:cubicBezTo>
                    <a:pt x="29" y="19"/>
                    <a:pt x="26" y="19"/>
                    <a:pt x="22" y="22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15" y="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80">
              <a:extLst>
                <a:ext uri="{FF2B5EF4-FFF2-40B4-BE49-F238E27FC236}">
                  <a16:creationId xmlns:a16="http://schemas.microsoft.com/office/drawing/2014/main" id="{BBDD4CA8-1FCA-43D8-B155-07AA69E2A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6338" y="2544763"/>
              <a:ext cx="150813" cy="287338"/>
            </a:xfrm>
            <a:custGeom>
              <a:avLst/>
              <a:gdLst>
                <a:gd name="T0" fmla="*/ 61 w 95"/>
                <a:gd name="T1" fmla="*/ 165 h 181"/>
                <a:gd name="T2" fmla="*/ 34 w 95"/>
                <a:gd name="T3" fmla="*/ 181 h 181"/>
                <a:gd name="T4" fmla="*/ 34 w 95"/>
                <a:gd name="T5" fmla="*/ 61 h 181"/>
                <a:gd name="T6" fmla="*/ 0 w 95"/>
                <a:gd name="T7" fmla="*/ 80 h 181"/>
                <a:gd name="T8" fmla="*/ 0 w 95"/>
                <a:gd name="T9" fmla="*/ 56 h 181"/>
                <a:gd name="T10" fmla="*/ 95 w 95"/>
                <a:gd name="T11" fmla="*/ 0 h 181"/>
                <a:gd name="T12" fmla="*/ 95 w 95"/>
                <a:gd name="T13" fmla="*/ 26 h 181"/>
                <a:gd name="T14" fmla="*/ 61 w 95"/>
                <a:gd name="T15" fmla="*/ 45 h 181"/>
                <a:gd name="T16" fmla="*/ 61 w 95"/>
                <a:gd name="T17" fmla="*/ 16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81">
                  <a:moveTo>
                    <a:pt x="61" y="165"/>
                  </a:moveTo>
                  <a:lnTo>
                    <a:pt x="34" y="181"/>
                  </a:lnTo>
                  <a:lnTo>
                    <a:pt x="34" y="61"/>
                  </a:lnTo>
                  <a:lnTo>
                    <a:pt x="0" y="80"/>
                  </a:lnTo>
                  <a:lnTo>
                    <a:pt x="0" y="56"/>
                  </a:lnTo>
                  <a:lnTo>
                    <a:pt x="95" y="0"/>
                  </a:lnTo>
                  <a:lnTo>
                    <a:pt x="95" y="26"/>
                  </a:lnTo>
                  <a:lnTo>
                    <a:pt x="61" y="45"/>
                  </a:lnTo>
                  <a:lnTo>
                    <a:pt x="61" y="1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81">
              <a:extLst>
                <a:ext uri="{FF2B5EF4-FFF2-40B4-BE49-F238E27FC236}">
                  <a16:creationId xmlns:a16="http://schemas.microsoft.com/office/drawing/2014/main" id="{3E03E624-6528-4E68-8057-B7189E32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3501" y="2436813"/>
              <a:ext cx="184150" cy="334963"/>
            </a:xfrm>
            <a:custGeom>
              <a:avLst/>
              <a:gdLst>
                <a:gd name="T0" fmla="*/ 116 w 116"/>
                <a:gd name="T1" fmla="*/ 143 h 211"/>
                <a:gd name="T2" fmla="*/ 87 w 116"/>
                <a:gd name="T3" fmla="*/ 160 h 211"/>
                <a:gd name="T4" fmla="*/ 57 w 116"/>
                <a:gd name="T5" fmla="*/ 124 h 211"/>
                <a:gd name="T6" fmla="*/ 28 w 116"/>
                <a:gd name="T7" fmla="*/ 195 h 211"/>
                <a:gd name="T8" fmla="*/ 0 w 116"/>
                <a:gd name="T9" fmla="*/ 211 h 211"/>
                <a:gd name="T10" fmla="*/ 42 w 116"/>
                <a:gd name="T11" fmla="*/ 111 h 211"/>
                <a:gd name="T12" fmla="*/ 2 w 116"/>
                <a:gd name="T13" fmla="*/ 64 h 211"/>
                <a:gd name="T14" fmla="*/ 31 w 116"/>
                <a:gd name="T15" fmla="*/ 47 h 211"/>
                <a:gd name="T16" fmla="*/ 59 w 116"/>
                <a:gd name="T17" fmla="*/ 83 h 211"/>
                <a:gd name="T18" fmla="*/ 85 w 116"/>
                <a:gd name="T19" fmla="*/ 16 h 211"/>
                <a:gd name="T20" fmla="*/ 113 w 116"/>
                <a:gd name="T21" fmla="*/ 0 h 211"/>
                <a:gd name="T22" fmla="*/ 75 w 116"/>
                <a:gd name="T23" fmla="*/ 94 h 211"/>
                <a:gd name="T24" fmla="*/ 116 w 116"/>
                <a:gd name="T25" fmla="*/ 14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211">
                  <a:moveTo>
                    <a:pt x="116" y="143"/>
                  </a:moveTo>
                  <a:lnTo>
                    <a:pt x="87" y="160"/>
                  </a:lnTo>
                  <a:lnTo>
                    <a:pt x="57" y="124"/>
                  </a:lnTo>
                  <a:lnTo>
                    <a:pt x="28" y="195"/>
                  </a:lnTo>
                  <a:lnTo>
                    <a:pt x="0" y="211"/>
                  </a:lnTo>
                  <a:lnTo>
                    <a:pt x="42" y="111"/>
                  </a:lnTo>
                  <a:lnTo>
                    <a:pt x="2" y="64"/>
                  </a:lnTo>
                  <a:lnTo>
                    <a:pt x="31" y="47"/>
                  </a:lnTo>
                  <a:lnTo>
                    <a:pt x="59" y="83"/>
                  </a:lnTo>
                  <a:lnTo>
                    <a:pt x="85" y="16"/>
                  </a:lnTo>
                  <a:lnTo>
                    <a:pt x="113" y="0"/>
                  </a:lnTo>
                  <a:lnTo>
                    <a:pt x="75" y="94"/>
                  </a:lnTo>
                  <a:lnTo>
                    <a:pt x="116" y="14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82">
              <a:extLst>
                <a:ext uri="{FF2B5EF4-FFF2-40B4-BE49-F238E27FC236}">
                  <a16:creationId xmlns:a16="http://schemas.microsoft.com/office/drawing/2014/main" id="{A53D5188-0F64-4546-B414-3F62DE01C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2213" y="4344988"/>
              <a:ext cx="347663" cy="573088"/>
            </a:xfrm>
            <a:custGeom>
              <a:avLst/>
              <a:gdLst>
                <a:gd name="T0" fmla="*/ 216 w 219"/>
                <a:gd name="T1" fmla="*/ 232 h 361"/>
                <a:gd name="T2" fmla="*/ 214 w 219"/>
                <a:gd name="T3" fmla="*/ 230 h 361"/>
                <a:gd name="T4" fmla="*/ 7 w 219"/>
                <a:gd name="T5" fmla="*/ 348 h 361"/>
                <a:gd name="T6" fmla="*/ 7 w 219"/>
                <a:gd name="T7" fmla="*/ 131 h 361"/>
                <a:gd name="T8" fmla="*/ 212 w 219"/>
                <a:gd name="T9" fmla="*/ 13 h 361"/>
                <a:gd name="T10" fmla="*/ 212 w 219"/>
                <a:gd name="T11" fmla="*/ 232 h 361"/>
                <a:gd name="T12" fmla="*/ 216 w 219"/>
                <a:gd name="T13" fmla="*/ 232 h 361"/>
                <a:gd name="T14" fmla="*/ 214 w 219"/>
                <a:gd name="T15" fmla="*/ 230 h 361"/>
                <a:gd name="T16" fmla="*/ 216 w 219"/>
                <a:gd name="T17" fmla="*/ 232 h 361"/>
                <a:gd name="T18" fmla="*/ 219 w 219"/>
                <a:gd name="T19" fmla="*/ 232 h 361"/>
                <a:gd name="T20" fmla="*/ 219 w 219"/>
                <a:gd name="T21" fmla="*/ 0 h 361"/>
                <a:gd name="T22" fmla="*/ 0 w 219"/>
                <a:gd name="T23" fmla="*/ 127 h 361"/>
                <a:gd name="T24" fmla="*/ 0 w 219"/>
                <a:gd name="T25" fmla="*/ 361 h 361"/>
                <a:gd name="T26" fmla="*/ 219 w 219"/>
                <a:gd name="T27" fmla="*/ 234 h 361"/>
                <a:gd name="T28" fmla="*/ 219 w 219"/>
                <a:gd name="T29" fmla="*/ 232 h 361"/>
                <a:gd name="T30" fmla="*/ 216 w 219"/>
                <a:gd name="T31" fmla="*/ 232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361">
                  <a:moveTo>
                    <a:pt x="216" y="232"/>
                  </a:moveTo>
                  <a:lnTo>
                    <a:pt x="214" y="230"/>
                  </a:lnTo>
                  <a:lnTo>
                    <a:pt x="7" y="348"/>
                  </a:lnTo>
                  <a:lnTo>
                    <a:pt x="7" y="131"/>
                  </a:lnTo>
                  <a:lnTo>
                    <a:pt x="212" y="13"/>
                  </a:lnTo>
                  <a:lnTo>
                    <a:pt x="212" y="232"/>
                  </a:lnTo>
                  <a:lnTo>
                    <a:pt x="216" y="232"/>
                  </a:lnTo>
                  <a:lnTo>
                    <a:pt x="214" y="230"/>
                  </a:lnTo>
                  <a:lnTo>
                    <a:pt x="216" y="232"/>
                  </a:lnTo>
                  <a:lnTo>
                    <a:pt x="219" y="232"/>
                  </a:lnTo>
                  <a:lnTo>
                    <a:pt x="219" y="0"/>
                  </a:lnTo>
                  <a:lnTo>
                    <a:pt x="0" y="127"/>
                  </a:lnTo>
                  <a:lnTo>
                    <a:pt x="0" y="361"/>
                  </a:lnTo>
                  <a:lnTo>
                    <a:pt x="219" y="234"/>
                  </a:lnTo>
                  <a:lnTo>
                    <a:pt x="219" y="232"/>
                  </a:lnTo>
                  <a:lnTo>
                    <a:pt x="216" y="23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83">
              <a:extLst>
                <a:ext uri="{FF2B5EF4-FFF2-40B4-BE49-F238E27FC236}">
                  <a16:creationId xmlns:a16="http://schemas.microsoft.com/office/drawing/2014/main" id="{42E830C3-1192-48E6-A730-1BA75A260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1" y="3992563"/>
              <a:ext cx="352425" cy="477838"/>
            </a:xfrm>
            <a:custGeom>
              <a:avLst/>
              <a:gdLst>
                <a:gd name="T0" fmla="*/ 217 w 222"/>
                <a:gd name="T1" fmla="*/ 172 h 301"/>
                <a:gd name="T2" fmla="*/ 215 w 222"/>
                <a:gd name="T3" fmla="*/ 168 h 301"/>
                <a:gd name="T4" fmla="*/ 12 w 222"/>
                <a:gd name="T5" fmla="*/ 285 h 301"/>
                <a:gd name="T6" fmla="*/ 113 w 222"/>
                <a:gd name="T7" fmla="*/ 15 h 301"/>
                <a:gd name="T8" fmla="*/ 214 w 222"/>
                <a:gd name="T9" fmla="*/ 174 h 301"/>
                <a:gd name="T10" fmla="*/ 217 w 222"/>
                <a:gd name="T11" fmla="*/ 172 h 301"/>
                <a:gd name="T12" fmla="*/ 215 w 222"/>
                <a:gd name="T13" fmla="*/ 168 h 301"/>
                <a:gd name="T14" fmla="*/ 217 w 222"/>
                <a:gd name="T15" fmla="*/ 172 h 301"/>
                <a:gd name="T16" fmla="*/ 219 w 222"/>
                <a:gd name="T17" fmla="*/ 168 h 301"/>
                <a:gd name="T18" fmla="*/ 111 w 222"/>
                <a:gd name="T19" fmla="*/ 0 h 301"/>
                <a:gd name="T20" fmla="*/ 0 w 222"/>
                <a:gd name="T21" fmla="*/ 301 h 301"/>
                <a:gd name="T22" fmla="*/ 222 w 222"/>
                <a:gd name="T23" fmla="*/ 172 h 301"/>
                <a:gd name="T24" fmla="*/ 219 w 222"/>
                <a:gd name="T25" fmla="*/ 168 h 301"/>
                <a:gd name="T26" fmla="*/ 217 w 222"/>
                <a:gd name="T27" fmla="*/ 17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301">
                  <a:moveTo>
                    <a:pt x="217" y="172"/>
                  </a:moveTo>
                  <a:lnTo>
                    <a:pt x="215" y="168"/>
                  </a:lnTo>
                  <a:lnTo>
                    <a:pt x="12" y="285"/>
                  </a:lnTo>
                  <a:lnTo>
                    <a:pt x="113" y="15"/>
                  </a:lnTo>
                  <a:lnTo>
                    <a:pt x="214" y="174"/>
                  </a:lnTo>
                  <a:lnTo>
                    <a:pt x="217" y="172"/>
                  </a:lnTo>
                  <a:lnTo>
                    <a:pt x="215" y="168"/>
                  </a:lnTo>
                  <a:lnTo>
                    <a:pt x="217" y="172"/>
                  </a:lnTo>
                  <a:lnTo>
                    <a:pt x="219" y="168"/>
                  </a:lnTo>
                  <a:lnTo>
                    <a:pt x="111" y="0"/>
                  </a:lnTo>
                  <a:lnTo>
                    <a:pt x="0" y="301"/>
                  </a:lnTo>
                  <a:lnTo>
                    <a:pt x="222" y="172"/>
                  </a:lnTo>
                  <a:lnTo>
                    <a:pt x="219" y="168"/>
                  </a:lnTo>
                  <a:lnTo>
                    <a:pt x="217" y="17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84">
              <a:extLst>
                <a:ext uri="{FF2B5EF4-FFF2-40B4-BE49-F238E27FC236}">
                  <a16:creationId xmlns:a16="http://schemas.microsoft.com/office/drawing/2014/main" id="{18978F1E-B500-4B46-8F21-82E4C57D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5601" y="4184650"/>
              <a:ext cx="317500" cy="409575"/>
            </a:xfrm>
            <a:custGeom>
              <a:avLst/>
              <a:gdLst>
                <a:gd name="T0" fmla="*/ 113 w 115"/>
                <a:gd name="T1" fmla="*/ 42 h 148"/>
                <a:gd name="T2" fmla="*/ 111 w 115"/>
                <a:gd name="T3" fmla="*/ 42 h 148"/>
                <a:gd name="T4" fmla="*/ 95 w 115"/>
                <a:gd name="T5" fmla="*/ 96 h 148"/>
                <a:gd name="T6" fmla="*/ 56 w 115"/>
                <a:gd name="T7" fmla="*/ 137 h 148"/>
                <a:gd name="T8" fmla="*/ 32 w 115"/>
                <a:gd name="T9" fmla="*/ 144 h 148"/>
                <a:gd name="T10" fmla="*/ 12 w 115"/>
                <a:gd name="T11" fmla="*/ 135 h 148"/>
                <a:gd name="T12" fmla="*/ 4 w 115"/>
                <a:gd name="T13" fmla="*/ 107 h 148"/>
                <a:gd name="T14" fmla="*/ 20 w 115"/>
                <a:gd name="T15" fmla="*/ 52 h 148"/>
                <a:gd name="T16" fmla="*/ 58 w 115"/>
                <a:gd name="T17" fmla="*/ 11 h 148"/>
                <a:gd name="T18" fmla="*/ 82 w 115"/>
                <a:gd name="T19" fmla="*/ 4 h 148"/>
                <a:gd name="T20" fmla="*/ 103 w 115"/>
                <a:gd name="T21" fmla="*/ 14 h 148"/>
                <a:gd name="T22" fmla="*/ 111 w 115"/>
                <a:gd name="T23" fmla="*/ 42 h 148"/>
                <a:gd name="T24" fmla="*/ 113 w 115"/>
                <a:gd name="T25" fmla="*/ 42 h 148"/>
                <a:gd name="T26" fmla="*/ 115 w 115"/>
                <a:gd name="T27" fmla="*/ 42 h 148"/>
                <a:gd name="T28" fmla="*/ 106 w 115"/>
                <a:gd name="T29" fmla="*/ 11 h 148"/>
                <a:gd name="T30" fmla="*/ 82 w 115"/>
                <a:gd name="T31" fmla="*/ 0 h 148"/>
                <a:gd name="T32" fmla="*/ 56 w 115"/>
                <a:gd name="T33" fmla="*/ 8 h 148"/>
                <a:gd name="T34" fmla="*/ 16 w 115"/>
                <a:gd name="T35" fmla="*/ 50 h 148"/>
                <a:gd name="T36" fmla="*/ 0 w 115"/>
                <a:gd name="T37" fmla="*/ 107 h 148"/>
                <a:gd name="T38" fmla="*/ 9 w 115"/>
                <a:gd name="T39" fmla="*/ 137 h 148"/>
                <a:gd name="T40" fmla="*/ 32 w 115"/>
                <a:gd name="T41" fmla="*/ 148 h 148"/>
                <a:gd name="T42" fmla="*/ 58 w 115"/>
                <a:gd name="T43" fmla="*/ 141 h 148"/>
                <a:gd name="T44" fmla="*/ 99 w 115"/>
                <a:gd name="T45" fmla="*/ 98 h 148"/>
                <a:gd name="T46" fmla="*/ 115 w 115"/>
                <a:gd name="T47" fmla="*/ 42 h 148"/>
                <a:gd name="T48" fmla="*/ 113 w 115"/>
                <a:gd name="T49" fmla="*/ 4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148">
                  <a:moveTo>
                    <a:pt x="113" y="42"/>
                  </a:moveTo>
                  <a:cubicBezTo>
                    <a:pt x="111" y="42"/>
                    <a:pt x="111" y="42"/>
                    <a:pt x="111" y="42"/>
                  </a:cubicBezTo>
                  <a:cubicBezTo>
                    <a:pt x="111" y="59"/>
                    <a:pt x="105" y="79"/>
                    <a:pt x="95" y="96"/>
                  </a:cubicBezTo>
                  <a:cubicBezTo>
                    <a:pt x="85" y="113"/>
                    <a:pt x="71" y="128"/>
                    <a:pt x="56" y="137"/>
                  </a:cubicBezTo>
                  <a:cubicBezTo>
                    <a:pt x="48" y="142"/>
                    <a:pt x="40" y="144"/>
                    <a:pt x="32" y="144"/>
                  </a:cubicBezTo>
                  <a:cubicBezTo>
                    <a:pt x="24" y="144"/>
                    <a:pt x="17" y="141"/>
                    <a:pt x="12" y="135"/>
                  </a:cubicBezTo>
                  <a:cubicBezTo>
                    <a:pt x="7" y="128"/>
                    <a:pt x="4" y="119"/>
                    <a:pt x="4" y="107"/>
                  </a:cubicBezTo>
                  <a:cubicBezTo>
                    <a:pt x="4" y="89"/>
                    <a:pt x="10" y="70"/>
                    <a:pt x="20" y="52"/>
                  </a:cubicBezTo>
                  <a:cubicBezTo>
                    <a:pt x="30" y="35"/>
                    <a:pt x="43" y="20"/>
                    <a:pt x="58" y="11"/>
                  </a:cubicBezTo>
                  <a:cubicBezTo>
                    <a:pt x="67" y="6"/>
                    <a:pt x="75" y="4"/>
                    <a:pt x="82" y="4"/>
                  </a:cubicBezTo>
                  <a:cubicBezTo>
                    <a:pt x="91" y="4"/>
                    <a:pt x="98" y="7"/>
                    <a:pt x="103" y="14"/>
                  </a:cubicBezTo>
                  <a:cubicBezTo>
                    <a:pt x="108" y="20"/>
                    <a:pt x="111" y="30"/>
                    <a:pt x="111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5" y="29"/>
                    <a:pt x="112" y="19"/>
                    <a:pt x="106" y="11"/>
                  </a:cubicBezTo>
                  <a:cubicBezTo>
                    <a:pt x="101" y="4"/>
                    <a:pt x="92" y="0"/>
                    <a:pt x="82" y="0"/>
                  </a:cubicBezTo>
                  <a:cubicBezTo>
                    <a:pt x="74" y="0"/>
                    <a:pt x="66" y="3"/>
                    <a:pt x="56" y="8"/>
                  </a:cubicBezTo>
                  <a:cubicBezTo>
                    <a:pt x="41" y="17"/>
                    <a:pt x="26" y="33"/>
                    <a:pt x="16" y="50"/>
                  </a:cubicBezTo>
                  <a:cubicBezTo>
                    <a:pt x="6" y="68"/>
                    <a:pt x="0" y="88"/>
                    <a:pt x="0" y="107"/>
                  </a:cubicBezTo>
                  <a:cubicBezTo>
                    <a:pt x="0" y="119"/>
                    <a:pt x="3" y="130"/>
                    <a:pt x="9" y="137"/>
                  </a:cubicBezTo>
                  <a:cubicBezTo>
                    <a:pt x="14" y="144"/>
                    <a:pt x="23" y="148"/>
                    <a:pt x="32" y="148"/>
                  </a:cubicBezTo>
                  <a:cubicBezTo>
                    <a:pt x="40" y="148"/>
                    <a:pt x="49" y="146"/>
                    <a:pt x="58" y="141"/>
                  </a:cubicBezTo>
                  <a:cubicBezTo>
                    <a:pt x="74" y="131"/>
                    <a:pt x="88" y="116"/>
                    <a:pt x="99" y="98"/>
                  </a:cubicBezTo>
                  <a:cubicBezTo>
                    <a:pt x="109" y="80"/>
                    <a:pt x="115" y="60"/>
                    <a:pt x="115" y="42"/>
                  </a:cubicBezTo>
                  <a:lnTo>
                    <a:pt x="113" y="4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E7D51C63-B8D9-490E-848A-96BFD80768F5}"/>
              </a:ext>
            </a:extLst>
          </p:cNvPr>
          <p:cNvGrpSpPr/>
          <p:nvPr/>
        </p:nvGrpSpPr>
        <p:grpSpPr>
          <a:xfrm>
            <a:off x="588451" y="2873191"/>
            <a:ext cx="985709" cy="1634119"/>
            <a:chOff x="6132513" y="5864225"/>
            <a:chExt cx="1971675" cy="3268663"/>
          </a:xfrm>
        </p:grpSpPr>
        <p:sp>
          <p:nvSpPr>
            <p:cNvPr id="285" name="Freeform 185">
              <a:extLst>
                <a:ext uri="{FF2B5EF4-FFF2-40B4-BE49-F238E27FC236}">
                  <a16:creationId xmlns:a16="http://schemas.microsoft.com/office/drawing/2014/main" id="{DC874DFF-8F50-4224-AEA4-2D782D7F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5864225"/>
              <a:ext cx="1550988" cy="3268663"/>
            </a:xfrm>
            <a:custGeom>
              <a:avLst/>
              <a:gdLst>
                <a:gd name="T0" fmla="*/ 977 w 977"/>
                <a:gd name="T1" fmla="*/ 1596 h 2059"/>
                <a:gd name="T2" fmla="*/ 176 w 977"/>
                <a:gd name="T3" fmla="*/ 2059 h 2059"/>
                <a:gd name="T4" fmla="*/ 0 w 977"/>
                <a:gd name="T5" fmla="*/ 1963 h 2059"/>
                <a:gd name="T6" fmla="*/ 0 w 977"/>
                <a:gd name="T7" fmla="*/ 564 h 2059"/>
                <a:gd name="T8" fmla="*/ 977 w 977"/>
                <a:gd name="T9" fmla="*/ 0 h 2059"/>
                <a:gd name="T10" fmla="*/ 977 w 977"/>
                <a:gd name="T11" fmla="*/ 1596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7" h="2059">
                  <a:moveTo>
                    <a:pt x="977" y="1596"/>
                  </a:moveTo>
                  <a:lnTo>
                    <a:pt x="176" y="2059"/>
                  </a:lnTo>
                  <a:lnTo>
                    <a:pt x="0" y="1963"/>
                  </a:lnTo>
                  <a:lnTo>
                    <a:pt x="0" y="564"/>
                  </a:lnTo>
                  <a:lnTo>
                    <a:pt x="977" y="0"/>
                  </a:lnTo>
                  <a:lnTo>
                    <a:pt x="977" y="1596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86">
              <a:extLst>
                <a:ext uri="{FF2B5EF4-FFF2-40B4-BE49-F238E27FC236}">
                  <a16:creationId xmlns:a16="http://schemas.microsoft.com/office/drawing/2014/main" id="{4EBE01F8-77BE-4D04-A686-36A069D3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8820150"/>
              <a:ext cx="279400" cy="312738"/>
            </a:xfrm>
            <a:custGeom>
              <a:avLst/>
              <a:gdLst>
                <a:gd name="T0" fmla="*/ 176 w 176"/>
                <a:gd name="T1" fmla="*/ 197 h 197"/>
                <a:gd name="T2" fmla="*/ 176 w 176"/>
                <a:gd name="T3" fmla="*/ 0 h 197"/>
                <a:gd name="T4" fmla="*/ 0 w 176"/>
                <a:gd name="T5" fmla="*/ 101 h 197"/>
                <a:gd name="T6" fmla="*/ 176 w 176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97">
                  <a:moveTo>
                    <a:pt x="176" y="197"/>
                  </a:moveTo>
                  <a:lnTo>
                    <a:pt x="176" y="0"/>
                  </a:lnTo>
                  <a:lnTo>
                    <a:pt x="0" y="101"/>
                  </a:lnTo>
                  <a:lnTo>
                    <a:pt x="176" y="197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187">
              <a:extLst>
                <a:ext uri="{FF2B5EF4-FFF2-40B4-BE49-F238E27FC236}">
                  <a16:creationId xmlns:a16="http://schemas.microsoft.com/office/drawing/2014/main" id="{5F443046-87C0-4546-B50A-95CE11095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8820150"/>
              <a:ext cx="14288" cy="312738"/>
            </a:xfrm>
            <a:custGeom>
              <a:avLst/>
              <a:gdLst>
                <a:gd name="T0" fmla="*/ 0 w 9"/>
                <a:gd name="T1" fmla="*/ 0 h 197"/>
                <a:gd name="T2" fmla="*/ 9 w 9"/>
                <a:gd name="T3" fmla="*/ 7 h 197"/>
                <a:gd name="T4" fmla="*/ 9 w 9"/>
                <a:gd name="T5" fmla="*/ 192 h 197"/>
                <a:gd name="T6" fmla="*/ 0 w 9"/>
                <a:gd name="T7" fmla="*/ 197 h 197"/>
                <a:gd name="T8" fmla="*/ 0 w 9"/>
                <a:gd name="T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7">
                  <a:moveTo>
                    <a:pt x="0" y="0"/>
                  </a:moveTo>
                  <a:lnTo>
                    <a:pt x="9" y="7"/>
                  </a:lnTo>
                  <a:lnTo>
                    <a:pt x="9" y="192"/>
                  </a:lnTo>
                  <a:lnTo>
                    <a:pt x="0" y="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188">
              <a:extLst>
                <a:ext uri="{FF2B5EF4-FFF2-40B4-BE49-F238E27FC236}">
                  <a16:creationId xmlns:a16="http://schemas.microsoft.com/office/drawing/2014/main" id="{71C09349-8402-41E6-989E-3462B128F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13" y="5918200"/>
              <a:ext cx="974725" cy="1098550"/>
            </a:xfrm>
            <a:custGeom>
              <a:avLst/>
              <a:gdLst>
                <a:gd name="T0" fmla="*/ 0 w 353"/>
                <a:gd name="T1" fmla="*/ 398 h 398"/>
                <a:gd name="T2" fmla="*/ 353 w 353"/>
                <a:gd name="T3" fmla="*/ 194 h 398"/>
                <a:gd name="T4" fmla="*/ 353 w 353"/>
                <a:gd name="T5" fmla="*/ 43 h 398"/>
                <a:gd name="T6" fmla="*/ 313 w 353"/>
                <a:gd name="T7" fmla="*/ 13 h 398"/>
                <a:gd name="T8" fmla="*/ 0 w 353"/>
                <a:gd name="T9" fmla="*/ 193 h 398"/>
                <a:gd name="T10" fmla="*/ 0 w 353"/>
                <a:gd name="T1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3" h="398">
                  <a:moveTo>
                    <a:pt x="0" y="398"/>
                  </a:moveTo>
                  <a:cubicBezTo>
                    <a:pt x="353" y="194"/>
                    <a:pt x="353" y="194"/>
                    <a:pt x="353" y="194"/>
                  </a:cubicBezTo>
                  <a:cubicBezTo>
                    <a:pt x="353" y="43"/>
                    <a:pt x="353" y="43"/>
                    <a:pt x="353" y="43"/>
                  </a:cubicBezTo>
                  <a:cubicBezTo>
                    <a:pt x="353" y="13"/>
                    <a:pt x="335" y="0"/>
                    <a:pt x="313" y="13"/>
                  </a:cubicBezTo>
                  <a:cubicBezTo>
                    <a:pt x="0" y="193"/>
                    <a:pt x="0" y="193"/>
                    <a:pt x="0" y="193"/>
                  </a:cubicBezTo>
                  <a:lnTo>
                    <a:pt x="0" y="398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189">
              <a:extLst>
                <a:ext uri="{FF2B5EF4-FFF2-40B4-BE49-F238E27FC236}">
                  <a16:creationId xmlns:a16="http://schemas.microsoft.com/office/drawing/2014/main" id="{E6ADB2E9-9018-4807-9071-D0FA866AA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3" y="5884863"/>
              <a:ext cx="974725" cy="1098550"/>
            </a:xfrm>
            <a:custGeom>
              <a:avLst/>
              <a:gdLst>
                <a:gd name="T0" fmla="*/ 0 w 353"/>
                <a:gd name="T1" fmla="*/ 398 h 398"/>
                <a:gd name="T2" fmla="*/ 353 w 353"/>
                <a:gd name="T3" fmla="*/ 195 h 398"/>
                <a:gd name="T4" fmla="*/ 353 w 353"/>
                <a:gd name="T5" fmla="*/ 44 h 398"/>
                <a:gd name="T6" fmla="*/ 312 w 353"/>
                <a:gd name="T7" fmla="*/ 13 h 398"/>
                <a:gd name="T8" fmla="*/ 0 w 353"/>
                <a:gd name="T9" fmla="*/ 193 h 398"/>
                <a:gd name="T10" fmla="*/ 0 w 353"/>
                <a:gd name="T1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3" h="398">
                  <a:moveTo>
                    <a:pt x="0" y="398"/>
                  </a:moveTo>
                  <a:cubicBezTo>
                    <a:pt x="353" y="195"/>
                    <a:pt x="353" y="195"/>
                    <a:pt x="353" y="195"/>
                  </a:cubicBezTo>
                  <a:cubicBezTo>
                    <a:pt x="353" y="44"/>
                    <a:pt x="353" y="44"/>
                    <a:pt x="353" y="44"/>
                  </a:cubicBezTo>
                  <a:cubicBezTo>
                    <a:pt x="353" y="14"/>
                    <a:pt x="335" y="0"/>
                    <a:pt x="312" y="13"/>
                  </a:cubicBezTo>
                  <a:cubicBezTo>
                    <a:pt x="0" y="193"/>
                    <a:pt x="0" y="193"/>
                    <a:pt x="0" y="193"/>
                  </a:cubicBezTo>
                  <a:lnTo>
                    <a:pt x="0" y="398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190">
              <a:extLst>
                <a:ext uri="{FF2B5EF4-FFF2-40B4-BE49-F238E27FC236}">
                  <a16:creationId xmlns:a16="http://schemas.microsoft.com/office/drawing/2014/main" id="{86867DEE-48E9-48BA-A994-8DFCBEFBD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7576" y="6408738"/>
              <a:ext cx="201613" cy="354013"/>
            </a:xfrm>
            <a:custGeom>
              <a:avLst/>
              <a:gdLst>
                <a:gd name="T0" fmla="*/ 73 w 73"/>
                <a:gd name="T1" fmla="*/ 34 h 128"/>
                <a:gd name="T2" fmla="*/ 60 w 73"/>
                <a:gd name="T3" fmla="*/ 80 h 128"/>
                <a:gd name="T4" fmla="*/ 25 w 73"/>
                <a:gd name="T5" fmla="*/ 114 h 128"/>
                <a:gd name="T6" fmla="*/ 0 w 73"/>
                <a:gd name="T7" fmla="*/ 128 h 128"/>
                <a:gd name="T8" fmla="*/ 0 w 73"/>
                <a:gd name="T9" fmla="*/ 26 h 128"/>
                <a:gd name="T10" fmla="*/ 27 w 73"/>
                <a:gd name="T11" fmla="*/ 10 h 128"/>
                <a:gd name="T12" fmla="*/ 61 w 73"/>
                <a:gd name="T13" fmla="*/ 4 h 128"/>
                <a:gd name="T14" fmla="*/ 73 w 73"/>
                <a:gd name="T15" fmla="*/ 34 h 128"/>
                <a:gd name="T16" fmla="*/ 53 w 73"/>
                <a:gd name="T17" fmla="*/ 46 h 128"/>
                <a:gd name="T18" fmla="*/ 28 w 73"/>
                <a:gd name="T19" fmla="*/ 27 h 128"/>
                <a:gd name="T20" fmla="*/ 18 w 73"/>
                <a:gd name="T21" fmla="*/ 33 h 128"/>
                <a:gd name="T22" fmla="*/ 18 w 73"/>
                <a:gd name="T23" fmla="*/ 99 h 128"/>
                <a:gd name="T24" fmla="*/ 26 w 73"/>
                <a:gd name="T25" fmla="*/ 95 h 128"/>
                <a:gd name="T26" fmla="*/ 53 w 73"/>
                <a:gd name="T27" fmla="*/ 4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28">
                  <a:moveTo>
                    <a:pt x="73" y="34"/>
                  </a:moveTo>
                  <a:cubicBezTo>
                    <a:pt x="73" y="51"/>
                    <a:pt x="69" y="66"/>
                    <a:pt x="60" y="80"/>
                  </a:cubicBezTo>
                  <a:cubicBezTo>
                    <a:pt x="52" y="93"/>
                    <a:pt x="40" y="105"/>
                    <a:pt x="25" y="11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2" y="2"/>
                    <a:pt x="53" y="0"/>
                    <a:pt x="61" y="4"/>
                  </a:cubicBezTo>
                  <a:cubicBezTo>
                    <a:pt x="69" y="8"/>
                    <a:pt x="73" y="18"/>
                    <a:pt x="73" y="34"/>
                  </a:cubicBezTo>
                  <a:close/>
                  <a:moveTo>
                    <a:pt x="53" y="46"/>
                  </a:moveTo>
                  <a:cubicBezTo>
                    <a:pt x="53" y="24"/>
                    <a:pt x="45" y="18"/>
                    <a:pt x="28" y="27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44" y="84"/>
                    <a:pt x="53" y="68"/>
                    <a:pt x="53" y="4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191">
              <a:extLst>
                <a:ext uri="{FF2B5EF4-FFF2-40B4-BE49-F238E27FC236}">
                  <a16:creationId xmlns:a16="http://schemas.microsoft.com/office/drawing/2014/main" id="{CD6A68A4-22B4-4FC4-9AF9-346735E81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7288" y="6243638"/>
              <a:ext cx="231775" cy="342900"/>
            </a:xfrm>
            <a:custGeom>
              <a:avLst/>
              <a:gdLst>
                <a:gd name="T0" fmla="*/ 84 w 84"/>
                <a:gd name="T1" fmla="*/ 38 h 124"/>
                <a:gd name="T2" fmla="*/ 73 w 84"/>
                <a:gd name="T3" fmla="*/ 83 h 124"/>
                <a:gd name="T4" fmla="*/ 42 w 84"/>
                <a:gd name="T5" fmla="*/ 115 h 124"/>
                <a:gd name="T6" fmla="*/ 11 w 84"/>
                <a:gd name="T7" fmla="*/ 119 h 124"/>
                <a:gd name="T8" fmla="*/ 0 w 84"/>
                <a:gd name="T9" fmla="*/ 86 h 124"/>
                <a:gd name="T10" fmla="*/ 11 w 84"/>
                <a:gd name="T11" fmla="*/ 41 h 124"/>
                <a:gd name="T12" fmla="*/ 42 w 84"/>
                <a:gd name="T13" fmla="*/ 10 h 124"/>
                <a:gd name="T14" fmla="*/ 73 w 84"/>
                <a:gd name="T15" fmla="*/ 5 h 124"/>
                <a:gd name="T16" fmla="*/ 84 w 84"/>
                <a:gd name="T17" fmla="*/ 38 h 124"/>
                <a:gd name="T18" fmla="*/ 20 w 84"/>
                <a:gd name="T19" fmla="*/ 75 h 124"/>
                <a:gd name="T20" fmla="*/ 25 w 84"/>
                <a:gd name="T21" fmla="*/ 98 h 124"/>
                <a:gd name="T22" fmla="*/ 42 w 84"/>
                <a:gd name="T23" fmla="*/ 97 h 124"/>
                <a:gd name="T24" fmla="*/ 65 w 84"/>
                <a:gd name="T25" fmla="*/ 49 h 124"/>
                <a:gd name="T26" fmla="*/ 42 w 84"/>
                <a:gd name="T27" fmla="*/ 28 h 124"/>
                <a:gd name="T28" fmla="*/ 25 w 84"/>
                <a:gd name="T29" fmla="*/ 46 h 124"/>
                <a:gd name="T30" fmla="*/ 20 w 84"/>
                <a:gd name="T31" fmla="*/ 7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124">
                  <a:moveTo>
                    <a:pt x="84" y="38"/>
                  </a:moveTo>
                  <a:cubicBezTo>
                    <a:pt x="84" y="55"/>
                    <a:pt x="81" y="70"/>
                    <a:pt x="73" y="83"/>
                  </a:cubicBezTo>
                  <a:cubicBezTo>
                    <a:pt x="66" y="96"/>
                    <a:pt x="56" y="107"/>
                    <a:pt x="42" y="115"/>
                  </a:cubicBezTo>
                  <a:cubicBezTo>
                    <a:pt x="29" y="122"/>
                    <a:pt x="18" y="124"/>
                    <a:pt x="11" y="119"/>
                  </a:cubicBezTo>
                  <a:cubicBezTo>
                    <a:pt x="4" y="114"/>
                    <a:pt x="0" y="103"/>
                    <a:pt x="0" y="86"/>
                  </a:cubicBezTo>
                  <a:cubicBezTo>
                    <a:pt x="0" y="69"/>
                    <a:pt x="4" y="54"/>
                    <a:pt x="11" y="41"/>
                  </a:cubicBezTo>
                  <a:cubicBezTo>
                    <a:pt x="18" y="28"/>
                    <a:pt x="29" y="18"/>
                    <a:pt x="42" y="10"/>
                  </a:cubicBezTo>
                  <a:cubicBezTo>
                    <a:pt x="56" y="2"/>
                    <a:pt x="66" y="0"/>
                    <a:pt x="73" y="5"/>
                  </a:cubicBezTo>
                  <a:cubicBezTo>
                    <a:pt x="81" y="10"/>
                    <a:pt x="84" y="21"/>
                    <a:pt x="84" y="38"/>
                  </a:cubicBezTo>
                  <a:close/>
                  <a:moveTo>
                    <a:pt x="20" y="75"/>
                  </a:moveTo>
                  <a:cubicBezTo>
                    <a:pt x="20" y="86"/>
                    <a:pt x="22" y="94"/>
                    <a:pt x="25" y="98"/>
                  </a:cubicBezTo>
                  <a:cubicBezTo>
                    <a:pt x="29" y="101"/>
                    <a:pt x="35" y="101"/>
                    <a:pt x="42" y="97"/>
                  </a:cubicBezTo>
                  <a:cubicBezTo>
                    <a:pt x="57" y="88"/>
                    <a:pt x="65" y="72"/>
                    <a:pt x="65" y="49"/>
                  </a:cubicBezTo>
                  <a:cubicBezTo>
                    <a:pt x="65" y="26"/>
                    <a:pt x="57" y="19"/>
                    <a:pt x="42" y="28"/>
                  </a:cubicBezTo>
                  <a:cubicBezTo>
                    <a:pt x="35" y="32"/>
                    <a:pt x="29" y="38"/>
                    <a:pt x="25" y="46"/>
                  </a:cubicBezTo>
                  <a:cubicBezTo>
                    <a:pt x="22" y="54"/>
                    <a:pt x="20" y="64"/>
                    <a:pt x="20" y="7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2" name="Freeform 192">
              <a:extLst>
                <a:ext uri="{FF2B5EF4-FFF2-40B4-BE49-F238E27FC236}">
                  <a16:creationId xmlns:a16="http://schemas.microsoft.com/office/drawing/2014/main" id="{72EFC84D-DB87-4635-A371-346544DED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338" y="6094413"/>
              <a:ext cx="185738" cy="336550"/>
            </a:xfrm>
            <a:custGeom>
              <a:avLst/>
              <a:gdLst>
                <a:gd name="T0" fmla="*/ 41 w 67"/>
                <a:gd name="T1" fmla="*/ 26 h 122"/>
                <a:gd name="T2" fmla="*/ 25 w 67"/>
                <a:gd name="T3" fmla="*/ 44 h 122"/>
                <a:gd name="T4" fmla="*/ 19 w 67"/>
                <a:gd name="T5" fmla="*/ 73 h 122"/>
                <a:gd name="T6" fmla="*/ 41 w 67"/>
                <a:gd name="T7" fmla="*/ 94 h 122"/>
                <a:gd name="T8" fmla="*/ 63 w 67"/>
                <a:gd name="T9" fmla="*/ 76 h 122"/>
                <a:gd name="T10" fmla="*/ 63 w 67"/>
                <a:gd name="T11" fmla="*/ 94 h 122"/>
                <a:gd name="T12" fmla="*/ 39 w 67"/>
                <a:gd name="T13" fmla="*/ 113 h 122"/>
                <a:gd name="T14" fmla="*/ 10 w 67"/>
                <a:gd name="T15" fmla="*/ 117 h 122"/>
                <a:gd name="T16" fmla="*/ 0 w 67"/>
                <a:gd name="T17" fmla="*/ 84 h 122"/>
                <a:gd name="T18" fmla="*/ 5 w 67"/>
                <a:gd name="T19" fmla="*/ 53 h 122"/>
                <a:gd name="T20" fmla="*/ 19 w 67"/>
                <a:gd name="T21" fmla="*/ 27 h 122"/>
                <a:gd name="T22" fmla="*/ 41 w 67"/>
                <a:gd name="T23" fmla="*/ 8 h 122"/>
                <a:gd name="T24" fmla="*/ 67 w 67"/>
                <a:gd name="T25" fmla="*/ 0 h 122"/>
                <a:gd name="T26" fmla="*/ 61 w 67"/>
                <a:gd name="T27" fmla="*/ 21 h 122"/>
                <a:gd name="T28" fmla="*/ 51 w 67"/>
                <a:gd name="T29" fmla="*/ 22 h 122"/>
                <a:gd name="T30" fmla="*/ 41 w 67"/>
                <a:gd name="T31" fmla="*/ 2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22">
                  <a:moveTo>
                    <a:pt x="41" y="26"/>
                  </a:moveTo>
                  <a:cubicBezTo>
                    <a:pt x="34" y="30"/>
                    <a:pt x="28" y="36"/>
                    <a:pt x="25" y="44"/>
                  </a:cubicBezTo>
                  <a:cubicBezTo>
                    <a:pt x="21" y="52"/>
                    <a:pt x="19" y="62"/>
                    <a:pt x="19" y="73"/>
                  </a:cubicBezTo>
                  <a:cubicBezTo>
                    <a:pt x="19" y="96"/>
                    <a:pt x="26" y="103"/>
                    <a:pt x="41" y="94"/>
                  </a:cubicBezTo>
                  <a:cubicBezTo>
                    <a:pt x="47" y="91"/>
                    <a:pt x="55" y="85"/>
                    <a:pt x="63" y="76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56" y="102"/>
                    <a:pt x="48" y="108"/>
                    <a:pt x="39" y="113"/>
                  </a:cubicBezTo>
                  <a:cubicBezTo>
                    <a:pt x="26" y="121"/>
                    <a:pt x="17" y="122"/>
                    <a:pt x="10" y="117"/>
                  </a:cubicBezTo>
                  <a:cubicBezTo>
                    <a:pt x="3" y="112"/>
                    <a:pt x="0" y="101"/>
                    <a:pt x="0" y="84"/>
                  </a:cubicBezTo>
                  <a:cubicBezTo>
                    <a:pt x="0" y="73"/>
                    <a:pt x="1" y="63"/>
                    <a:pt x="5" y="53"/>
                  </a:cubicBezTo>
                  <a:cubicBezTo>
                    <a:pt x="8" y="43"/>
                    <a:pt x="13" y="34"/>
                    <a:pt x="19" y="27"/>
                  </a:cubicBezTo>
                  <a:cubicBezTo>
                    <a:pt x="25" y="19"/>
                    <a:pt x="32" y="12"/>
                    <a:pt x="41" y="8"/>
                  </a:cubicBezTo>
                  <a:cubicBezTo>
                    <a:pt x="49" y="3"/>
                    <a:pt x="58" y="0"/>
                    <a:pt x="67" y="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57" y="21"/>
                    <a:pt x="54" y="21"/>
                    <a:pt x="51" y="22"/>
                  </a:cubicBezTo>
                  <a:cubicBezTo>
                    <a:pt x="47" y="22"/>
                    <a:pt x="44" y="24"/>
                    <a:pt x="41" y="2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3" name="Freeform 193">
              <a:extLst>
                <a:ext uri="{FF2B5EF4-FFF2-40B4-BE49-F238E27FC236}">
                  <a16:creationId xmlns:a16="http://schemas.microsoft.com/office/drawing/2014/main" id="{B0DF2648-A32F-4206-92E3-1108081E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81813"/>
              <a:ext cx="236538" cy="142875"/>
            </a:xfrm>
            <a:custGeom>
              <a:avLst/>
              <a:gdLst>
                <a:gd name="T0" fmla="*/ 3 w 149"/>
                <a:gd name="T1" fmla="*/ 90 h 90"/>
                <a:gd name="T2" fmla="*/ 149 w 149"/>
                <a:gd name="T3" fmla="*/ 7 h 90"/>
                <a:gd name="T4" fmla="*/ 146 w 149"/>
                <a:gd name="T5" fmla="*/ 0 h 90"/>
                <a:gd name="T6" fmla="*/ 0 w 149"/>
                <a:gd name="T7" fmla="*/ 85 h 90"/>
                <a:gd name="T8" fmla="*/ 3 w 14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90">
                  <a:moveTo>
                    <a:pt x="3" y="90"/>
                  </a:moveTo>
                  <a:lnTo>
                    <a:pt x="149" y="7"/>
                  </a:lnTo>
                  <a:lnTo>
                    <a:pt x="146" y="0"/>
                  </a:lnTo>
                  <a:lnTo>
                    <a:pt x="0" y="85"/>
                  </a:lnTo>
                  <a:lnTo>
                    <a:pt x="3" y="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4" name="Freeform 194">
              <a:extLst>
                <a:ext uri="{FF2B5EF4-FFF2-40B4-BE49-F238E27FC236}">
                  <a16:creationId xmlns:a16="http://schemas.microsoft.com/office/drawing/2014/main" id="{FD4E6B45-29A8-4902-B3A8-DF89D05AD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81813"/>
              <a:ext cx="236538" cy="142875"/>
            </a:xfrm>
            <a:custGeom>
              <a:avLst/>
              <a:gdLst>
                <a:gd name="T0" fmla="*/ 3 w 149"/>
                <a:gd name="T1" fmla="*/ 90 h 90"/>
                <a:gd name="T2" fmla="*/ 149 w 149"/>
                <a:gd name="T3" fmla="*/ 7 h 90"/>
                <a:gd name="T4" fmla="*/ 146 w 149"/>
                <a:gd name="T5" fmla="*/ 0 h 90"/>
                <a:gd name="T6" fmla="*/ 0 w 149"/>
                <a:gd name="T7" fmla="*/ 8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90">
                  <a:moveTo>
                    <a:pt x="3" y="90"/>
                  </a:moveTo>
                  <a:lnTo>
                    <a:pt x="149" y="7"/>
                  </a:lnTo>
                  <a:lnTo>
                    <a:pt x="146" y="0"/>
                  </a:lnTo>
                  <a:lnTo>
                    <a:pt x="0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5" name="Freeform 195">
              <a:extLst>
                <a:ext uri="{FF2B5EF4-FFF2-40B4-BE49-F238E27FC236}">
                  <a16:creationId xmlns:a16="http://schemas.microsoft.com/office/drawing/2014/main" id="{E31DB473-062A-4CCF-A9F4-F0A514E7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70700"/>
              <a:ext cx="344488" cy="204788"/>
            </a:xfrm>
            <a:custGeom>
              <a:avLst/>
              <a:gdLst>
                <a:gd name="T0" fmla="*/ 3 w 217"/>
                <a:gd name="T1" fmla="*/ 129 h 129"/>
                <a:gd name="T2" fmla="*/ 217 w 217"/>
                <a:gd name="T3" fmla="*/ 5 h 129"/>
                <a:gd name="T4" fmla="*/ 214 w 217"/>
                <a:gd name="T5" fmla="*/ 0 h 129"/>
                <a:gd name="T6" fmla="*/ 0 w 217"/>
                <a:gd name="T7" fmla="*/ 123 h 129"/>
                <a:gd name="T8" fmla="*/ 3 w 217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29">
                  <a:moveTo>
                    <a:pt x="3" y="129"/>
                  </a:moveTo>
                  <a:lnTo>
                    <a:pt x="217" y="5"/>
                  </a:lnTo>
                  <a:lnTo>
                    <a:pt x="214" y="0"/>
                  </a:lnTo>
                  <a:lnTo>
                    <a:pt x="0" y="123"/>
                  </a:lnTo>
                  <a:lnTo>
                    <a:pt x="3" y="12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6" name="Freeform 196">
              <a:extLst>
                <a:ext uri="{FF2B5EF4-FFF2-40B4-BE49-F238E27FC236}">
                  <a16:creationId xmlns:a16="http://schemas.microsoft.com/office/drawing/2014/main" id="{B3499829-7C22-415A-89B3-65D82A1B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70700"/>
              <a:ext cx="344488" cy="204788"/>
            </a:xfrm>
            <a:custGeom>
              <a:avLst/>
              <a:gdLst>
                <a:gd name="T0" fmla="*/ 3 w 217"/>
                <a:gd name="T1" fmla="*/ 129 h 129"/>
                <a:gd name="T2" fmla="*/ 217 w 217"/>
                <a:gd name="T3" fmla="*/ 5 h 129"/>
                <a:gd name="T4" fmla="*/ 214 w 217"/>
                <a:gd name="T5" fmla="*/ 0 h 129"/>
                <a:gd name="T6" fmla="*/ 0 w 217"/>
                <a:gd name="T7" fmla="*/ 12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129">
                  <a:moveTo>
                    <a:pt x="3" y="129"/>
                  </a:moveTo>
                  <a:lnTo>
                    <a:pt x="217" y="5"/>
                  </a:lnTo>
                  <a:lnTo>
                    <a:pt x="214" y="0"/>
                  </a:lnTo>
                  <a:lnTo>
                    <a:pt x="0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" name="Freeform 197">
              <a:extLst>
                <a:ext uri="{FF2B5EF4-FFF2-40B4-BE49-F238E27FC236}">
                  <a16:creationId xmlns:a16="http://schemas.microsoft.com/office/drawing/2014/main" id="{36D9819C-DDCE-4E24-AB8E-39AF1F944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11150" cy="185738"/>
            </a:xfrm>
            <a:custGeom>
              <a:avLst/>
              <a:gdLst>
                <a:gd name="T0" fmla="*/ 3 w 196"/>
                <a:gd name="T1" fmla="*/ 117 h 117"/>
                <a:gd name="T2" fmla="*/ 196 w 196"/>
                <a:gd name="T3" fmla="*/ 6 h 117"/>
                <a:gd name="T4" fmla="*/ 193 w 196"/>
                <a:gd name="T5" fmla="*/ 0 h 117"/>
                <a:gd name="T6" fmla="*/ 0 w 196"/>
                <a:gd name="T7" fmla="*/ 112 h 117"/>
                <a:gd name="T8" fmla="*/ 3 w 196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17">
                  <a:moveTo>
                    <a:pt x="3" y="117"/>
                  </a:moveTo>
                  <a:lnTo>
                    <a:pt x="196" y="6"/>
                  </a:lnTo>
                  <a:lnTo>
                    <a:pt x="193" y="0"/>
                  </a:lnTo>
                  <a:lnTo>
                    <a:pt x="0" y="112"/>
                  </a:lnTo>
                  <a:lnTo>
                    <a:pt x="3" y="11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" name="Freeform 198">
              <a:extLst>
                <a:ext uri="{FF2B5EF4-FFF2-40B4-BE49-F238E27FC236}">
                  <a16:creationId xmlns:a16="http://schemas.microsoft.com/office/drawing/2014/main" id="{0D0D5144-1B08-4CB6-8DCF-BE9B2E502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11150" cy="185738"/>
            </a:xfrm>
            <a:custGeom>
              <a:avLst/>
              <a:gdLst>
                <a:gd name="T0" fmla="*/ 3 w 196"/>
                <a:gd name="T1" fmla="*/ 117 h 117"/>
                <a:gd name="T2" fmla="*/ 196 w 196"/>
                <a:gd name="T3" fmla="*/ 6 h 117"/>
                <a:gd name="T4" fmla="*/ 193 w 196"/>
                <a:gd name="T5" fmla="*/ 0 h 117"/>
                <a:gd name="T6" fmla="*/ 0 w 196"/>
                <a:gd name="T7" fmla="*/ 1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117">
                  <a:moveTo>
                    <a:pt x="3" y="117"/>
                  </a:moveTo>
                  <a:lnTo>
                    <a:pt x="196" y="6"/>
                  </a:lnTo>
                  <a:lnTo>
                    <a:pt x="193" y="0"/>
                  </a:lnTo>
                  <a:lnTo>
                    <a:pt x="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" name="Freeform 199">
              <a:extLst>
                <a:ext uri="{FF2B5EF4-FFF2-40B4-BE49-F238E27FC236}">
                  <a16:creationId xmlns:a16="http://schemas.microsoft.com/office/drawing/2014/main" id="{5747EA19-E06C-410F-BF0C-E7D3F30C6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95288" cy="234950"/>
            </a:xfrm>
            <a:custGeom>
              <a:avLst/>
              <a:gdLst>
                <a:gd name="T0" fmla="*/ 3 w 249"/>
                <a:gd name="T1" fmla="*/ 148 h 148"/>
                <a:gd name="T2" fmla="*/ 249 w 249"/>
                <a:gd name="T3" fmla="*/ 7 h 148"/>
                <a:gd name="T4" fmla="*/ 245 w 249"/>
                <a:gd name="T5" fmla="*/ 0 h 148"/>
                <a:gd name="T6" fmla="*/ 0 w 249"/>
                <a:gd name="T7" fmla="*/ 143 h 148"/>
                <a:gd name="T8" fmla="*/ 3 w 2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148">
                  <a:moveTo>
                    <a:pt x="3" y="148"/>
                  </a:moveTo>
                  <a:lnTo>
                    <a:pt x="249" y="7"/>
                  </a:lnTo>
                  <a:lnTo>
                    <a:pt x="245" y="0"/>
                  </a:lnTo>
                  <a:lnTo>
                    <a:pt x="0" y="143"/>
                  </a:lnTo>
                  <a:lnTo>
                    <a:pt x="3" y="14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0" name="Freeform 200">
              <a:extLst>
                <a:ext uri="{FF2B5EF4-FFF2-40B4-BE49-F238E27FC236}">
                  <a16:creationId xmlns:a16="http://schemas.microsoft.com/office/drawing/2014/main" id="{D654F583-41B4-455D-98EC-CE3B5010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95288" cy="234950"/>
            </a:xfrm>
            <a:custGeom>
              <a:avLst/>
              <a:gdLst>
                <a:gd name="T0" fmla="*/ 3 w 249"/>
                <a:gd name="T1" fmla="*/ 148 h 148"/>
                <a:gd name="T2" fmla="*/ 249 w 249"/>
                <a:gd name="T3" fmla="*/ 7 h 148"/>
                <a:gd name="T4" fmla="*/ 245 w 249"/>
                <a:gd name="T5" fmla="*/ 0 h 148"/>
                <a:gd name="T6" fmla="*/ 0 w 249"/>
                <a:gd name="T7" fmla="*/ 1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148">
                  <a:moveTo>
                    <a:pt x="3" y="148"/>
                  </a:moveTo>
                  <a:lnTo>
                    <a:pt x="249" y="7"/>
                  </a:lnTo>
                  <a:lnTo>
                    <a:pt x="245" y="0"/>
                  </a:lnTo>
                  <a:lnTo>
                    <a:pt x="0" y="1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1" name="Freeform 201">
              <a:extLst>
                <a:ext uri="{FF2B5EF4-FFF2-40B4-BE49-F238E27FC236}">
                  <a16:creationId xmlns:a16="http://schemas.microsoft.com/office/drawing/2014/main" id="{0FDE659B-A26C-4B6B-A577-83CF02865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7016750"/>
              <a:ext cx="350838" cy="207963"/>
            </a:xfrm>
            <a:custGeom>
              <a:avLst/>
              <a:gdLst>
                <a:gd name="T0" fmla="*/ 3 w 221"/>
                <a:gd name="T1" fmla="*/ 131 h 131"/>
                <a:gd name="T2" fmla="*/ 221 w 221"/>
                <a:gd name="T3" fmla="*/ 5 h 131"/>
                <a:gd name="T4" fmla="*/ 217 w 221"/>
                <a:gd name="T5" fmla="*/ 0 h 131"/>
                <a:gd name="T6" fmla="*/ 0 w 221"/>
                <a:gd name="T7" fmla="*/ 125 h 131"/>
                <a:gd name="T8" fmla="*/ 3 w 221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131">
                  <a:moveTo>
                    <a:pt x="3" y="131"/>
                  </a:moveTo>
                  <a:lnTo>
                    <a:pt x="221" y="5"/>
                  </a:lnTo>
                  <a:lnTo>
                    <a:pt x="217" y="0"/>
                  </a:lnTo>
                  <a:lnTo>
                    <a:pt x="0" y="125"/>
                  </a:lnTo>
                  <a:lnTo>
                    <a:pt x="3" y="13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2" name="Freeform 202">
              <a:extLst>
                <a:ext uri="{FF2B5EF4-FFF2-40B4-BE49-F238E27FC236}">
                  <a16:creationId xmlns:a16="http://schemas.microsoft.com/office/drawing/2014/main" id="{47EFDE39-C062-4D74-A674-378322656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7016750"/>
              <a:ext cx="350838" cy="207963"/>
            </a:xfrm>
            <a:custGeom>
              <a:avLst/>
              <a:gdLst>
                <a:gd name="T0" fmla="*/ 3 w 221"/>
                <a:gd name="T1" fmla="*/ 131 h 131"/>
                <a:gd name="T2" fmla="*/ 221 w 221"/>
                <a:gd name="T3" fmla="*/ 5 h 131"/>
                <a:gd name="T4" fmla="*/ 217 w 221"/>
                <a:gd name="T5" fmla="*/ 0 h 131"/>
                <a:gd name="T6" fmla="*/ 0 w 221"/>
                <a:gd name="T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131">
                  <a:moveTo>
                    <a:pt x="3" y="131"/>
                  </a:moveTo>
                  <a:lnTo>
                    <a:pt x="221" y="5"/>
                  </a:lnTo>
                  <a:lnTo>
                    <a:pt x="217" y="0"/>
                  </a:lnTo>
                  <a:lnTo>
                    <a:pt x="0" y="1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3" name="Freeform 203">
              <a:extLst>
                <a:ext uri="{FF2B5EF4-FFF2-40B4-BE49-F238E27FC236}">
                  <a16:creationId xmlns:a16="http://schemas.microsoft.com/office/drawing/2014/main" id="{36241EC3-C6AC-4E4B-8D57-9C6675345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0389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5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5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4" name="Freeform 204">
              <a:extLst>
                <a:ext uri="{FF2B5EF4-FFF2-40B4-BE49-F238E27FC236}">
                  <a16:creationId xmlns:a16="http://schemas.microsoft.com/office/drawing/2014/main" id="{F8B685F1-3C78-4B06-B8AA-DC20A8119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0389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5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15E2262C-EAC3-4E0C-9906-F77A76498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151688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7 h 411"/>
                <a:gd name="T4" fmla="*/ 701 w 704"/>
                <a:gd name="T5" fmla="*/ 0 h 411"/>
                <a:gd name="T6" fmla="*/ 0 w 704"/>
                <a:gd name="T7" fmla="*/ 406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7C92F16F-22D4-4E59-BE14-3B10850B5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151688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7 h 411"/>
                <a:gd name="T4" fmla="*/ 701 w 704"/>
                <a:gd name="T5" fmla="*/ 0 h 411"/>
                <a:gd name="T6" fmla="*/ 0 w 704"/>
                <a:gd name="T7" fmla="*/ 40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8368AF6A-4662-4404-8BCA-726730A9C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2675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6 h 411"/>
                <a:gd name="T4" fmla="*/ 701 w 704"/>
                <a:gd name="T5" fmla="*/ 0 h 411"/>
                <a:gd name="T6" fmla="*/ 0 w 704"/>
                <a:gd name="T7" fmla="*/ 404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6"/>
                  </a:lnTo>
                  <a:lnTo>
                    <a:pt x="701" y="0"/>
                  </a:lnTo>
                  <a:lnTo>
                    <a:pt x="0" y="404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DC7D222E-DAA6-45BA-9DE5-00384C9FA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2675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6 h 411"/>
                <a:gd name="T4" fmla="*/ 701 w 704"/>
                <a:gd name="T5" fmla="*/ 0 h 411"/>
                <a:gd name="T6" fmla="*/ 0 w 704"/>
                <a:gd name="T7" fmla="*/ 40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6"/>
                  </a:lnTo>
                  <a:lnTo>
                    <a:pt x="701" y="0"/>
                  </a:lnTo>
                  <a:lnTo>
                    <a:pt x="0" y="4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84695102-617D-4372-8C95-8F5757F7A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381875"/>
              <a:ext cx="1117600" cy="650875"/>
            </a:xfrm>
            <a:custGeom>
              <a:avLst/>
              <a:gdLst>
                <a:gd name="T0" fmla="*/ 3 w 704"/>
                <a:gd name="T1" fmla="*/ 410 h 410"/>
                <a:gd name="T2" fmla="*/ 704 w 704"/>
                <a:gd name="T3" fmla="*/ 7 h 410"/>
                <a:gd name="T4" fmla="*/ 701 w 704"/>
                <a:gd name="T5" fmla="*/ 0 h 410"/>
                <a:gd name="T6" fmla="*/ 0 w 704"/>
                <a:gd name="T7" fmla="*/ 405 h 410"/>
                <a:gd name="T8" fmla="*/ 3 w 704"/>
                <a:gd name="T9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0">
                  <a:moveTo>
                    <a:pt x="3" y="410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5"/>
                  </a:lnTo>
                  <a:lnTo>
                    <a:pt x="3" y="41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A6624119-E59E-437F-8027-FD314883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381875"/>
              <a:ext cx="1117600" cy="650875"/>
            </a:xfrm>
            <a:custGeom>
              <a:avLst/>
              <a:gdLst>
                <a:gd name="T0" fmla="*/ 3 w 704"/>
                <a:gd name="T1" fmla="*/ 410 h 410"/>
                <a:gd name="T2" fmla="*/ 704 w 704"/>
                <a:gd name="T3" fmla="*/ 7 h 410"/>
                <a:gd name="T4" fmla="*/ 701 w 704"/>
                <a:gd name="T5" fmla="*/ 0 h 410"/>
                <a:gd name="T6" fmla="*/ 0 w 704"/>
                <a:gd name="T7" fmla="*/ 40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0">
                  <a:moveTo>
                    <a:pt x="3" y="410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043A5B9E-8B5E-466C-95A0-6CE165081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497763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4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4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628E4EC7-1E75-469E-9DD4-19DC867F0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497763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C611F01C-6F4B-42A8-8E20-5E3F788D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7616825"/>
              <a:ext cx="1123950" cy="1063625"/>
            </a:xfrm>
            <a:custGeom>
              <a:avLst/>
              <a:gdLst>
                <a:gd name="T0" fmla="*/ 704 w 708"/>
                <a:gd name="T1" fmla="*/ 259 h 670"/>
                <a:gd name="T2" fmla="*/ 703 w 708"/>
                <a:gd name="T3" fmla="*/ 256 h 670"/>
                <a:gd name="T4" fmla="*/ 7 w 708"/>
                <a:gd name="T5" fmla="*/ 657 h 670"/>
                <a:gd name="T6" fmla="*/ 7 w 708"/>
                <a:gd name="T7" fmla="*/ 412 h 670"/>
                <a:gd name="T8" fmla="*/ 701 w 708"/>
                <a:gd name="T9" fmla="*/ 12 h 670"/>
                <a:gd name="T10" fmla="*/ 701 w 708"/>
                <a:gd name="T11" fmla="*/ 259 h 670"/>
                <a:gd name="T12" fmla="*/ 704 w 708"/>
                <a:gd name="T13" fmla="*/ 259 h 670"/>
                <a:gd name="T14" fmla="*/ 703 w 708"/>
                <a:gd name="T15" fmla="*/ 256 h 670"/>
                <a:gd name="T16" fmla="*/ 704 w 708"/>
                <a:gd name="T17" fmla="*/ 259 h 670"/>
                <a:gd name="T18" fmla="*/ 708 w 708"/>
                <a:gd name="T19" fmla="*/ 259 h 670"/>
                <a:gd name="T20" fmla="*/ 708 w 708"/>
                <a:gd name="T21" fmla="*/ 0 h 670"/>
                <a:gd name="T22" fmla="*/ 0 w 708"/>
                <a:gd name="T23" fmla="*/ 409 h 670"/>
                <a:gd name="T24" fmla="*/ 0 w 708"/>
                <a:gd name="T25" fmla="*/ 670 h 670"/>
                <a:gd name="T26" fmla="*/ 708 w 708"/>
                <a:gd name="T27" fmla="*/ 261 h 670"/>
                <a:gd name="T28" fmla="*/ 708 w 708"/>
                <a:gd name="T29" fmla="*/ 259 h 670"/>
                <a:gd name="T30" fmla="*/ 704 w 708"/>
                <a:gd name="T31" fmla="*/ 259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8" h="670">
                  <a:moveTo>
                    <a:pt x="704" y="259"/>
                  </a:moveTo>
                  <a:lnTo>
                    <a:pt x="703" y="256"/>
                  </a:lnTo>
                  <a:lnTo>
                    <a:pt x="7" y="657"/>
                  </a:lnTo>
                  <a:lnTo>
                    <a:pt x="7" y="412"/>
                  </a:lnTo>
                  <a:lnTo>
                    <a:pt x="701" y="12"/>
                  </a:lnTo>
                  <a:lnTo>
                    <a:pt x="701" y="259"/>
                  </a:lnTo>
                  <a:lnTo>
                    <a:pt x="704" y="259"/>
                  </a:lnTo>
                  <a:lnTo>
                    <a:pt x="703" y="256"/>
                  </a:lnTo>
                  <a:lnTo>
                    <a:pt x="704" y="259"/>
                  </a:lnTo>
                  <a:lnTo>
                    <a:pt x="708" y="259"/>
                  </a:lnTo>
                  <a:lnTo>
                    <a:pt x="708" y="0"/>
                  </a:lnTo>
                  <a:lnTo>
                    <a:pt x="0" y="409"/>
                  </a:lnTo>
                  <a:lnTo>
                    <a:pt x="0" y="670"/>
                  </a:lnTo>
                  <a:lnTo>
                    <a:pt x="708" y="261"/>
                  </a:lnTo>
                  <a:lnTo>
                    <a:pt x="708" y="259"/>
                  </a:lnTo>
                  <a:lnTo>
                    <a:pt x="704" y="25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FF8BCE9C-FB8E-4D35-8536-022AE78F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781925"/>
              <a:ext cx="1117600" cy="655638"/>
            </a:xfrm>
            <a:custGeom>
              <a:avLst/>
              <a:gdLst>
                <a:gd name="T0" fmla="*/ 3 w 704"/>
                <a:gd name="T1" fmla="*/ 413 h 413"/>
                <a:gd name="T2" fmla="*/ 704 w 704"/>
                <a:gd name="T3" fmla="*/ 7 h 413"/>
                <a:gd name="T4" fmla="*/ 701 w 704"/>
                <a:gd name="T5" fmla="*/ 0 h 413"/>
                <a:gd name="T6" fmla="*/ 0 w 704"/>
                <a:gd name="T7" fmla="*/ 406 h 413"/>
                <a:gd name="T8" fmla="*/ 3 w 704"/>
                <a:gd name="T9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3">
                  <a:moveTo>
                    <a:pt x="3" y="413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  <a:lnTo>
                    <a:pt x="3" y="41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937B835D-DC77-424E-A3B9-E60DAE3D1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781925"/>
              <a:ext cx="1117600" cy="655638"/>
            </a:xfrm>
            <a:custGeom>
              <a:avLst/>
              <a:gdLst>
                <a:gd name="T0" fmla="*/ 3 w 704"/>
                <a:gd name="T1" fmla="*/ 413 h 413"/>
                <a:gd name="T2" fmla="*/ 704 w 704"/>
                <a:gd name="T3" fmla="*/ 7 h 413"/>
                <a:gd name="T4" fmla="*/ 701 w 704"/>
                <a:gd name="T5" fmla="*/ 0 h 413"/>
                <a:gd name="T6" fmla="*/ 0 w 704"/>
                <a:gd name="T7" fmla="*/ 406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3">
                  <a:moveTo>
                    <a:pt x="3" y="413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Rectangle 217">
              <a:extLst>
                <a:ext uri="{FF2B5EF4-FFF2-40B4-BE49-F238E27FC236}">
                  <a16:creationId xmlns:a16="http://schemas.microsoft.com/office/drawing/2014/main" id="{6313FEBE-ECEF-41D0-8A0C-A4BA70225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963" y="8072438"/>
              <a:ext cx="11113" cy="16192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A23AA5FC-E3C9-4D06-ACF4-1CA13BE69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963" y="8072438"/>
              <a:ext cx="11113" cy="161925"/>
            </a:xfrm>
            <a:custGeom>
              <a:avLst/>
              <a:gdLst>
                <a:gd name="T0" fmla="*/ 0 w 7"/>
                <a:gd name="T1" fmla="*/ 0 h 102"/>
                <a:gd name="T2" fmla="*/ 0 w 7"/>
                <a:gd name="T3" fmla="*/ 102 h 102"/>
                <a:gd name="T4" fmla="*/ 7 w 7"/>
                <a:gd name="T5" fmla="*/ 102 h 102"/>
                <a:gd name="T6" fmla="*/ 7 w 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2">
                  <a:moveTo>
                    <a:pt x="0" y="0"/>
                  </a:moveTo>
                  <a:lnTo>
                    <a:pt x="0" y="102"/>
                  </a:lnTo>
                  <a:lnTo>
                    <a:pt x="7" y="10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Rectangle 219">
              <a:extLst>
                <a:ext uri="{FF2B5EF4-FFF2-40B4-BE49-F238E27FC236}">
                  <a16:creationId xmlns:a16="http://schemas.microsoft.com/office/drawing/2014/main" id="{85647186-3062-48D6-A89C-C5BA0786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1526" y="7820025"/>
              <a:ext cx="11113" cy="16351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54DCB486-1A94-41F6-A0C5-0C159EC1E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6" y="7820025"/>
              <a:ext cx="11113" cy="163513"/>
            </a:xfrm>
            <a:custGeom>
              <a:avLst/>
              <a:gdLst>
                <a:gd name="T0" fmla="*/ 0 w 7"/>
                <a:gd name="T1" fmla="*/ 0 h 103"/>
                <a:gd name="T2" fmla="*/ 0 w 7"/>
                <a:gd name="T3" fmla="*/ 103 h 103"/>
                <a:gd name="T4" fmla="*/ 7 w 7"/>
                <a:gd name="T5" fmla="*/ 103 h 103"/>
                <a:gd name="T6" fmla="*/ 7 w 7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3">
                  <a:moveTo>
                    <a:pt x="0" y="0"/>
                  </a:moveTo>
                  <a:lnTo>
                    <a:pt x="0" y="103"/>
                  </a:lnTo>
                  <a:lnTo>
                    <a:pt x="7" y="10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28390365-7A75-48B7-9BD4-E0B78AA03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8204200"/>
              <a:ext cx="180975" cy="111125"/>
            </a:xfrm>
            <a:custGeom>
              <a:avLst/>
              <a:gdLst>
                <a:gd name="T0" fmla="*/ 3 w 114"/>
                <a:gd name="T1" fmla="*/ 70 h 70"/>
                <a:gd name="T2" fmla="*/ 114 w 114"/>
                <a:gd name="T3" fmla="*/ 7 h 70"/>
                <a:gd name="T4" fmla="*/ 111 w 114"/>
                <a:gd name="T5" fmla="*/ 0 h 70"/>
                <a:gd name="T6" fmla="*/ 0 w 114"/>
                <a:gd name="T7" fmla="*/ 65 h 70"/>
                <a:gd name="T8" fmla="*/ 3 w 114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0">
                  <a:moveTo>
                    <a:pt x="3" y="70"/>
                  </a:moveTo>
                  <a:lnTo>
                    <a:pt x="114" y="7"/>
                  </a:lnTo>
                  <a:lnTo>
                    <a:pt x="111" y="0"/>
                  </a:lnTo>
                  <a:lnTo>
                    <a:pt x="0" y="65"/>
                  </a:lnTo>
                  <a:lnTo>
                    <a:pt x="3" y="7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C3C3B4C-39BD-40F3-B8C7-64C4B7DD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8204200"/>
              <a:ext cx="180975" cy="111125"/>
            </a:xfrm>
            <a:custGeom>
              <a:avLst/>
              <a:gdLst>
                <a:gd name="T0" fmla="*/ 3 w 114"/>
                <a:gd name="T1" fmla="*/ 70 h 70"/>
                <a:gd name="T2" fmla="*/ 114 w 114"/>
                <a:gd name="T3" fmla="*/ 7 h 70"/>
                <a:gd name="T4" fmla="*/ 111 w 114"/>
                <a:gd name="T5" fmla="*/ 0 h 70"/>
                <a:gd name="T6" fmla="*/ 0 w 114"/>
                <a:gd name="T7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70">
                  <a:moveTo>
                    <a:pt x="3" y="70"/>
                  </a:moveTo>
                  <a:lnTo>
                    <a:pt x="114" y="7"/>
                  </a:lnTo>
                  <a:lnTo>
                    <a:pt x="111" y="0"/>
                  </a:lnTo>
                  <a:lnTo>
                    <a:pt x="0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F775F13C-5B22-4567-95AB-3EF3E6407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838" y="7967663"/>
              <a:ext cx="179388" cy="109538"/>
            </a:xfrm>
            <a:custGeom>
              <a:avLst/>
              <a:gdLst>
                <a:gd name="T0" fmla="*/ 4 w 113"/>
                <a:gd name="T1" fmla="*/ 69 h 69"/>
                <a:gd name="T2" fmla="*/ 113 w 113"/>
                <a:gd name="T3" fmla="*/ 5 h 69"/>
                <a:gd name="T4" fmla="*/ 110 w 113"/>
                <a:gd name="T5" fmla="*/ 0 h 69"/>
                <a:gd name="T6" fmla="*/ 0 w 113"/>
                <a:gd name="T7" fmla="*/ 62 h 69"/>
                <a:gd name="T8" fmla="*/ 4 w 11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69">
                  <a:moveTo>
                    <a:pt x="4" y="69"/>
                  </a:moveTo>
                  <a:lnTo>
                    <a:pt x="113" y="5"/>
                  </a:lnTo>
                  <a:lnTo>
                    <a:pt x="110" y="0"/>
                  </a:lnTo>
                  <a:lnTo>
                    <a:pt x="0" y="62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282E0ED0-B1CC-48F8-A4D6-35ECFED6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838" y="7967663"/>
              <a:ext cx="179388" cy="109538"/>
            </a:xfrm>
            <a:custGeom>
              <a:avLst/>
              <a:gdLst>
                <a:gd name="T0" fmla="*/ 4 w 113"/>
                <a:gd name="T1" fmla="*/ 69 h 69"/>
                <a:gd name="T2" fmla="*/ 113 w 113"/>
                <a:gd name="T3" fmla="*/ 5 h 69"/>
                <a:gd name="T4" fmla="*/ 110 w 113"/>
                <a:gd name="T5" fmla="*/ 0 h 69"/>
                <a:gd name="T6" fmla="*/ 0 w 113"/>
                <a:gd name="T7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69">
                  <a:moveTo>
                    <a:pt x="4" y="69"/>
                  </a:moveTo>
                  <a:lnTo>
                    <a:pt x="113" y="5"/>
                  </a:lnTo>
                  <a:lnTo>
                    <a:pt x="110" y="0"/>
                  </a:lnTo>
                  <a:lnTo>
                    <a:pt x="0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B90DF0A9-BA81-4623-959C-5816390F0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6" y="7748588"/>
              <a:ext cx="179388" cy="111125"/>
            </a:xfrm>
            <a:custGeom>
              <a:avLst/>
              <a:gdLst>
                <a:gd name="T0" fmla="*/ 3 w 113"/>
                <a:gd name="T1" fmla="*/ 70 h 70"/>
                <a:gd name="T2" fmla="*/ 113 w 113"/>
                <a:gd name="T3" fmla="*/ 7 h 70"/>
                <a:gd name="T4" fmla="*/ 109 w 113"/>
                <a:gd name="T5" fmla="*/ 0 h 70"/>
                <a:gd name="T6" fmla="*/ 0 w 113"/>
                <a:gd name="T7" fmla="*/ 65 h 70"/>
                <a:gd name="T8" fmla="*/ 3 w 113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0">
                  <a:moveTo>
                    <a:pt x="3" y="70"/>
                  </a:moveTo>
                  <a:lnTo>
                    <a:pt x="113" y="7"/>
                  </a:lnTo>
                  <a:lnTo>
                    <a:pt x="109" y="0"/>
                  </a:lnTo>
                  <a:lnTo>
                    <a:pt x="0" y="65"/>
                  </a:lnTo>
                  <a:lnTo>
                    <a:pt x="3" y="7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D057B900-96E6-4435-BB58-69FA003F1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6" y="7748588"/>
              <a:ext cx="179388" cy="111125"/>
            </a:xfrm>
            <a:custGeom>
              <a:avLst/>
              <a:gdLst>
                <a:gd name="T0" fmla="*/ 3 w 113"/>
                <a:gd name="T1" fmla="*/ 70 h 70"/>
                <a:gd name="T2" fmla="*/ 113 w 113"/>
                <a:gd name="T3" fmla="*/ 7 h 70"/>
                <a:gd name="T4" fmla="*/ 109 w 113"/>
                <a:gd name="T5" fmla="*/ 0 h 70"/>
                <a:gd name="T6" fmla="*/ 0 w 113"/>
                <a:gd name="T7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70">
                  <a:moveTo>
                    <a:pt x="3" y="70"/>
                  </a:moveTo>
                  <a:lnTo>
                    <a:pt x="113" y="7"/>
                  </a:lnTo>
                  <a:lnTo>
                    <a:pt x="109" y="0"/>
                  </a:lnTo>
                  <a:lnTo>
                    <a:pt x="0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BF2B06B3-E894-472C-8CEC-C2B103488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546100" cy="320675"/>
            </a:xfrm>
            <a:custGeom>
              <a:avLst/>
              <a:gdLst>
                <a:gd name="T0" fmla="*/ 3 w 344"/>
                <a:gd name="T1" fmla="*/ 202 h 202"/>
                <a:gd name="T2" fmla="*/ 344 w 344"/>
                <a:gd name="T3" fmla="*/ 5 h 202"/>
                <a:gd name="T4" fmla="*/ 341 w 344"/>
                <a:gd name="T5" fmla="*/ 0 h 202"/>
                <a:gd name="T6" fmla="*/ 0 w 344"/>
                <a:gd name="T7" fmla="*/ 195 h 202"/>
                <a:gd name="T8" fmla="*/ 3 w 344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02">
                  <a:moveTo>
                    <a:pt x="3" y="202"/>
                  </a:moveTo>
                  <a:lnTo>
                    <a:pt x="344" y="5"/>
                  </a:lnTo>
                  <a:lnTo>
                    <a:pt x="341" y="0"/>
                  </a:lnTo>
                  <a:lnTo>
                    <a:pt x="0" y="195"/>
                  </a:lnTo>
                  <a:lnTo>
                    <a:pt x="3" y="20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9CC1375B-C9AA-4AE5-9AF3-A9BC5307A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546100" cy="320675"/>
            </a:xfrm>
            <a:custGeom>
              <a:avLst/>
              <a:gdLst>
                <a:gd name="T0" fmla="*/ 3 w 344"/>
                <a:gd name="T1" fmla="*/ 202 h 202"/>
                <a:gd name="T2" fmla="*/ 344 w 344"/>
                <a:gd name="T3" fmla="*/ 5 h 202"/>
                <a:gd name="T4" fmla="*/ 341 w 344"/>
                <a:gd name="T5" fmla="*/ 0 h 202"/>
                <a:gd name="T6" fmla="*/ 0 w 344"/>
                <a:gd name="T7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4" h="202">
                  <a:moveTo>
                    <a:pt x="3" y="202"/>
                  </a:moveTo>
                  <a:lnTo>
                    <a:pt x="344" y="5"/>
                  </a:lnTo>
                  <a:lnTo>
                    <a:pt x="341" y="0"/>
                  </a:lnTo>
                  <a:lnTo>
                    <a:pt x="0" y="19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09CEBB69-4FE4-4D28-89B4-6B7C6799D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725488" cy="425450"/>
            </a:xfrm>
            <a:custGeom>
              <a:avLst/>
              <a:gdLst>
                <a:gd name="T0" fmla="*/ 3 w 457"/>
                <a:gd name="T1" fmla="*/ 268 h 268"/>
                <a:gd name="T2" fmla="*/ 457 w 457"/>
                <a:gd name="T3" fmla="*/ 5 h 268"/>
                <a:gd name="T4" fmla="*/ 454 w 457"/>
                <a:gd name="T5" fmla="*/ 0 h 268"/>
                <a:gd name="T6" fmla="*/ 0 w 457"/>
                <a:gd name="T7" fmla="*/ 263 h 268"/>
                <a:gd name="T8" fmla="*/ 3 w 457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68">
                  <a:moveTo>
                    <a:pt x="3" y="268"/>
                  </a:moveTo>
                  <a:lnTo>
                    <a:pt x="457" y="5"/>
                  </a:lnTo>
                  <a:lnTo>
                    <a:pt x="454" y="0"/>
                  </a:lnTo>
                  <a:lnTo>
                    <a:pt x="0" y="263"/>
                  </a:lnTo>
                  <a:lnTo>
                    <a:pt x="3" y="26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769C6471-A74D-43E8-BC80-95079D166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725488" cy="425450"/>
            </a:xfrm>
            <a:custGeom>
              <a:avLst/>
              <a:gdLst>
                <a:gd name="T0" fmla="*/ 3 w 457"/>
                <a:gd name="T1" fmla="*/ 268 h 268"/>
                <a:gd name="T2" fmla="*/ 457 w 457"/>
                <a:gd name="T3" fmla="*/ 5 h 268"/>
                <a:gd name="T4" fmla="*/ 454 w 457"/>
                <a:gd name="T5" fmla="*/ 0 h 268"/>
                <a:gd name="T6" fmla="*/ 0 w 457"/>
                <a:gd name="T7" fmla="*/ 26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268">
                  <a:moveTo>
                    <a:pt x="3" y="268"/>
                  </a:moveTo>
                  <a:lnTo>
                    <a:pt x="457" y="5"/>
                  </a:lnTo>
                  <a:lnTo>
                    <a:pt x="454" y="0"/>
                  </a:lnTo>
                  <a:lnTo>
                    <a:pt x="0" y="2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F01938E4-39EE-4206-B1B6-F0CDAF11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7994650"/>
              <a:ext cx="874713" cy="511175"/>
            </a:xfrm>
            <a:custGeom>
              <a:avLst/>
              <a:gdLst>
                <a:gd name="T0" fmla="*/ 3 w 551"/>
                <a:gd name="T1" fmla="*/ 322 h 322"/>
                <a:gd name="T2" fmla="*/ 551 w 551"/>
                <a:gd name="T3" fmla="*/ 5 h 322"/>
                <a:gd name="T4" fmla="*/ 548 w 551"/>
                <a:gd name="T5" fmla="*/ 0 h 322"/>
                <a:gd name="T6" fmla="*/ 0 w 551"/>
                <a:gd name="T7" fmla="*/ 317 h 322"/>
                <a:gd name="T8" fmla="*/ 3 w 551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322">
                  <a:moveTo>
                    <a:pt x="3" y="322"/>
                  </a:moveTo>
                  <a:lnTo>
                    <a:pt x="551" y="5"/>
                  </a:lnTo>
                  <a:lnTo>
                    <a:pt x="548" y="0"/>
                  </a:lnTo>
                  <a:lnTo>
                    <a:pt x="0" y="317"/>
                  </a:lnTo>
                  <a:lnTo>
                    <a:pt x="3" y="3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8636DC0B-7155-439B-A3AA-A38EE76E7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7994650"/>
              <a:ext cx="874713" cy="511175"/>
            </a:xfrm>
            <a:custGeom>
              <a:avLst/>
              <a:gdLst>
                <a:gd name="T0" fmla="*/ 3 w 551"/>
                <a:gd name="T1" fmla="*/ 322 h 322"/>
                <a:gd name="T2" fmla="*/ 551 w 551"/>
                <a:gd name="T3" fmla="*/ 5 h 322"/>
                <a:gd name="T4" fmla="*/ 548 w 551"/>
                <a:gd name="T5" fmla="*/ 0 h 322"/>
                <a:gd name="T6" fmla="*/ 0 w 551"/>
                <a:gd name="T7" fmla="*/ 3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1" h="322">
                  <a:moveTo>
                    <a:pt x="3" y="322"/>
                  </a:moveTo>
                  <a:lnTo>
                    <a:pt x="551" y="5"/>
                  </a:lnTo>
                  <a:lnTo>
                    <a:pt x="548" y="0"/>
                  </a:lnTo>
                  <a:lnTo>
                    <a:pt x="0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27863965-B715-4396-8991-820662D8AA94}"/>
              </a:ext>
            </a:extLst>
          </p:cNvPr>
          <p:cNvGrpSpPr/>
          <p:nvPr/>
        </p:nvGrpSpPr>
        <p:grpSpPr>
          <a:xfrm>
            <a:off x="1968603" y="1553357"/>
            <a:ext cx="2926175" cy="3187285"/>
            <a:chOff x="8893176" y="3224213"/>
            <a:chExt cx="5853112" cy="6375400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E5E521DA-E726-46AD-8A26-9184A4315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6199188"/>
              <a:ext cx="5800725" cy="3400425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B43FBEE4-E238-43E0-A05A-13A3659B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3176" y="3224213"/>
              <a:ext cx="3470275" cy="4875213"/>
            </a:xfrm>
            <a:custGeom>
              <a:avLst/>
              <a:gdLst>
                <a:gd name="T0" fmla="*/ 1257 w 1257"/>
                <a:gd name="T1" fmla="*/ 59 h 1765"/>
                <a:gd name="T2" fmla="*/ 1257 w 1257"/>
                <a:gd name="T3" fmla="*/ 1040 h 1765"/>
                <a:gd name="T4" fmla="*/ 27 w 1257"/>
                <a:gd name="T5" fmla="*/ 1750 h 1765"/>
                <a:gd name="T6" fmla="*/ 19 w 1257"/>
                <a:gd name="T7" fmla="*/ 1755 h 1765"/>
                <a:gd name="T8" fmla="*/ 0 w 1257"/>
                <a:gd name="T9" fmla="*/ 1765 h 1765"/>
                <a:gd name="T10" fmla="*/ 0 w 1257"/>
                <a:gd name="T11" fmla="*/ 778 h 1765"/>
                <a:gd name="T12" fmla="*/ 73 w 1257"/>
                <a:gd name="T13" fmla="*/ 652 h 1765"/>
                <a:gd name="T14" fmla="*/ 313 w 1257"/>
                <a:gd name="T15" fmla="*/ 514 h 1765"/>
                <a:gd name="T16" fmla="*/ 915 w 1257"/>
                <a:gd name="T17" fmla="*/ 166 h 1765"/>
                <a:gd name="T18" fmla="*/ 1179 w 1257"/>
                <a:gd name="T19" fmla="*/ 14 h 1765"/>
                <a:gd name="T20" fmla="*/ 1245 w 1257"/>
                <a:gd name="T21" fmla="*/ 25 h 1765"/>
                <a:gd name="T22" fmla="*/ 1257 w 1257"/>
                <a:gd name="T23" fmla="*/ 59 h 1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7" h="1765">
                  <a:moveTo>
                    <a:pt x="1257" y="59"/>
                  </a:moveTo>
                  <a:cubicBezTo>
                    <a:pt x="1257" y="1040"/>
                    <a:pt x="1257" y="1040"/>
                    <a:pt x="1257" y="1040"/>
                  </a:cubicBezTo>
                  <a:cubicBezTo>
                    <a:pt x="27" y="1750"/>
                    <a:pt x="27" y="1750"/>
                    <a:pt x="27" y="1750"/>
                  </a:cubicBezTo>
                  <a:cubicBezTo>
                    <a:pt x="19" y="1755"/>
                    <a:pt x="19" y="1755"/>
                    <a:pt x="19" y="1755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778"/>
                    <a:pt x="0" y="778"/>
                    <a:pt x="0" y="778"/>
                  </a:cubicBezTo>
                  <a:cubicBezTo>
                    <a:pt x="0" y="726"/>
                    <a:pt x="28" y="678"/>
                    <a:pt x="73" y="652"/>
                  </a:cubicBezTo>
                  <a:cubicBezTo>
                    <a:pt x="313" y="514"/>
                    <a:pt x="313" y="514"/>
                    <a:pt x="313" y="514"/>
                  </a:cubicBezTo>
                  <a:cubicBezTo>
                    <a:pt x="915" y="166"/>
                    <a:pt x="915" y="166"/>
                    <a:pt x="915" y="166"/>
                  </a:cubicBezTo>
                  <a:cubicBezTo>
                    <a:pt x="1179" y="14"/>
                    <a:pt x="1179" y="14"/>
                    <a:pt x="1179" y="14"/>
                  </a:cubicBezTo>
                  <a:cubicBezTo>
                    <a:pt x="1203" y="0"/>
                    <a:pt x="1230" y="7"/>
                    <a:pt x="1245" y="25"/>
                  </a:cubicBezTo>
                  <a:cubicBezTo>
                    <a:pt x="1253" y="34"/>
                    <a:pt x="1257" y="46"/>
                    <a:pt x="1257" y="59"/>
                  </a:cubicBezTo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37ECBE35-A661-4D72-9C21-3B05A608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6038850"/>
              <a:ext cx="5800725" cy="3400425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E55BF37D-B92D-4D10-A260-41CC66680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6726" y="6248400"/>
              <a:ext cx="4348163" cy="2555875"/>
            </a:xfrm>
            <a:custGeom>
              <a:avLst/>
              <a:gdLst>
                <a:gd name="T0" fmla="*/ 1555 w 1575"/>
                <a:gd name="T1" fmla="*/ 303 h 925"/>
                <a:gd name="T2" fmla="*/ 492 w 1575"/>
                <a:gd name="T3" fmla="*/ 917 h 925"/>
                <a:gd name="T4" fmla="*/ 444 w 1575"/>
                <a:gd name="T5" fmla="*/ 917 h 925"/>
                <a:gd name="T6" fmla="*/ 17 w 1575"/>
                <a:gd name="T7" fmla="*/ 670 h 925"/>
                <a:gd name="T8" fmla="*/ 17 w 1575"/>
                <a:gd name="T9" fmla="*/ 625 h 925"/>
                <a:gd name="T10" fmla="*/ 1085 w 1575"/>
                <a:gd name="T11" fmla="*/ 9 h 925"/>
                <a:gd name="T12" fmla="*/ 1133 w 1575"/>
                <a:gd name="T13" fmla="*/ 9 h 925"/>
                <a:gd name="T14" fmla="*/ 1555 w 1575"/>
                <a:gd name="T15" fmla="*/ 253 h 925"/>
                <a:gd name="T16" fmla="*/ 1555 w 1575"/>
                <a:gd name="T17" fmla="*/ 303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5" h="925">
                  <a:moveTo>
                    <a:pt x="1555" y="303"/>
                  </a:moveTo>
                  <a:cubicBezTo>
                    <a:pt x="492" y="917"/>
                    <a:pt x="492" y="917"/>
                    <a:pt x="492" y="917"/>
                  </a:cubicBezTo>
                  <a:cubicBezTo>
                    <a:pt x="477" y="925"/>
                    <a:pt x="459" y="925"/>
                    <a:pt x="444" y="917"/>
                  </a:cubicBezTo>
                  <a:cubicBezTo>
                    <a:pt x="17" y="670"/>
                    <a:pt x="17" y="670"/>
                    <a:pt x="17" y="670"/>
                  </a:cubicBezTo>
                  <a:cubicBezTo>
                    <a:pt x="0" y="660"/>
                    <a:pt x="0" y="635"/>
                    <a:pt x="17" y="625"/>
                  </a:cubicBezTo>
                  <a:cubicBezTo>
                    <a:pt x="1085" y="9"/>
                    <a:pt x="1085" y="9"/>
                    <a:pt x="1085" y="9"/>
                  </a:cubicBezTo>
                  <a:cubicBezTo>
                    <a:pt x="1100" y="0"/>
                    <a:pt x="1118" y="0"/>
                    <a:pt x="1133" y="9"/>
                  </a:cubicBezTo>
                  <a:cubicBezTo>
                    <a:pt x="1555" y="253"/>
                    <a:pt x="1555" y="253"/>
                    <a:pt x="1555" y="253"/>
                  </a:cubicBezTo>
                  <a:cubicBezTo>
                    <a:pt x="1575" y="264"/>
                    <a:pt x="1575" y="292"/>
                    <a:pt x="1555" y="30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D40EA6A3-54CA-49C7-81AF-E88BE4859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3246438"/>
              <a:ext cx="3470275" cy="4797425"/>
            </a:xfrm>
            <a:custGeom>
              <a:avLst/>
              <a:gdLst>
                <a:gd name="T0" fmla="*/ 1179 w 1257"/>
                <a:gd name="T1" fmla="*/ 20 h 1737"/>
                <a:gd name="T2" fmla="*/ 72 w 1257"/>
                <a:gd name="T3" fmla="*/ 658 h 1737"/>
                <a:gd name="T4" fmla="*/ 0 w 1257"/>
                <a:gd name="T5" fmla="*/ 784 h 1737"/>
                <a:gd name="T6" fmla="*/ 0 w 1257"/>
                <a:gd name="T7" fmla="*/ 1737 h 1737"/>
                <a:gd name="T8" fmla="*/ 1257 w 1257"/>
                <a:gd name="T9" fmla="*/ 1011 h 1737"/>
                <a:gd name="T10" fmla="*/ 1257 w 1257"/>
                <a:gd name="T11" fmla="*/ 65 h 1737"/>
                <a:gd name="T12" fmla="*/ 1179 w 1257"/>
                <a:gd name="T13" fmla="*/ 2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37">
                  <a:moveTo>
                    <a:pt x="1179" y="20"/>
                  </a:moveTo>
                  <a:cubicBezTo>
                    <a:pt x="72" y="658"/>
                    <a:pt x="72" y="658"/>
                    <a:pt x="72" y="658"/>
                  </a:cubicBezTo>
                  <a:cubicBezTo>
                    <a:pt x="27" y="684"/>
                    <a:pt x="0" y="732"/>
                    <a:pt x="0" y="784"/>
                  </a:cubicBezTo>
                  <a:cubicBezTo>
                    <a:pt x="0" y="1737"/>
                    <a:pt x="0" y="1737"/>
                    <a:pt x="0" y="1737"/>
                  </a:cubicBezTo>
                  <a:cubicBezTo>
                    <a:pt x="1257" y="1011"/>
                    <a:pt x="1257" y="1011"/>
                    <a:pt x="1257" y="1011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3" y="0"/>
                    <a:pt x="1179" y="20"/>
                  </a:cubicBezTo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C5C090BC-1AD0-4710-9AE8-E9CC8A04A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3526" y="3494088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BD1055EA-BC78-458A-A9E0-0DB0AC71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3526" y="3494088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221CE25D-34A0-4E4F-8A7D-FA94BDE2C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713" y="7497763"/>
              <a:ext cx="1173163" cy="676275"/>
            </a:xfrm>
            <a:custGeom>
              <a:avLst/>
              <a:gdLst>
                <a:gd name="T0" fmla="*/ 420 w 425"/>
                <a:gd name="T1" fmla="*/ 35 h 245"/>
                <a:gd name="T2" fmla="*/ 420 w 425"/>
                <a:gd name="T3" fmla="*/ 45 h 245"/>
                <a:gd name="T4" fmla="*/ 79 w 425"/>
                <a:gd name="T5" fmla="*/ 242 h 245"/>
                <a:gd name="T6" fmla="*/ 61 w 425"/>
                <a:gd name="T7" fmla="*/ 242 h 245"/>
                <a:gd name="T8" fmla="*/ 6 w 425"/>
                <a:gd name="T9" fmla="*/ 210 h 245"/>
                <a:gd name="T10" fmla="*/ 6 w 425"/>
                <a:gd name="T11" fmla="*/ 199 h 245"/>
                <a:gd name="T12" fmla="*/ 346 w 425"/>
                <a:gd name="T13" fmla="*/ 3 h 245"/>
                <a:gd name="T14" fmla="*/ 364 w 425"/>
                <a:gd name="T15" fmla="*/ 3 h 245"/>
                <a:gd name="T16" fmla="*/ 420 w 425"/>
                <a:gd name="T17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45">
                  <a:moveTo>
                    <a:pt x="420" y="35"/>
                  </a:moveTo>
                  <a:cubicBezTo>
                    <a:pt x="425" y="38"/>
                    <a:pt x="425" y="43"/>
                    <a:pt x="420" y="45"/>
                  </a:cubicBezTo>
                  <a:cubicBezTo>
                    <a:pt x="79" y="242"/>
                    <a:pt x="79" y="242"/>
                    <a:pt x="79" y="242"/>
                  </a:cubicBezTo>
                  <a:cubicBezTo>
                    <a:pt x="74" y="245"/>
                    <a:pt x="66" y="245"/>
                    <a:pt x="61" y="242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07"/>
                    <a:pt x="0" y="202"/>
                    <a:pt x="6" y="199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51" y="0"/>
                    <a:pt x="359" y="0"/>
                    <a:pt x="364" y="3"/>
                  </a:cubicBezTo>
                  <a:lnTo>
                    <a:pt x="420" y="3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6678C6C1-61ED-4330-A6FE-4E4C6DA59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7451" y="6654800"/>
              <a:ext cx="488950" cy="282575"/>
            </a:xfrm>
            <a:custGeom>
              <a:avLst/>
              <a:gdLst>
                <a:gd name="T0" fmla="*/ 52 w 177"/>
                <a:gd name="T1" fmla="*/ 100 h 102"/>
                <a:gd name="T2" fmla="*/ 68 w 177"/>
                <a:gd name="T3" fmla="*/ 100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09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2 w 177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2" y="100"/>
                  </a:moveTo>
                  <a:cubicBezTo>
                    <a:pt x="57" y="102"/>
                    <a:pt x="64" y="102"/>
                    <a:pt x="68" y="100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7"/>
                    <a:pt x="177" y="33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0" y="0"/>
                    <a:pt x="114" y="0"/>
                    <a:pt x="109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6"/>
                    <a:pt x="0" y="70"/>
                    <a:pt x="4" y="72"/>
                  </a:cubicBezTo>
                  <a:lnTo>
                    <a:pt x="52" y="10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1AE05796-E044-4717-9139-BD1A09908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713" y="8080375"/>
              <a:ext cx="417513" cy="239713"/>
            </a:xfrm>
            <a:custGeom>
              <a:avLst/>
              <a:gdLst>
                <a:gd name="T0" fmla="*/ 6 w 151"/>
                <a:gd name="T1" fmla="*/ 52 h 87"/>
                <a:gd name="T2" fmla="*/ 6 w 151"/>
                <a:gd name="T3" fmla="*/ 41 h 87"/>
                <a:gd name="T4" fmla="*/ 71 w 151"/>
                <a:gd name="T5" fmla="*/ 3 h 87"/>
                <a:gd name="T6" fmla="*/ 90 w 151"/>
                <a:gd name="T7" fmla="*/ 3 h 87"/>
                <a:gd name="T8" fmla="*/ 145 w 151"/>
                <a:gd name="T9" fmla="*/ 35 h 87"/>
                <a:gd name="T10" fmla="*/ 145 w 151"/>
                <a:gd name="T11" fmla="*/ 46 h 87"/>
                <a:gd name="T12" fmla="*/ 79 w 151"/>
                <a:gd name="T13" fmla="*/ 84 h 87"/>
                <a:gd name="T14" fmla="*/ 61 w 151"/>
                <a:gd name="T15" fmla="*/ 84 h 87"/>
                <a:gd name="T16" fmla="*/ 6 w 151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6" y="52"/>
                  </a:moveTo>
                  <a:cubicBezTo>
                    <a:pt x="0" y="49"/>
                    <a:pt x="0" y="44"/>
                    <a:pt x="6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0"/>
                    <a:pt x="85" y="0"/>
                    <a:pt x="90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1" y="38"/>
                    <a:pt x="151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6" y="87"/>
                    <a:pt x="61" y="84"/>
                  </a:cubicBezTo>
                  <a:lnTo>
                    <a:pt x="6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31FC733A-0CFC-4491-A37B-B0E0A0A35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4688" y="8226425"/>
              <a:ext cx="363538" cy="211138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BDCB20DF-92DE-435F-A66A-CCC8F7BB1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9951" y="7351713"/>
              <a:ext cx="414338" cy="239713"/>
            </a:xfrm>
            <a:custGeom>
              <a:avLst/>
              <a:gdLst>
                <a:gd name="T0" fmla="*/ 5 w 150"/>
                <a:gd name="T1" fmla="*/ 52 h 87"/>
                <a:gd name="T2" fmla="*/ 5 w 150"/>
                <a:gd name="T3" fmla="*/ 41 h 87"/>
                <a:gd name="T4" fmla="*/ 71 w 150"/>
                <a:gd name="T5" fmla="*/ 3 h 87"/>
                <a:gd name="T6" fmla="*/ 89 w 150"/>
                <a:gd name="T7" fmla="*/ 3 h 87"/>
                <a:gd name="T8" fmla="*/ 145 w 150"/>
                <a:gd name="T9" fmla="*/ 35 h 87"/>
                <a:gd name="T10" fmla="*/ 145 w 150"/>
                <a:gd name="T11" fmla="*/ 46 h 87"/>
                <a:gd name="T12" fmla="*/ 79 w 150"/>
                <a:gd name="T13" fmla="*/ 84 h 87"/>
                <a:gd name="T14" fmla="*/ 60 w 150"/>
                <a:gd name="T15" fmla="*/ 84 h 87"/>
                <a:gd name="T16" fmla="*/ 5 w 150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87">
                  <a:moveTo>
                    <a:pt x="5" y="52"/>
                  </a:moveTo>
                  <a:cubicBezTo>
                    <a:pt x="0" y="49"/>
                    <a:pt x="0" y="44"/>
                    <a:pt x="5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6" y="0"/>
                    <a:pt x="84" y="0"/>
                    <a:pt x="89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0" y="38"/>
                    <a:pt x="150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5" y="87"/>
                    <a:pt x="60" y="84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2D239001-F7C2-483B-8772-24F388B8D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723582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0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5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FDA9A3DC-E07F-42A8-AD2A-791BB547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3076" y="8345488"/>
              <a:ext cx="363538" cy="207963"/>
            </a:xfrm>
            <a:custGeom>
              <a:avLst/>
              <a:gdLst>
                <a:gd name="T0" fmla="*/ 5 w 132"/>
                <a:gd name="T1" fmla="*/ 40 h 75"/>
                <a:gd name="T2" fmla="*/ 5 w 132"/>
                <a:gd name="T3" fmla="*/ 30 h 75"/>
                <a:gd name="T4" fmla="*/ 53 w 132"/>
                <a:gd name="T5" fmla="*/ 2 h 75"/>
                <a:gd name="T6" fmla="*/ 71 w 132"/>
                <a:gd name="T7" fmla="*/ 2 h 75"/>
                <a:gd name="T8" fmla="*/ 127 w 132"/>
                <a:gd name="T9" fmla="*/ 34 h 75"/>
                <a:gd name="T10" fmla="*/ 127 w 132"/>
                <a:gd name="T11" fmla="*/ 45 h 75"/>
                <a:gd name="T12" fmla="*/ 79 w 132"/>
                <a:gd name="T13" fmla="*/ 73 h 75"/>
                <a:gd name="T14" fmla="*/ 61 w 132"/>
                <a:gd name="T15" fmla="*/ 73 h 75"/>
                <a:gd name="T16" fmla="*/ 5 w 132"/>
                <a:gd name="T17" fmla="*/ 4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5">
                  <a:moveTo>
                    <a:pt x="5" y="40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66" y="0"/>
                    <a:pt x="71" y="2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2" y="37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5"/>
                    <a:pt x="66" y="75"/>
                    <a:pt x="61" y="7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2BFED8D3-64DE-4C7B-89B3-F34B33EE7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846137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BA76E3FC-4A0D-46E5-AF79-238BA93D1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8202613"/>
              <a:ext cx="592138" cy="339725"/>
            </a:xfrm>
            <a:custGeom>
              <a:avLst/>
              <a:gdLst>
                <a:gd name="T0" fmla="*/ 53 w 214"/>
                <a:gd name="T1" fmla="*/ 121 h 123"/>
                <a:gd name="T2" fmla="*/ 68 w 214"/>
                <a:gd name="T3" fmla="*/ 121 h 123"/>
                <a:gd name="T4" fmla="*/ 210 w 214"/>
                <a:gd name="T5" fmla="*/ 39 h 123"/>
                <a:gd name="T6" fmla="*/ 210 w 214"/>
                <a:gd name="T7" fmla="*/ 30 h 123"/>
                <a:gd name="T8" fmla="*/ 162 w 214"/>
                <a:gd name="T9" fmla="*/ 2 h 123"/>
                <a:gd name="T10" fmla="*/ 146 w 214"/>
                <a:gd name="T11" fmla="*/ 2 h 123"/>
                <a:gd name="T12" fmla="*/ 5 w 214"/>
                <a:gd name="T13" fmla="*/ 84 h 123"/>
                <a:gd name="T14" fmla="*/ 5 w 214"/>
                <a:gd name="T15" fmla="*/ 93 h 123"/>
                <a:gd name="T16" fmla="*/ 53 w 214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123">
                  <a:moveTo>
                    <a:pt x="53" y="121"/>
                  </a:moveTo>
                  <a:cubicBezTo>
                    <a:pt x="57" y="123"/>
                    <a:pt x="64" y="123"/>
                    <a:pt x="68" y="121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4" y="37"/>
                    <a:pt x="214" y="33"/>
                    <a:pt x="210" y="3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0"/>
                    <a:pt x="151" y="0"/>
                    <a:pt x="146" y="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6"/>
                    <a:pt x="0" y="90"/>
                    <a:pt x="5" y="93"/>
                  </a:cubicBezTo>
                  <a:lnTo>
                    <a:pt x="53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FA5FD3A1-D2FF-4CA9-BAD1-0AFBD859E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1113" y="6770688"/>
              <a:ext cx="587375" cy="339725"/>
            </a:xfrm>
            <a:custGeom>
              <a:avLst/>
              <a:gdLst>
                <a:gd name="T0" fmla="*/ 52 w 213"/>
                <a:gd name="T1" fmla="*/ 121 h 123"/>
                <a:gd name="T2" fmla="*/ 67 w 213"/>
                <a:gd name="T3" fmla="*/ 121 h 123"/>
                <a:gd name="T4" fmla="*/ 209 w 213"/>
                <a:gd name="T5" fmla="*/ 39 h 123"/>
                <a:gd name="T6" fmla="*/ 209 w 213"/>
                <a:gd name="T7" fmla="*/ 30 h 123"/>
                <a:gd name="T8" fmla="*/ 161 w 213"/>
                <a:gd name="T9" fmla="*/ 2 h 123"/>
                <a:gd name="T10" fmla="*/ 145 w 213"/>
                <a:gd name="T11" fmla="*/ 2 h 123"/>
                <a:gd name="T12" fmla="*/ 4 w 213"/>
                <a:gd name="T13" fmla="*/ 84 h 123"/>
                <a:gd name="T14" fmla="*/ 4 w 213"/>
                <a:gd name="T15" fmla="*/ 93 h 123"/>
                <a:gd name="T16" fmla="*/ 52 w 213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123">
                  <a:moveTo>
                    <a:pt x="52" y="121"/>
                  </a:moveTo>
                  <a:cubicBezTo>
                    <a:pt x="56" y="123"/>
                    <a:pt x="63" y="123"/>
                    <a:pt x="67" y="121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37"/>
                    <a:pt x="213" y="33"/>
                    <a:pt x="209" y="3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56" y="0"/>
                    <a:pt x="150" y="0"/>
                    <a:pt x="145" y="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7"/>
                    <a:pt x="0" y="90"/>
                    <a:pt x="4" y="93"/>
                  </a:cubicBezTo>
                  <a:lnTo>
                    <a:pt x="52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B4A5D7D9-A1C7-4DDF-A07A-D82C3BB9D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0226" y="8086725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26">
              <a:extLst>
                <a:ext uri="{FF2B5EF4-FFF2-40B4-BE49-F238E27FC236}">
                  <a16:creationId xmlns:a16="http://schemas.microsoft.com/office/drawing/2014/main" id="{B8E1BF9E-333E-4611-8DFD-B019A634A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1838" y="7969250"/>
              <a:ext cx="333375" cy="192088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6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id="{D3B24534-F72F-431B-A453-B85406C4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6" y="7851775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id="{FE5C6F38-07B9-408E-A958-0792712CA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8238" y="7735888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46904EC5-8CBC-4E41-A6E6-AAFB57679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438" y="7616825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30">
              <a:extLst>
                <a:ext uri="{FF2B5EF4-FFF2-40B4-BE49-F238E27FC236}">
                  <a16:creationId xmlns:a16="http://schemas.microsoft.com/office/drawing/2014/main" id="{6149714D-72AE-45C3-BB35-D2A19460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1463" y="7500938"/>
              <a:ext cx="333375" cy="192088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74FC5B0-BE35-4C3A-8E50-0553263C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4663" y="7385050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92E6F427-68CC-45DE-8806-91234EF8B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2676" y="7034213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1AF38E45-0D03-435D-8727-25202A4A2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7150100"/>
              <a:ext cx="330200" cy="192088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31BC31B1-DD50-4ECA-8F09-A43BFFA3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6276" y="7267575"/>
              <a:ext cx="334963" cy="192088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5F27094D-0B0F-4338-BB39-8ABC1226B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188" y="8031163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218050F9-BBB2-4812-8E48-3D2573DD6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801" y="7915275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2593A0D5-A8CB-48DB-8BCC-9D0CB3F8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6" y="779938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8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64D20131-0ABE-4ED4-83C8-38B0FD52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6613" y="7680325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39">
              <a:extLst>
                <a:ext uri="{FF2B5EF4-FFF2-40B4-BE49-F238E27FC236}">
                  <a16:creationId xmlns:a16="http://schemas.microsoft.com/office/drawing/2014/main" id="{97CF03B5-C2C0-4F46-8D91-14C213CE5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8226" y="7564438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1A1EAC7F-89F7-48D5-BA6B-6128F9F71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7448550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8B09A0D8-20A4-46B4-BEF1-AE838E6A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1" y="732948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5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E71834C0-72A4-45BC-A97A-87E49AF81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238" y="721360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43">
              <a:extLst>
                <a:ext uri="{FF2B5EF4-FFF2-40B4-BE49-F238E27FC236}">
                  <a16:creationId xmlns:a16="http://schemas.microsoft.com/office/drawing/2014/main" id="{8AD0BE98-CF5B-415E-99E5-54550A2A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7851" y="709771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44">
              <a:extLst>
                <a:ext uri="{FF2B5EF4-FFF2-40B4-BE49-F238E27FC236}">
                  <a16:creationId xmlns:a16="http://schemas.microsoft.com/office/drawing/2014/main" id="{155FB879-5A0F-4BB0-8EAF-39A2B53D8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1051" y="697865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45">
              <a:extLst>
                <a:ext uri="{FF2B5EF4-FFF2-40B4-BE49-F238E27FC236}">
                  <a16:creationId xmlns:a16="http://schemas.microsoft.com/office/drawing/2014/main" id="{EB98C84F-4105-479B-864E-11200FDD4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2663" y="6862763"/>
              <a:ext cx="334963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46">
              <a:extLst>
                <a:ext uri="{FF2B5EF4-FFF2-40B4-BE49-F238E27FC236}">
                  <a16:creationId xmlns:a16="http://schemas.microsoft.com/office/drawing/2014/main" id="{1D8FC769-BAA9-4A6C-9196-F9E75425F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794861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47">
              <a:extLst>
                <a:ext uri="{FF2B5EF4-FFF2-40B4-BE49-F238E27FC236}">
                  <a16:creationId xmlns:a16="http://schemas.microsoft.com/office/drawing/2014/main" id="{F93D5F27-00D3-41B5-9434-84BF34CB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5738" y="7829550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39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48">
              <a:extLst>
                <a:ext uri="{FF2B5EF4-FFF2-40B4-BE49-F238E27FC236}">
                  <a16:creationId xmlns:a16="http://schemas.microsoft.com/office/drawing/2014/main" id="{A3F339F8-FE47-4BA4-B3F5-0BB0F8874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938" y="7713663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49">
              <a:extLst>
                <a:ext uri="{FF2B5EF4-FFF2-40B4-BE49-F238E27FC236}">
                  <a16:creationId xmlns:a16="http://schemas.microsoft.com/office/drawing/2014/main" id="{52BD9AE5-D6E7-43E9-9E22-D00AAEBCD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0551" y="7597775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50">
              <a:extLst>
                <a:ext uri="{FF2B5EF4-FFF2-40B4-BE49-F238E27FC236}">
                  <a16:creationId xmlns:a16="http://schemas.microsoft.com/office/drawing/2014/main" id="{72CF5DBA-F89B-47B9-B0D6-7D75D088F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338" y="7478713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EEB0E261-B650-48FC-913A-932093698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6951" y="7362825"/>
              <a:ext cx="331788" cy="192088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39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6F12B34D-4AA4-461C-BF16-91F9200FA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246938"/>
              <a:ext cx="333375" cy="190500"/>
            </a:xfrm>
            <a:custGeom>
              <a:avLst/>
              <a:gdLst>
                <a:gd name="T0" fmla="*/ 52 w 121"/>
                <a:gd name="T1" fmla="*/ 67 h 69"/>
                <a:gd name="T2" fmla="*/ 68 w 121"/>
                <a:gd name="T3" fmla="*/ 67 h 69"/>
                <a:gd name="T4" fmla="*/ 116 w 121"/>
                <a:gd name="T5" fmla="*/ 39 h 69"/>
                <a:gd name="T6" fmla="*/ 116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2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2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6"/>
                    <a:pt x="121" y="32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53">
              <a:extLst>
                <a:ext uri="{FF2B5EF4-FFF2-40B4-BE49-F238E27FC236}">
                  <a16:creationId xmlns:a16="http://schemas.microsoft.com/office/drawing/2014/main" id="{6DD25077-B527-410A-AE45-F0F497F4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0176" y="7127875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54">
              <a:extLst>
                <a:ext uri="{FF2B5EF4-FFF2-40B4-BE49-F238E27FC236}">
                  <a16:creationId xmlns:a16="http://schemas.microsoft.com/office/drawing/2014/main" id="{54149097-E948-4DC0-9055-C80BE2F67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7011988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55">
              <a:extLst>
                <a:ext uri="{FF2B5EF4-FFF2-40B4-BE49-F238E27FC236}">
                  <a16:creationId xmlns:a16="http://schemas.microsoft.com/office/drawing/2014/main" id="{1147C54D-679E-44FD-8B9D-67FB1F681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4988" y="6896100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56">
              <a:extLst>
                <a:ext uri="{FF2B5EF4-FFF2-40B4-BE49-F238E27FC236}">
                  <a16:creationId xmlns:a16="http://schemas.microsoft.com/office/drawing/2014/main" id="{208299A9-9E11-4370-AAEC-0CFD64A6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9776" y="6777038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57">
              <a:extLst>
                <a:ext uri="{FF2B5EF4-FFF2-40B4-BE49-F238E27FC236}">
                  <a16:creationId xmlns:a16="http://schemas.microsoft.com/office/drawing/2014/main" id="{18FFFD12-172E-4B05-92DD-A95DBB73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388" y="666115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58">
              <a:extLst>
                <a:ext uri="{FF2B5EF4-FFF2-40B4-BE49-F238E27FC236}">
                  <a16:creationId xmlns:a16="http://schemas.microsoft.com/office/drawing/2014/main" id="{430B2DE1-A9BC-448F-B9C1-6F626888C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3001" y="654208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59">
              <a:extLst>
                <a:ext uri="{FF2B5EF4-FFF2-40B4-BE49-F238E27FC236}">
                  <a16:creationId xmlns:a16="http://schemas.microsoft.com/office/drawing/2014/main" id="{732C9D0A-6B9A-485F-B220-4FDF20154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913" y="8064500"/>
              <a:ext cx="433388" cy="250825"/>
            </a:xfrm>
            <a:custGeom>
              <a:avLst/>
              <a:gdLst>
                <a:gd name="T0" fmla="*/ 52 w 157"/>
                <a:gd name="T1" fmla="*/ 88 h 91"/>
                <a:gd name="T2" fmla="*/ 68 w 157"/>
                <a:gd name="T3" fmla="*/ 88 h 91"/>
                <a:gd name="T4" fmla="*/ 153 w 157"/>
                <a:gd name="T5" fmla="*/ 39 h 91"/>
                <a:gd name="T6" fmla="*/ 153 w 157"/>
                <a:gd name="T7" fmla="*/ 30 h 91"/>
                <a:gd name="T8" fmla="*/ 105 w 157"/>
                <a:gd name="T9" fmla="*/ 2 h 91"/>
                <a:gd name="T10" fmla="*/ 89 w 157"/>
                <a:gd name="T11" fmla="*/ 2 h 91"/>
                <a:gd name="T12" fmla="*/ 4 w 157"/>
                <a:gd name="T13" fmla="*/ 52 h 91"/>
                <a:gd name="T14" fmla="*/ 4 w 157"/>
                <a:gd name="T15" fmla="*/ 60 h 91"/>
                <a:gd name="T16" fmla="*/ 52 w 157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91">
                  <a:moveTo>
                    <a:pt x="52" y="88"/>
                  </a:moveTo>
                  <a:cubicBezTo>
                    <a:pt x="57" y="91"/>
                    <a:pt x="63" y="91"/>
                    <a:pt x="68" y="88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7" y="37"/>
                    <a:pt x="157" y="33"/>
                    <a:pt x="153" y="3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0" y="0"/>
                    <a:pt x="94" y="0"/>
                    <a:pt x="89" y="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4"/>
                    <a:pt x="0" y="58"/>
                    <a:pt x="4" y="60"/>
                  </a:cubicBezTo>
                  <a:lnTo>
                    <a:pt x="52" y="8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60">
              <a:extLst>
                <a:ext uri="{FF2B5EF4-FFF2-40B4-BE49-F238E27FC236}">
                  <a16:creationId xmlns:a16="http://schemas.microsoft.com/office/drawing/2014/main" id="{8C56A40D-DC11-46E0-AF4A-1D2A24FA3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2938" y="6602413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61">
              <a:extLst>
                <a:ext uri="{FF2B5EF4-FFF2-40B4-BE49-F238E27FC236}">
                  <a16:creationId xmlns:a16="http://schemas.microsoft.com/office/drawing/2014/main" id="{D73C0AFE-CBE6-4390-B521-1F2C55273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076" y="7654925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62">
              <a:extLst>
                <a:ext uri="{FF2B5EF4-FFF2-40B4-BE49-F238E27FC236}">
                  <a16:creationId xmlns:a16="http://schemas.microsoft.com/office/drawing/2014/main" id="{4F7A824E-443B-451B-8300-C02CEC15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888" y="800893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63">
              <a:extLst>
                <a:ext uri="{FF2B5EF4-FFF2-40B4-BE49-F238E27FC236}">
                  <a16:creationId xmlns:a16="http://schemas.microsoft.com/office/drawing/2014/main" id="{8465959F-6D9A-49DA-9AA6-A2D1D9A7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5676" y="7889875"/>
              <a:ext cx="333375" cy="193675"/>
            </a:xfrm>
            <a:custGeom>
              <a:avLst/>
              <a:gdLst>
                <a:gd name="T0" fmla="*/ 52 w 121"/>
                <a:gd name="T1" fmla="*/ 68 h 70"/>
                <a:gd name="T2" fmla="*/ 68 w 121"/>
                <a:gd name="T3" fmla="*/ 68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64">
              <a:extLst>
                <a:ext uri="{FF2B5EF4-FFF2-40B4-BE49-F238E27FC236}">
                  <a16:creationId xmlns:a16="http://schemas.microsoft.com/office/drawing/2014/main" id="{A4D5AC68-1F67-42D9-B02E-1AD6F62C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7288" y="777398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65">
              <a:extLst>
                <a:ext uri="{FF2B5EF4-FFF2-40B4-BE49-F238E27FC236}">
                  <a16:creationId xmlns:a16="http://schemas.microsoft.com/office/drawing/2014/main" id="{C1E3F695-97A6-44CB-A10D-C35107AF0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3688" y="753903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66">
              <a:extLst>
                <a:ext uri="{FF2B5EF4-FFF2-40B4-BE49-F238E27FC236}">
                  <a16:creationId xmlns:a16="http://schemas.microsoft.com/office/drawing/2014/main" id="{A139FB88-A0DB-4594-AEE8-5EF683F86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3713" y="7423150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67">
              <a:extLst>
                <a:ext uri="{FF2B5EF4-FFF2-40B4-BE49-F238E27FC236}">
                  <a16:creationId xmlns:a16="http://schemas.microsoft.com/office/drawing/2014/main" id="{8F22A832-091E-4DA4-B50F-17116DE1C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326" y="730726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68">
              <a:extLst>
                <a:ext uri="{FF2B5EF4-FFF2-40B4-BE49-F238E27FC236}">
                  <a16:creationId xmlns:a16="http://schemas.microsoft.com/office/drawing/2014/main" id="{2CC7804F-14F7-45F4-8101-864F6566E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113" y="718820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69">
              <a:extLst>
                <a:ext uri="{FF2B5EF4-FFF2-40B4-BE49-F238E27FC236}">
                  <a16:creationId xmlns:a16="http://schemas.microsoft.com/office/drawing/2014/main" id="{4B6B5C0F-2F8C-4F57-96B9-DAF04BA6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3338" y="6953250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70">
              <a:extLst>
                <a:ext uri="{FF2B5EF4-FFF2-40B4-BE49-F238E27FC236}">
                  <a16:creationId xmlns:a16="http://schemas.microsoft.com/office/drawing/2014/main" id="{C7C183C9-98D1-4C19-B12F-921F7DB74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6837363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71">
              <a:extLst>
                <a:ext uri="{FF2B5EF4-FFF2-40B4-BE49-F238E27FC236}">
                  <a16:creationId xmlns:a16="http://schemas.microsoft.com/office/drawing/2014/main" id="{F733F6D5-AE5A-4923-A4C0-914CA8370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9788" y="6426200"/>
              <a:ext cx="441325" cy="257175"/>
            </a:xfrm>
            <a:custGeom>
              <a:avLst/>
              <a:gdLst>
                <a:gd name="T0" fmla="*/ 52 w 160"/>
                <a:gd name="T1" fmla="*/ 91 h 93"/>
                <a:gd name="T2" fmla="*/ 68 w 160"/>
                <a:gd name="T3" fmla="*/ 90 h 93"/>
                <a:gd name="T4" fmla="*/ 156 w 160"/>
                <a:gd name="T5" fmla="*/ 40 h 93"/>
                <a:gd name="T6" fmla="*/ 156 w 160"/>
                <a:gd name="T7" fmla="*/ 31 h 93"/>
                <a:gd name="T8" fmla="*/ 108 w 160"/>
                <a:gd name="T9" fmla="*/ 3 h 93"/>
                <a:gd name="T10" fmla="*/ 92 w 160"/>
                <a:gd name="T11" fmla="*/ 3 h 93"/>
                <a:gd name="T12" fmla="*/ 4 w 160"/>
                <a:gd name="T13" fmla="*/ 54 h 93"/>
                <a:gd name="T14" fmla="*/ 4 w 160"/>
                <a:gd name="T15" fmla="*/ 63 h 93"/>
                <a:gd name="T16" fmla="*/ 52 w 160"/>
                <a:gd name="T17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52" y="91"/>
                  </a:moveTo>
                  <a:cubicBezTo>
                    <a:pt x="57" y="93"/>
                    <a:pt x="64" y="93"/>
                    <a:pt x="68" y="90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60" y="37"/>
                    <a:pt x="160" y="33"/>
                    <a:pt x="156" y="3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4" y="0"/>
                    <a:pt x="97" y="0"/>
                    <a:pt x="92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60"/>
                    <a:pt x="4" y="63"/>
                  </a:cubicBezTo>
                  <a:lnTo>
                    <a:pt x="52" y="9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72">
              <a:extLst>
                <a:ext uri="{FF2B5EF4-FFF2-40B4-BE49-F238E27FC236}">
                  <a16:creationId xmlns:a16="http://schemas.microsoft.com/office/drawing/2014/main" id="{9D981D24-7B5B-4921-98FC-705A8A1C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076" y="7196138"/>
              <a:ext cx="285750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73">
              <a:extLst>
                <a:ext uri="{FF2B5EF4-FFF2-40B4-BE49-F238E27FC236}">
                  <a16:creationId xmlns:a16="http://schemas.microsoft.com/office/drawing/2014/main" id="{F6024F86-C137-4463-8E57-D3870B92C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2113" y="731520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74">
              <a:extLst>
                <a:ext uri="{FF2B5EF4-FFF2-40B4-BE49-F238E27FC236}">
                  <a16:creationId xmlns:a16="http://schemas.microsoft.com/office/drawing/2014/main" id="{11CFF879-C1D5-4AC6-82D0-E749F7E4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792321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75">
              <a:extLst>
                <a:ext uri="{FF2B5EF4-FFF2-40B4-BE49-F238E27FC236}">
                  <a16:creationId xmlns:a16="http://schemas.microsoft.com/office/drawing/2014/main" id="{E19BBD2B-CED5-4A50-B204-8367A792E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7800975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3 h 60"/>
                <a:gd name="T14" fmla="*/ 73 w 105"/>
                <a:gd name="T15" fmla="*/ 3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1"/>
                    <a:pt x="105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76">
              <a:extLst>
                <a:ext uri="{FF2B5EF4-FFF2-40B4-BE49-F238E27FC236}">
                  <a16:creationId xmlns:a16="http://schemas.microsoft.com/office/drawing/2014/main" id="{3C390BB8-9036-4A26-B6A4-23043422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7680325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1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77">
              <a:extLst>
                <a:ext uri="{FF2B5EF4-FFF2-40B4-BE49-F238E27FC236}">
                  <a16:creationId xmlns:a16="http://schemas.microsoft.com/office/drawing/2014/main" id="{F34FDF0D-2A0A-4E27-B6AC-987DD744D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3013" y="7558088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78">
              <a:extLst>
                <a:ext uri="{FF2B5EF4-FFF2-40B4-BE49-F238E27FC236}">
                  <a16:creationId xmlns:a16="http://schemas.microsoft.com/office/drawing/2014/main" id="{53B02403-4C7F-4921-9F0C-7765A1E6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563" y="7437438"/>
              <a:ext cx="287338" cy="168275"/>
            </a:xfrm>
            <a:custGeom>
              <a:avLst/>
              <a:gdLst>
                <a:gd name="T0" fmla="*/ 100 w 104"/>
                <a:gd name="T1" fmla="*/ 18 h 61"/>
                <a:gd name="T2" fmla="*/ 100 w 104"/>
                <a:gd name="T3" fmla="*/ 27 h 61"/>
                <a:gd name="T4" fmla="*/ 46 w 104"/>
                <a:gd name="T5" fmla="*/ 58 h 61"/>
                <a:gd name="T6" fmla="*/ 31 w 104"/>
                <a:gd name="T7" fmla="*/ 58 h 61"/>
                <a:gd name="T8" fmla="*/ 4 w 104"/>
                <a:gd name="T9" fmla="*/ 42 h 61"/>
                <a:gd name="T10" fmla="*/ 4 w 104"/>
                <a:gd name="T11" fmla="*/ 33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1"/>
                    <a:pt x="35" y="61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0"/>
                    <a:pt x="68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79">
              <a:extLst>
                <a:ext uri="{FF2B5EF4-FFF2-40B4-BE49-F238E27FC236}">
                  <a16:creationId xmlns:a16="http://schemas.microsoft.com/office/drawing/2014/main" id="{0B0550DF-649D-4D98-BFF1-E4597EC30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26" y="7075488"/>
              <a:ext cx="288925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7 h 60"/>
                <a:gd name="T6" fmla="*/ 32 w 105"/>
                <a:gd name="T7" fmla="*/ 57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3" y="60"/>
                    <a:pt x="36" y="60"/>
                    <a:pt x="32" y="5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9"/>
                    <a:pt x="0" y="35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80">
              <a:extLst>
                <a:ext uri="{FF2B5EF4-FFF2-40B4-BE49-F238E27FC236}">
                  <a16:creationId xmlns:a16="http://schemas.microsoft.com/office/drawing/2014/main" id="{3C7DF04E-79B2-4A62-B410-0D6D88FCF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8726" y="6832600"/>
              <a:ext cx="290513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0"/>
                    <a:pt x="0" y="36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81">
              <a:extLst>
                <a:ext uri="{FF2B5EF4-FFF2-40B4-BE49-F238E27FC236}">
                  <a16:creationId xmlns:a16="http://schemas.microsoft.com/office/drawing/2014/main" id="{E1E9FFBD-6487-4836-85D2-72EC624D7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2351" y="6950075"/>
              <a:ext cx="285750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7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8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2" name="Freeform 82">
              <a:extLst>
                <a:ext uri="{FF2B5EF4-FFF2-40B4-BE49-F238E27FC236}">
                  <a16:creationId xmlns:a16="http://schemas.microsoft.com/office/drawing/2014/main" id="{9B3F0DCD-EA40-4B86-8310-FF761C6A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1" y="671036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83">
              <a:extLst>
                <a:ext uri="{FF2B5EF4-FFF2-40B4-BE49-F238E27FC236}">
                  <a16:creationId xmlns:a16="http://schemas.microsoft.com/office/drawing/2014/main" id="{9AADFB40-F5AA-4AA1-8690-C2748B82F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7826" y="6588125"/>
              <a:ext cx="287338" cy="169863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8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84">
              <a:extLst>
                <a:ext uri="{FF2B5EF4-FFF2-40B4-BE49-F238E27FC236}">
                  <a16:creationId xmlns:a16="http://schemas.microsoft.com/office/drawing/2014/main" id="{C52B48B0-FAA9-456C-866B-4A8571DBF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5788" y="6470650"/>
              <a:ext cx="288925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85">
              <a:extLst>
                <a:ext uri="{FF2B5EF4-FFF2-40B4-BE49-F238E27FC236}">
                  <a16:creationId xmlns:a16="http://schemas.microsoft.com/office/drawing/2014/main" id="{2754007C-59DF-4755-8D73-1D24DCEC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8513" y="634841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86">
              <a:extLst>
                <a:ext uri="{FF2B5EF4-FFF2-40B4-BE49-F238E27FC236}">
                  <a16:creationId xmlns:a16="http://schemas.microsoft.com/office/drawing/2014/main" id="{40700E70-16DA-452E-B0ED-BE978549B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9738" y="672147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87">
              <a:extLst>
                <a:ext uri="{FF2B5EF4-FFF2-40B4-BE49-F238E27FC236}">
                  <a16:creationId xmlns:a16="http://schemas.microsoft.com/office/drawing/2014/main" id="{98F785AD-9FD1-4BE0-9B33-2B2299D8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1726" y="7072313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88">
              <a:extLst>
                <a:ext uri="{FF2B5EF4-FFF2-40B4-BE49-F238E27FC236}">
                  <a16:creationId xmlns:a16="http://schemas.microsoft.com/office/drawing/2014/main" id="{46B22720-AC34-4319-8E72-A930AAB4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6176" y="8147050"/>
              <a:ext cx="488950" cy="280988"/>
            </a:xfrm>
            <a:custGeom>
              <a:avLst/>
              <a:gdLst>
                <a:gd name="T0" fmla="*/ 53 w 177"/>
                <a:gd name="T1" fmla="*/ 99 h 102"/>
                <a:gd name="T2" fmla="*/ 68 w 177"/>
                <a:gd name="T3" fmla="*/ 99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10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3 w 177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3" y="99"/>
                  </a:moveTo>
                  <a:cubicBezTo>
                    <a:pt x="57" y="102"/>
                    <a:pt x="64" y="102"/>
                    <a:pt x="68" y="9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6"/>
                    <a:pt x="177" y="32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1" y="0"/>
                    <a:pt x="114" y="0"/>
                    <a:pt x="110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5"/>
                    <a:pt x="0" y="69"/>
                    <a:pt x="4" y="72"/>
                  </a:cubicBezTo>
                  <a:lnTo>
                    <a:pt x="53" y="9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89">
              <a:extLst>
                <a:ext uri="{FF2B5EF4-FFF2-40B4-BE49-F238E27FC236}">
                  <a16:creationId xmlns:a16="http://schemas.microsoft.com/office/drawing/2014/main" id="{C05B9DB0-ECE8-4298-AF2C-C50A88775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7213" y="6938963"/>
              <a:ext cx="271463" cy="155575"/>
            </a:xfrm>
            <a:custGeom>
              <a:avLst/>
              <a:gdLst>
                <a:gd name="T0" fmla="*/ 5 w 98"/>
                <a:gd name="T1" fmla="*/ 40 h 56"/>
                <a:gd name="T2" fmla="*/ 5 w 98"/>
                <a:gd name="T3" fmla="*/ 31 h 56"/>
                <a:gd name="T4" fmla="*/ 55 w 98"/>
                <a:gd name="T5" fmla="*/ 2 h 56"/>
                <a:gd name="T6" fmla="*/ 71 w 98"/>
                <a:gd name="T7" fmla="*/ 2 h 56"/>
                <a:gd name="T8" fmla="*/ 93 w 98"/>
                <a:gd name="T9" fmla="*/ 15 h 56"/>
                <a:gd name="T10" fmla="*/ 94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5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5" y="40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1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4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9" y="56"/>
                    <a:pt x="32" y="56"/>
                    <a:pt x="27" y="5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90">
              <a:extLst>
                <a:ext uri="{FF2B5EF4-FFF2-40B4-BE49-F238E27FC236}">
                  <a16:creationId xmlns:a16="http://schemas.microsoft.com/office/drawing/2014/main" id="{6517AC25-B253-4D5D-8701-5B7004B4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8763" y="6997700"/>
              <a:ext cx="368300" cy="212725"/>
            </a:xfrm>
            <a:custGeom>
              <a:avLst/>
              <a:gdLst>
                <a:gd name="T0" fmla="*/ 4 w 133"/>
                <a:gd name="T1" fmla="*/ 41 h 77"/>
                <a:gd name="T2" fmla="*/ 4 w 133"/>
                <a:gd name="T3" fmla="*/ 32 h 77"/>
                <a:gd name="T4" fmla="*/ 55 w 133"/>
                <a:gd name="T5" fmla="*/ 3 h 77"/>
                <a:gd name="T6" fmla="*/ 70 w 133"/>
                <a:gd name="T7" fmla="*/ 3 h 77"/>
                <a:gd name="T8" fmla="*/ 129 w 133"/>
                <a:gd name="T9" fmla="*/ 36 h 77"/>
                <a:gd name="T10" fmla="*/ 129 w 133"/>
                <a:gd name="T11" fmla="*/ 45 h 77"/>
                <a:gd name="T12" fmla="*/ 78 w 133"/>
                <a:gd name="T13" fmla="*/ 74 h 77"/>
                <a:gd name="T14" fmla="*/ 62 w 133"/>
                <a:gd name="T15" fmla="*/ 74 h 77"/>
                <a:gd name="T16" fmla="*/ 4 w 133"/>
                <a:gd name="T17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77">
                  <a:moveTo>
                    <a:pt x="4" y="41"/>
                  </a:moveTo>
                  <a:cubicBezTo>
                    <a:pt x="0" y="38"/>
                    <a:pt x="0" y="34"/>
                    <a:pt x="4" y="3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9" y="0"/>
                    <a:pt x="66" y="0"/>
                    <a:pt x="70" y="3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33" y="39"/>
                    <a:pt x="133" y="43"/>
                    <a:pt x="129" y="45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77"/>
                    <a:pt x="67" y="77"/>
                    <a:pt x="62" y="74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91">
              <a:extLst>
                <a:ext uri="{FF2B5EF4-FFF2-40B4-BE49-F238E27FC236}">
                  <a16:creationId xmlns:a16="http://schemas.microsoft.com/office/drawing/2014/main" id="{9399ECDB-4BB5-4915-BA33-B727843B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2401" y="7173913"/>
              <a:ext cx="269875" cy="155575"/>
            </a:xfrm>
            <a:custGeom>
              <a:avLst/>
              <a:gdLst>
                <a:gd name="T0" fmla="*/ 4 w 98"/>
                <a:gd name="T1" fmla="*/ 40 h 56"/>
                <a:gd name="T2" fmla="*/ 4 w 98"/>
                <a:gd name="T3" fmla="*/ 31 h 56"/>
                <a:gd name="T4" fmla="*/ 55 w 98"/>
                <a:gd name="T5" fmla="*/ 2 h 56"/>
                <a:gd name="T6" fmla="*/ 70 w 98"/>
                <a:gd name="T7" fmla="*/ 2 h 56"/>
                <a:gd name="T8" fmla="*/ 93 w 98"/>
                <a:gd name="T9" fmla="*/ 15 h 56"/>
                <a:gd name="T10" fmla="*/ 93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4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4" y="40"/>
                  </a:moveTo>
                  <a:cubicBezTo>
                    <a:pt x="0" y="38"/>
                    <a:pt x="0" y="34"/>
                    <a:pt x="4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0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3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8" y="56"/>
                    <a:pt x="31" y="56"/>
                    <a:pt x="27" y="53"/>
                  </a:cubicBezTo>
                  <a:lnTo>
                    <a:pt x="4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92">
              <a:extLst>
                <a:ext uri="{FF2B5EF4-FFF2-40B4-BE49-F238E27FC236}">
                  <a16:creationId xmlns:a16="http://schemas.microsoft.com/office/drawing/2014/main" id="{F1567473-0E70-4405-97B7-8AEF415F2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0276" y="6135688"/>
              <a:ext cx="92075" cy="52388"/>
            </a:xfrm>
            <a:custGeom>
              <a:avLst/>
              <a:gdLst>
                <a:gd name="T0" fmla="*/ 27 w 33"/>
                <a:gd name="T1" fmla="*/ 16 h 19"/>
                <a:gd name="T2" fmla="*/ 6 w 33"/>
                <a:gd name="T3" fmla="*/ 16 h 19"/>
                <a:gd name="T4" fmla="*/ 6 w 33"/>
                <a:gd name="T5" fmla="*/ 3 h 19"/>
                <a:gd name="T6" fmla="*/ 27 w 33"/>
                <a:gd name="T7" fmla="*/ 3 h 19"/>
                <a:gd name="T8" fmla="*/ 27 w 33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1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1" y="0"/>
                    <a:pt x="27" y="3"/>
                  </a:cubicBezTo>
                  <a:cubicBezTo>
                    <a:pt x="33" y="7"/>
                    <a:pt x="33" y="12"/>
                    <a:pt x="27" y="16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93">
              <a:extLst>
                <a:ext uri="{FF2B5EF4-FFF2-40B4-BE49-F238E27FC236}">
                  <a16:creationId xmlns:a16="http://schemas.microsoft.com/office/drawing/2014/main" id="{78FC9864-DCD6-450F-8F24-CA1504C68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0838" y="7624763"/>
              <a:ext cx="1968500" cy="715963"/>
            </a:xfrm>
            <a:custGeom>
              <a:avLst/>
              <a:gdLst>
                <a:gd name="T0" fmla="*/ 1240 w 1240"/>
                <a:gd name="T1" fmla="*/ 275 h 451"/>
                <a:gd name="T2" fmla="*/ 1221 w 1240"/>
                <a:gd name="T3" fmla="*/ 285 h 451"/>
                <a:gd name="T4" fmla="*/ 1221 w 1240"/>
                <a:gd name="T5" fmla="*/ 285 h 451"/>
                <a:gd name="T6" fmla="*/ 763 w 1240"/>
                <a:gd name="T7" fmla="*/ 23 h 451"/>
                <a:gd name="T8" fmla="*/ 19 w 1240"/>
                <a:gd name="T9" fmla="*/ 451 h 451"/>
                <a:gd name="T10" fmla="*/ 0 w 1240"/>
                <a:gd name="T11" fmla="*/ 440 h 451"/>
                <a:gd name="T12" fmla="*/ 763 w 1240"/>
                <a:gd name="T13" fmla="*/ 0 h 451"/>
                <a:gd name="T14" fmla="*/ 1240 w 1240"/>
                <a:gd name="T15" fmla="*/ 27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0" h="451">
                  <a:moveTo>
                    <a:pt x="1240" y="275"/>
                  </a:moveTo>
                  <a:lnTo>
                    <a:pt x="1221" y="285"/>
                  </a:lnTo>
                  <a:lnTo>
                    <a:pt x="1221" y="285"/>
                  </a:lnTo>
                  <a:lnTo>
                    <a:pt x="763" y="23"/>
                  </a:lnTo>
                  <a:lnTo>
                    <a:pt x="19" y="451"/>
                  </a:lnTo>
                  <a:lnTo>
                    <a:pt x="0" y="440"/>
                  </a:lnTo>
                  <a:lnTo>
                    <a:pt x="763" y="0"/>
                  </a:lnTo>
                  <a:lnTo>
                    <a:pt x="1240" y="27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94">
              <a:extLst>
                <a:ext uri="{FF2B5EF4-FFF2-40B4-BE49-F238E27FC236}">
                  <a16:creationId xmlns:a16="http://schemas.microsoft.com/office/drawing/2014/main" id="{A41D5A55-3448-4F82-8E3A-D4549086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1001" y="7661275"/>
              <a:ext cx="1908175" cy="1098550"/>
            </a:xfrm>
            <a:custGeom>
              <a:avLst/>
              <a:gdLst>
                <a:gd name="T0" fmla="*/ 1202 w 1202"/>
                <a:gd name="T1" fmla="*/ 262 h 692"/>
                <a:gd name="T2" fmla="*/ 457 w 1202"/>
                <a:gd name="T3" fmla="*/ 692 h 692"/>
                <a:gd name="T4" fmla="*/ 0 w 1202"/>
                <a:gd name="T5" fmla="*/ 428 h 692"/>
                <a:gd name="T6" fmla="*/ 744 w 1202"/>
                <a:gd name="T7" fmla="*/ 0 h 692"/>
                <a:gd name="T8" fmla="*/ 1202 w 1202"/>
                <a:gd name="T9" fmla="*/ 26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2" h="692">
                  <a:moveTo>
                    <a:pt x="1202" y="262"/>
                  </a:moveTo>
                  <a:lnTo>
                    <a:pt x="457" y="692"/>
                  </a:lnTo>
                  <a:lnTo>
                    <a:pt x="0" y="428"/>
                  </a:lnTo>
                  <a:lnTo>
                    <a:pt x="744" y="0"/>
                  </a:lnTo>
                  <a:lnTo>
                    <a:pt x="1202" y="262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95">
              <a:extLst>
                <a:ext uri="{FF2B5EF4-FFF2-40B4-BE49-F238E27FC236}">
                  <a16:creationId xmlns:a16="http://schemas.microsoft.com/office/drawing/2014/main" id="{12153C50-7AEE-45F7-A197-64046F16B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7497763"/>
              <a:ext cx="5800725" cy="2024063"/>
            </a:xfrm>
            <a:custGeom>
              <a:avLst/>
              <a:gdLst>
                <a:gd name="T0" fmla="*/ 2101 w 2101"/>
                <a:gd name="T1" fmla="*/ 0 h 733"/>
                <a:gd name="T2" fmla="*/ 2101 w 2101"/>
                <a:gd name="T3" fmla="*/ 30 h 733"/>
                <a:gd name="T4" fmla="*/ 2065 w 2101"/>
                <a:gd name="T5" fmla="*/ 92 h 733"/>
                <a:gd name="T6" fmla="*/ 1021 w 2101"/>
                <a:gd name="T7" fmla="*/ 695 h 733"/>
                <a:gd name="T8" fmla="*/ 810 w 2101"/>
                <a:gd name="T9" fmla="*/ 695 h 733"/>
                <a:gd name="T10" fmla="*/ 0 w 2101"/>
                <a:gd name="T11" fmla="*/ 228 h 733"/>
                <a:gd name="T12" fmla="*/ 0 w 2101"/>
                <a:gd name="T13" fmla="*/ 198 h 733"/>
                <a:gd name="T14" fmla="*/ 26 w 2101"/>
                <a:gd name="T15" fmla="*/ 213 h 733"/>
                <a:gd name="T16" fmla="*/ 810 w 2101"/>
                <a:gd name="T17" fmla="*/ 665 h 733"/>
                <a:gd name="T18" fmla="*/ 1021 w 2101"/>
                <a:gd name="T19" fmla="*/ 665 h 733"/>
                <a:gd name="T20" fmla="*/ 2065 w 2101"/>
                <a:gd name="T21" fmla="*/ 62 h 733"/>
                <a:gd name="T22" fmla="*/ 2099 w 2101"/>
                <a:gd name="T23" fmla="*/ 15 h 733"/>
                <a:gd name="T24" fmla="*/ 2101 w 2101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1" h="733">
                  <a:moveTo>
                    <a:pt x="2101" y="0"/>
                  </a:moveTo>
                  <a:cubicBezTo>
                    <a:pt x="2101" y="30"/>
                    <a:pt x="2101" y="30"/>
                    <a:pt x="2101" y="30"/>
                  </a:cubicBezTo>
                  <a:cubicBezTo>
                    <a:pt x="2101" y="54"/>
                    <a:pt x="2089" y="78"/>
                    <a:pt x="2065" y="92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955" y="733"/>
                    <a:pt x="875" y="733"/>
                    <a:pt x="810" y="695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810" y="665"/>
                    <a:pt x="810" y="665"/>
                    <a:pt x="810" y="665"/>
                  </a:cubicBezTo>
                  <a:cubicBezTo>
                    <a:pt x="875" y="703"/>
                    <a:pt x="955" y="703"/>
                    <a:pt x="1021" y="665"/>
                  </a:cubicBezTo>
                  <a:cubicBezTo>
                    <a:pt x="2065" y="62"/>
                    <a:pt x="2065" y="62"/>
                    <a:pt x="2065" y="62"/>
                  </a:cubicBezTo>
                  <a:cubicBezTo>
                    <a:pt x="2084" y="51"/>
                    <a:pt x="2096" y="34"/>
                    <a:pt x="2099" y="15"/>
                  </a:cubicBezTo>
                  <a:cubicBezTo>
                    <a:pt x="2100" y="10"/>
                    <a:pt x="2101" y="5"/>
                    <a:pt x="2101" y="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C344D145-BD4D-4758-905B-FA130D484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963988"/>
              <a:ext cx="1662113" cy="2892425"/>
            </a:xfrm>
            <a:custGeom>
              <a:avLst/>
              <a:gdLst>
                <a:gd name="T0" fmla="*/ 1047 w 1047"/>
                <a:gd name="T1" fmla="*/ 0 h 1822"/>
                <a:gd name="T2" fmla="*/ 0 w 1047"/>
                <a:gd name="T3" fmla="*/ 602 h 1822"/>
                <a:gd name="T4" fmla="*/ 0 w 1047"/>
                <a:gd name="T5" fmla="*/ 1720 h 1822"/>
                <a:gd name="T6" fmla="*/ 186 w 1047"/>
                <a:gd name="T7" fmla="*/ 1822 h 1822"/>
                <a:gd name="T8" fmla="*/ 197 w 1047"/>
                <a:gd name="T9" fmla="*/ 1815 h 1822"/>
                <a:gd name="T10" fmla="*/ 1047 w 1047"/>
                <a:gd name="T11" fmla="*/ 1324 h 1822"/>
                <a:gd name="T12" fmla="*/ 1047 w 1047"/>
                <a:gd name="T13" fmla="*/ 0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1822">
                  <a:moveTo>
                    <a:pt x="1047" y="0"/>
                  </a:moveTo>
                  <a:lnTo>
                    <a:pt x="0" y="602"/>
                  </a:lnTo>
                  <a:lnTo>
                    <a:pt x="0" y="1720"/>
                  </a:lnTo>
                  <a:lnTo>
                    <a:pt x="186" y="1822"/>
                  </a:lnTo>
                  <a:lnTo>
                    <a:pt x="197" y="1815"/>
                  </a:lnTo>
                  <a:lnTo>
                    <a:pt x="1047" y="1324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C9E15D8B-7142-4D73-B2A6-C671DD0733B7}"/>
              </a:ext>
            </a:extLst>
          </p:cNvPr>
          <p:cNvGrpSpPr/>
          <p:nvPr/>
        </p:nvGrpSpPr>
        <p:grpSpPr>
          <a:xfrm>
            <a:off x="2400347" y="1571611"/>
            <a:ext cx="1125391" cy="1797610"/>
            <a:chOff x="9756776" y="3260725"/>
            <a:chExt cx="2251075" cy="3595688"/>
          </a:xfrm>
        </p:grpSpPr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07C477FE-3D85-490B-B5E1-DF4FCBA18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683000"/>
              <a:ext cx="1662113" cy="1030288"/>
            </a:xfrm>
            <a:custGeom>
              <a:avLst/>
              <a:gdLst>
                <a:gd name="T0" fmla="*/ 1047 w 1047"/>
                <a:gd name="T1" fmla="*/ 0 h 649"/>
                <a:gd name="T2" fmla="*/ 1047 w 1047"/>
                <a:gd name="T3" fmla="*/ 0 h 649"/>
                <a:gd name="T4" fmla="*/ 0 w 1047"/>
                <a:gd name="T5" fmla="*/ 605 h 649"/>
                <a:gd name="T6" fmla="*/ 0 w 1047"/>
                <a:gd name="T7" fmla="*/ 649 h 649"/>
                <a:gd name="T8" fmla="*/ 1047 w 1047"/>
                <a:gd name="T9" fmla="*/ 43 h 649"/>
                <a:gd name="T10" fmla="*/ 1047 w 1047"/>
                <a:gd name="T11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649">
                  <a:moveTo>
                    <a:pt x="1047" y="0"/>
                  </a:moveTo>
                  <a:lnTo>
                    <a:pt x="1047" y="0"/>
                  </a:lnTo>
                  <a:lnTo>
                    <a:pt x="0" y="605"/>
                  </a:lnTo>
                  <a:lnTo>
                    <a:pt x="0" y="649"/>
                  </a:lnTo>
                  <a:lnTo>
                    <a:pt x="1047" y="43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8A95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476162B8-BD59-441A-8E6B-73372FEB9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683000"/>
              <a:ext cx="1662113" cy="1030288"/>
            </a:xfrm>
            <a:custGeom>
              <a:avLst/>
              <a:gdLst>
                <a:gd name="T0" fmla="*/ 1047 w 1047"/>
                <a:gd name="T1" fmla="*/ 0 h 649"/>
                <a:gd name="T2" fmla="*/ 1047 w 1047"/>
                <a:gd name="T3" fmla="*/ 0 h 649"/>
                <a:gd name="T4" fmla="*/ 0 w 1047"/>
                <a:gd name="T5" fmla="*/ 605 h 649"/>
                <a:gd name="T6" fmla="*/ 0 w 1047"/>
                <a:gd name="T7" fmla="*/ 649 h 649"/>
                <a:gd name="T8" fmla="*/ 1047 w 1047"/>
                <a:gd name="T9" fmla="*/ 43 h 649"/>
                <a:gd name="T10" fmla="*/ 1047 w 1047"/>
                <a:gd name="T11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649">
                  <a:moveTo>
                    <a:pt x="1047" y="0"/>
                  </a:moveTo>
                  <a:lnTo>
                    <a:pt x="1047" y="0"/>
                  </a:lnTo>
                  <a:lnTo>
                    <a:pt x="0" y="605"/>
                  </a:lnTo>
                  <a:lnTo>
                    <a:pt x="0" y="649"/>
                  </a:lnTo>
                  <a:lnTo>
                    <a:pt x="1047" y="43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94C92ACE-7DCD-41AD-894D-299573AD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751263"/>
              <a:ext cx="1662113" cy="1168400"/>
            </a:xfrm>
            <a:custGeom>
              <a:avLst/>
              <a:gdLst>
                <a:gd name="T0" fmla="*/ 1047 w 1047"/>
                <a:gd name="T1" fmla="*/ 0 h 736"/>
                <a:gd name="T2" fmla="*/ 0 w 1047"/>
                <a:gd name="T3" fmla="*/ 606 h 736"/>
                <a:gd name="T4" fmla="*/ 0 w 1047"/>
                <a:gd name="T5" fmla="*/ 736 h 736"/>
                <a:gd name="T6" fmla="*/ 1047 w 1047"/>
                <a:gd name="T7" fmla="*/ 134 h 736"/>
                <a:gd name="T8" fmla="*/ 1047 w 1047"/>
                <a:gd name="T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736">
                  <a:moveTo>
                    <a:pt x="1047" y="0"/>
                  </a:moveTo>
                  <a:lnTo>
                    <a:pt x="0" y="606"/>
                  </a:lnTo>
                  <a:lnTo>
                    <a:pt x="0" y="736"/>
                  </a:lnTo>
                  <a:lnTo>
                    <a:pt x="1047" y="1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A3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7376E06B-4D68-4222-8B33-0FED2F2F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751263"/>
              <a:ext cx="1662113" cy="1168400"/>
            </a:xfrm>
            <a:custGeom>
              <a:avLst/>
              <a:gdLst>
                <a:gd name="T0" fmla="*/ 1047 w 1047"/>
                <a:gd name="T1" fmla="*/ 0 h 736"/>
                <a:gd name="T2" fmla="*/ 0 w 1047"/>
                <a:gd name="T3" fmla="*/ 606 h 736"/>
                <a:gd name="T4" fmla="*/ 0 w 1047"/>
                <a:gd name="T5" fmla="*/ 736 h 736"/>
                <a:gd name="T6" fmla="*/ 1047 w 1047"/>
                <a:gd name="T7" fmla="*/ 134 h 736"/>
                <a:gd name="T8" fmla="*/ 1047 w 1047"/>
                <a:gd name="T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736">
                  <a:moveTo>
                    <a:pt x="1047" y="0"/>
                  </a:moveTo>
                  <a:lnTo>
                    <a:pt x="0" y="606"/>
                  </a:lnTo>
                  <a:lnTo>
                    <a:pt x="0" y="736"/>
                  </a:lnTo>
                  <a:lnTo>
                    <a:pt x="1047" y="134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F7286045-C38B-4CA4-B2A6-DA8538D67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963988"/>
              <a:ext cx="1662113" cy="2892425"/>
            </a:xfrm>
            <a:custGeom>
              <a:avLst/>
              <a:gdLst>
                <a:gd name="T0" fmla="*/ 1047 w 1047"/>
                <a:gd name="T1" fmla="*/ 0 h 1822"/>
                <a:gd name="T2" fmla="*/ 0 w 1047"/>
                <a:gd name="T3" fmla="*/ 602 h 1822"/>
                <a:gd name="T4" fmla="*/ 0 w 1047"/>
                <a:gd name="T5" fmla="*/ 1720 h 1822"/>
                <a:gd name="T6" fmla="*/ 186 w 1047"/>
                <a:gd name="T7" fmla="*/ 1822 h 1822"/>
                <a:gd name="T8" fmla="*/ 197 w 1047"/>
                <a:gd name="T9" fmla="*/ 1815 h 1822"/>
                <a:gd name="T10" fmla="*/ 1047 w 1047"/>
                <a:gd name="T11" fmla="*/ 1324 h 1822"/>
                <a:gd name="T12" fmla="*/ 1047 w 1047"/>
                <a:gd name="T13" fmla="*/ 0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1822">
                  <a:moveTo>
                    <a:pt x="1047" y="0"/>
                  </a:moveTo>
                  <a:lnTo>
                    <a:pt x="0" y="602"/>
                  </a:lnTo>
                  <a:lnTo>
                    <a:pt x="0" y="1720"/>
                  </a:lnTo>
                  <a:lnTo>
                    <a:pt x="186" y="1822"/>
                  </a:lnTo>
                  <a:lnTo>
                    <a:pt x="197" y="1815"/>
                  </a:lnTo>
                  <a:lnTo>
                    <a:pt x="1047" y="132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AA6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73408B1E-0EC8-44CF-B538-FBD4C03CE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3260725"/>
              <a:ext cx="1662113" cy="3505200"/>
            </a:xfrm>
            <a:custGeom>
              <a:avLst/>
              <a:gdLst>
                <a:gd name="T0" fmla="*/ 1047 w 1047"/>
                <a:gd name="T1" fmla="*/ 1712 h 2208"/>
                <a:gd name="T2" fmla="*/ 186 w 1047"/>
                <a:gd name="T3" fmla="*/ 2208 h 2208"/>
                <a:gd name="T4" fmla="*/ 0 w 1047"/>
                <a:gd name="T5" fmla="*/ 2105 h 2208"/>
                <a:gd name="T6" fmla="*/ 0 w 1047"/>
                <a:gd name="T7" fmla="*/ 605 h 2208"/>
                <a:gd name="T8" fmla="*/ 1047 w 1047"/>
                <a:gd name="T9" fmla="*/ 0 h 2208"/>
                <a:gd name="T10" fmla="*/ 1047 w 1047"/>
                <a:gd name="T11" fmla="*/ 1712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2208">
                  <a:moveTo>
                    <a:pt x="1047" y="1712"/>
                  </a:moveTo>
                  <a:lnTo>
                    <a:pt x="186" y="2208"/>
                  </a:lnTo>
                  <a:lnTo>
                    <a:pt x="0" y="2105"/>
                  </a:lnTo>
                  <a:lnTo>
                    <a:pt x="0" y="605"/>
                  </a:lnTo>
                  <a:lnTo>
                    <a:pt x="1047" y="0"/>
                  </a:lnTo>
                  <a:lnTo>
                    <a:pt x="1047" y="171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CC9191D2-39A1-40A3-99A0-E86A2678A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6430963"/>
              <a:ext cx="295275" cy="334963"/>
            </a:xfrm>
            <a:custGeom>
              <a:avLst/>
              <a:gdLst>
                <a:gd name="T0" fmla="*/ 186 w 186"/>
                <a:gd name="T1" fmla="*/ 211 h 211"/>
                <a:gd name="T2" fmla="*/ 186 w 186"/>
                <a:gd name="T3" fmla="*/ 0 h 211"/>
                <a:gd name="T4" fmla="*/ 0 w 186"/>
                <a:gd name="T5" fmla="*/ 108 h 211"/>
                <a:gd name="T6" fmla="*/ 186 w 186"/>
                <a:gd name="T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211">
                  <a:moveTo>
                    <a:pt x="186" y="211"/>
                  </a:moveTo>
                  <a:lnTo>
                    <a:pt x="186" y="0"/>
                  </a:lnTo>
                  <a:lnTo>
                    <a:pt x="0" y="108"/>
                  </a:lnTo>
                  <a:lnTo>
                    <a:pt x="186" y="211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A59A325B-E6CC-4E91-BCBD-01188A0E0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6430963"/>
              <a:ext cx="17463" cy="334963"/>
            </a:xfrm>
            <a:custGeom>
              <a:avLst/>
              <a:gdLst>
                <a:gd name="T0" fmla="*/ 0 w 11"/>
                <a:gd name="T1" fmla="*/ 0 h 211"/>
                <a:gd name="T2" fmla="*/ 11 w 11"/>
                <a:gd name="T3" fmla="*/ 7 h 211"/>
                <a:gd name="T4" fmla="*/ 11 w 11"/>
                <a:gd name="T5" fmla="*/ 206 h 211"/>
                <a:gd name="T6" fmla="*/ 0 w 11"/>
                <a:gd name="T7" fmla="*/ 211 h 211"/>
                <a:gd name="T8" fmla="*/ 0 w 11"/>
                <a:gd name="T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1">
                  <a:moveTo>
                    <a:pt x="0" y="0"/>
                  </a:moveTo>
                  <a:lnTo>
                    <a:pt x="11" y="7"/>
                  </a:lnTo>
                  <a:lnTo>
                    <a:pt x="11" y="206"/>
                  </a:lnTo>
                  <a:lnTo>
                    <a:pt x="0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31747AC8-95F7-4F59-B516-55AA01ECE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4226" y="3314700"/>
              <a:ext cx="1042988" cy="1179513"/>
            </a:xfrm>
            <a:custGeom>
              <a:avLst/>
              <a:gdLst>
                <a:gd name="T0" fmla="*/ 0 w 378"/>
                <a:gd name="T1" fmla="*/ 427 h 427"/>
                <a:gd name="T2" fmla="*/ 378 w 378"/>
                <a:gd name="T3" fmla="*/ 209 h 427"/>
                <a:gd name="T4" fmla="*/ 378 w 378"/>
                <a:gd name="T5" fmla="*/ 47 h 427"/>
                <a:gd name="T6" fmla="*/ 335 w 378"/>
                <a:gd name="T7" fmla="*/ 14 h 427"/>
                <a:gd name="T8" fmla="*/ 0 w 378"/>
                <a:gd name="T9" fmla="*/ 207 h 427"/>
                <a:gd name="T10" fmla="*/ 0 w 378"/>
                <a:gd name="T11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27">
                  <a:moveTo>
                    <a:pt x="0" y="427"/>
                  </a:moveTo>
                  <a:cubicBezTo>
                    <a:pt x="378" y="209"/>
                    <a:pt x="378" y="209"/>
                    <a:pt x="378" y="209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78" y="14"/>
                    <a:pt x="359" y="0"/>
                    <a:pt x="335" y="14"/>
                  </a:cubicBezTo>
                  <a:cubicBezTo>
                    <a:pt x="0" y="207"/>
                    <a:pt x="0" y="207"/>
                    <a:pt x="0" y="207"/>
                  </a:cubicBezTo>
                  <a:lnTo>
                    <a:pt x="0" y="427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54DC27DE-E7D1-4430-96F4-DFABC11C5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1688" y="3279775"/>
              <a:ext cx="1046163" cy="1181100"/>
            </a:xfrm>
            <a:custGeom>
              <a:avLst/>
              <a:gdLst>
                <a:gd name="T0" fmla="*/ 0 w 379"/>
                <a:gd name="T1" fmla="*/ 428 h 428"/>
                <a:gd name="T2" fmla="*/ 379 w 379"/>
                <a:gd name="T3" fmla="*/ 209 h 428"/>
                <a:gd name="T4" fmla="*/ 379 w 379"/>
                <a:gd name="T5" fmla="*/ 47 h 428"/>
                <a:gd name="T6" fmla="*/ 336 w 379"/>
                <a:gd name="T7" fmla="*/ 14 h 428"/>
                <a:gd name="T8" fmla="*/ 0 w 379"/>
                <a:gd name="T9" fmla="*/ 208 h 428"/>
                <a:gd name="T10" fmla="*/ 0 w 379"/>
                <a:gd name="T11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428">
                  <a:moveTo>
                    <a:pt x="0" y="428"/>
                  </a:moveTo>
                  <a:cubicBezTo>
                    <a:pt x="379" y="209"/>
                    <a:pt x="379" y="209"/>
                    <a:pt x="379" y="209"/>
                  </a:cubicBezTo>
                  <a:cubicBezTo>
                    <a:pt x="379" y="47"/>
                    <a:pt x="379" y="47"/>
                    <a:pt x="379" y="47"/>
                  </a:cubicBezTo>
                  <a:cubicBezTo>
                    <a:pt x="379" y="15"/>
                    <a:pt x="360" y="0"/>
                    <a:pt x="336" y="14"/>
                  </a:cubicBezTo>
                  <a:cubicBezTo>
                    <a:pt x="0" y="208"/>
                    <a:pt x="0" y="208"/>
                    <a:pt x="0" y="208"/>
                  </a:cubicBezTo>
                  <a:lnTo>
                    <a:pt x="0" y="428"/>
                  </a:lnTo>
                  <a:close/>
                </a:path>
              </a:pathLst>
            </a:custGeom>
            <a:solidFill>
              <a:srgbClr val="FF5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1DF05C50-6854-401A-833E-0FAAAD38C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51338"/>
              <a:ext cx="254000" cy="153988"/>
            </a:xfrm>
            <a:custGeom>
              <a:avLst/>
              <a:gdLst>
                <a:gd name="T0" fmla="*/ 4 w 160"/>
                <a:gd name="T1" fmla="*/ 97 h 97"/>
                <a:gd name="T2" fmla="*/ 160 w 160"/>
                <a:gd name="T3" fmla="*/ 7 h 97"/>
                <a:gd name="T4" fmla="*/ 157 w 160"/>
                <a:gd name="T5" fmla="*/ 0 h 97"/>
                <a:gd name="T6" fmla="*/ 0 w 160"/>
                <a:gd name="T7" fmla="*/ 90 h 97"/>
                <a:gd name="T8" fmla="*/ 4 w 160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7">
                  <a:moveTo>
                    <a:pt x="4" y="97"/>
                  </a:moveTo>
                  <a:lnTo>
                    <a:pt x="160" y="7"/>
                  </a:lnTo>
                  <a:lnTo>
                    <a:pt x="157" y="0"/>
                  </a:lnTo>
                  <a:lnTo>
                    <a:pt x="0" y="90"/>
                  </a:lnTo>
                  <a:lnTo>
                    <a:pt x="4" y="9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F4B75227-3E9C-4395-894D-35C97FEC8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51338"/>
              <a:ext cx="254000" cy="153988"/>
            </a:xfrm>
            <a:custGeom>
              <a:avLst/>
              <a:gdLst>
                <a:gd name="T0" fmla="*/ 4 w 160"/>
                <a:gd name="T1" fmla="*/ 97 h 97"/>
                <a:gd name="T2" fmla="*/ 160 w 160"/>
                <a:gd name="T3" fmla="*/ 7 h 97"/>
                <a:gd name="T4" fmla="*/ 157 w 160"/>
                <a:gd name="T5" fmla="*/ 0 h 97"/>
                <a:gd name="T6" fmla="*/ 0 w 160"/>
                <a:gd name="T7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97">
                  <a:moveTo>
                    <a:pt x="4" y="97"/>
                  </a:moveTo>
                  <a:lnTo>
                    <a:pt x="160" y="7"/>
                  </a:lnTo>
                  <a:lnTo>
                    <a:pt x="157" y="0"/>
                  </a:lnTo>
                  <a:lnTo>
                    <a:pt x="0" y="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F84DDA0A-AEAD-41C1-855A-B141784B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40225"/>
              <a:ext cx="369888" cy="217488"/>
            </a:xfrm>
            <a:custGeom>
              <a:avLst/>
              <a:gdLst>
                <a:gd name="T0" fmla="*/ 4 w 233"/>
                <a:gd name="T1" fmla="*/ 137 h 137"/>
                <a:gd name="T2" fmla="*/ 233 w 233"/>
                <a:gd name="T3" fmla="*/ 5 h 137"/>
                <a:gd name="T4" fmla="*/ 230 w 233"/>
                <a:gd name="T5" fmla="*/ 0 h 137"/>
                <a:gd name="T6" fmla="*/ 0 w 233"/>
                <a:gd name="T7" fmla="*/ 130 h 137"/>
                <a:gd name="T8" fmla="*/ 4 w 233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37">
                  <a:moveTo>
                    <a:pt x="4" y="137"/>
                  </a:moveTo>
                  <a:lnTo>
                    <a:pt x="233" y="5"/>
                  </a:lnTo>
                  <a:lnTo>
                    <a:pt x="230" y="0"/>
                  </a:lnTo>
                  <a:lnTo>
                    <a:pt x="0" y="130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9EB0A0B6-2A14-4CF6-B50B-D77F4225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40225"/>
              <a:ext cx="369888" cy="217488"/>
            </a:xfrm>
            <a:custGeom>
              <a:avLst/>
              <a:gdLst>
                <a:gd name="T0" fmla="*/ 4 w 233"/>
                <a:gd name="T1" fmla="*/ 137 h 137"/>
                <a:gd name="T2" fmla="*/ 233 w 233"/>
                <a:gd name="T3" fmla="*/ 5 h 137"/>
                <a:gd name="T4" fmla="*/ 230 w 233"/>
                <a:gd name="T5" fmla="*/ 0 h 137"/>
                <a:gd name="T6" fmla="*/ 0 w 233"/>
                <a:gd name="T7" fmla="*/ 13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137">
                  <a:moveTo>
                    <a:pt x="4" y="137"/>
                  </a:moveTo>
                  <a:lnTo>
                    <a:pt x="233" y="5"/>
                  </a:lnTo>
                  <a:lnTo>
                    <a:pt x="230" y="0"/>
                  </a:lnTo>
                  <a:lnTo>
                    <a:pt x="0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A679E8AB-E5B4-4F6B-8953-E0D9F861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1663"/>
              <a:ext cx="334963" cy="198438"/>
            </a:xfrm>
            <a:custGeom>
              <a:avLst/>
              <a:gdLst>
                <a:gd name="T0" fmla="*/ 4 w 211"/>
                <a:gd name="T1" fmla="*/ 125 h 125"/>
                <a:gd name="T2" fmla="*/ 211 w 211"/>
                <a:gd name="T3" fmla="*/ 7 h 125"/>
                <a:gd name="T4" fmla="*/ 207 w 211"/>
                <a:gd name="T5" fmla="*/ 0 h 125"/>
                <a:gd name="T6" fmla="*/ 0 w 211"/>
                <a:gd name="T7" fmla="*/ 120 h 125"/>
                <a:gd name="T8" fmla="*/ 4 w 211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25">
                  <a:moveTo>
                    <a:pt x="4" y="125"/>
                  </a:moveTo>
                  <a:lnTo>
                    <a:pt x="211" y="7"/>
                  </a:lnTo>
                  <a:lnTo>
                    <a:pt x="207" y="0"/>
                  </a:lnTo>
                  <a:lnTo>
                    <a:pt x="0" y="120"/>
                  </a:lnTo>
                  <a:lnTo>
                    <a:pt x="4" y="12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C63E9A8A-722B-4D54-B5DE-3DCC7E6AC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1663"/>
              <a:ext cx="334963" cy="198438"/>
            </a:xfrm>
            <a:custGeom>
              <a:avLst/>
              <a:gdLst>
                <a:gd name="T0" fmla="*/ 4 w 211"/>
                <a:gd name="T1" fmla="*/ 125 h 125"/>
                <a:gd name="T2" fmla="*/ 211 w 211"/>
                <a:gd name="T3" fmla="*/ 7 h 125"/>
                <a:gd name="T4" fmla="*/ 207 w 211"/>
                <a:gd name="T5" fmla="*/ 0 h 125"/>
                <a:gd name="T6" fmla="*/ 0 w 211"/>
                <a:gd name="T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125">
                  <a:moveTo>
                    <a:pt x="4" y="125"/>
                  </a:moveTo>
                  <a:lnTo>
                    <a:pt x="211" y="7"/>
                  </a:lnTo>
                  <a:lnTo>
                    <a:pt x="207" y="0"/>
                  </a:lnTo>
                  <a:lnTo>
                    <a:pt x="0" y="1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063801EB-9971-4D9B-AABD-6EA089869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4838"/>
              <a:ext cx="425450" cy="250825"/>
            </a:xfrm>
            <a:custGeom>
              <a:avLst/>
              <a:gdLst>
                <a:gd name="T0" fmla="*/ 4 w 268"/>
                <a:gd name="T1" fmla="*/ 158 h 158"/>
                <a:gd name="T2" fmla="*/ 268 w 268"/>
                <a:gd name="T3" fmla="*/ 5 h 158"/>
                <a:gd name="T4" fmla="*/ 265 w 268"/>
                <a:gd name="T5" fmla="*/ 0 h 158"/>
                <a:gd name="T6" fmla="*/ 0 w 268"/>
                <a:gd name="T7" fmla="*/ 151 h 158"/>
                <a:gd name="T8" fmla="*/ 4 w 268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58">
                  <a:moveTo>
                    <a:pt x="4" y="158"/>
                  </a:moveTo>
                  <a:lnTo>
                    <a:pt x="268" y="5"/>
                  </a:lnTo>
                  <a:lnTo>
                    <a:pt x="265" y="0"/>
                  </a:lnTo>
                  <a:lnTo>
                    <a:pt x="0" y="151"/>
                  </a:lnTo>
                  <a:lnTo>
                    <a:pt x="4" y="158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7CCF5650-83C2-425D-B5B3-E5D97D6F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4838"/>
              <a:ext cx="425450" cy="250825"/>
            </a:xfrm>
            <a:custGeom>
              <a:avLst/>
              <a:gdLst>
                <a:gd name="T0" fmla="*/ 4 w 268"/>
                <a:gd name="T1" fmla="*/ 158 h 158"/>
                <a:gd name="T2" fmla="*/ 268 w 268"/>
                <a:gd name="T3" fmla="*/ 5 h 158"/>
                <a:gd name="T4" fmla="*/ 265 w 268"/>
                <a:gd name="T5" fmla="*/ 0 h 158"/>
                <a:gd name="T6" fmla="*/ 0 w 268"/>
                <a:gd name="T7" fmla="*/ 1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58">
                  <a:moveTo>
                    <a:pt x="4" y="158"/>
                  </a:moveTo>
                  <a:lnTo>
                    <a:pt x="268" y="5"/>
                  </a:lnTo>
                  <a:lnTo>
                    <a:pt x="265" y="0"/>
                  </a:lnTo>
                  <a:lnTo>
                    <a:pt x="0" y="1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9B4DC6C9-E232-4CBD-96B1-65A6DEF77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94213"/>
              <a:ext cx="379413" cy="223838"/>
            </a:xfrm>
            <a:custGeom>
              <a:avLst/>
              <a:gdLst>
                <a:gd name="T0" fmla="*/ 4 w 239"/>
                <a:gd name="T1" fmla="*/ 141 h 141"/>
                <a:gd name="T2" fmla="*/ 239 w 239"/>
                <a:gd name="T3" fmla="*/ 6 h 141"/>
                <a:gd name="T4" fmla="*/ 235 w 239"/>
                <a:gd name="T5" fmla="*/ 0 h 141"/>
                <a:gd name="T6" fmla="*/ 0 w 239"/>
                <a:gd name="T7" fmla="*/ 134 h 141"/>
                <a:gd name="T8" fmla="*/ 4 w 239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41">
                  <a:moveTo>
                    <a:pt x="4" y="141"/>
                  </a:moveTo>
                  <a:lnTo>
                    <a:pt x="239" y="6"/>
                  </a:lnTo>
                  <a:lnTo>
                    <a:pt x="235" y="0"/>
                  </a:lnTo>
                  <a:lnTo>
                    <a:pt x="0" y="134"/>
                  </a:lnTo>
                  <a:lnTo>
                    <a:pt x="4" y="141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1094F1BC-0547-43CE-989E-BD417F736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94213"/>
              <a:ext cx="379413" cy="223838"/>
            </a:xfrm>
            <a:custGeom>
              <a:avLst/>
              <a:gdLst>
                <a:gd name="T0" fmla="*/ 4 w 239"/>
                <a:gd name="T1" fmla="*/ 141 h 141"/>
                <a:gd name="T2" fmla="*/ 239 w 239"/>
                <a:gd name="T3" fmla="*/ 6 h 141"/>
                <a:gd name="T4" fmla="*/ 235 w 239"/>
                <a:gd name="T5" fmla="*/ 0 h 141"/>
                <a:gd name="T6" fmla="*/ 0 w 239"/>
                <a:gd name="T7" fmla="*/ 1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141">
                  <a:moveTo>
                    <a:pt x="4" y="141"/>
                  </a:moveTo>
                  <a:lnTo>
                    <a:pt x="239" y="6"/>
                  </a:lnTo>
                  <a:lnTo>
                    <a:pt x="235" y="0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E9F20426-3D3E-4FE5-AF1E-FA319915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519613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487CAE4C-30A4-4D56-876F-11B74BF57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519613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55B51808-8DEE-4E81-9463-2BA24EE2C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641850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  <a:gd name="T8" fmla="*/ 3 w 756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2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99C7AF84-65E3-44EF-AC3A-DE08D5C67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641850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A321AF53-1445-4217-B1F5-A4F2D2F05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76567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A9D661AB-40C2-4113-BAE4-87BEB891F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76567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D15ACF19-94DC-4A0A-A761-6AA18A146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886325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  <a:gd name="T8" fmla="*/ 3 w 756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2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C617776A-B0DF-428A-9AF5-1C213FDE1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886325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49ADA073-447C-4125-A160-D88754206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011738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3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3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C7D55145-B124-461E-B649-691B90DB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011738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C269A354-E7C0-4297-828F-8DE58505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1901" y="5138738"/>
              <a:ext cx="1206500" cy="1139825"/>
            </a:xfrm>
            <a:custGeom>
              <a:avLst/>
              <a:gdLst>
                <a:gd name="T0" fmla="*/ 756 w 760"/>
                <a:gd name="T1" fmla="*/ 278 h 718"/>
                <a:gd name="T2" fmla="*/ 755 w 760"/>
                <a:gd name="T3" fmla="*/ 275 h 718"/>
                <a:gd name="T4" fmla="*/ 7 w 760"/>
                <a:gd name="T5" fmla="*/ 706 h 718"/>
                <a:gd name="T6" fmla="*/ 7 w 760"/>
                <a:gd name="T7" fmla="*/ 442 h 718"/>
                <a:gd name="T8" fmla="*/ 753 w 760"/>
                <a:gd name="T9" fmla="*/ 12 h 718"/>
                <a:gd name="T10" fmla="*/ 753 w 760"/>
                <a:gd name="T11" fmla="*/ 278 h 718"/>
                <a:gd name="T12" fmla="*/ 756 w 760"/>
                <a:gd name="T13" fmla="*/ 278 h 718"/>
                <a:gd name="T14" fmla="*/ 755 w 760"/>
                <a:gd name="T15" fmla="*/ 275 h 718"/>
                <a:gd name="T16" fmla="*/ 756 w 760"/>
                <a:gd name="T17" fmla="*/ 278 h 718"/>
                <a:gd name="T18" fmla="*/ 760 w 760"/>
                <a:gd name="T19" fmla="*/ 278 h 718"/>
                <a:gd name="T20" fmla="*/ 760 w 760"/>
                <a:gd name="T21" fmla="*/ 0 h 718"/>
                <a:gd name="T22" fmla="*/ 0 w 760"/>
                <a:gd name="T23" fmla="*/ 438 h 718"/>
                <a:gd name="T24" fmla="*/ 0 w 760"/>
                <a:gd name="T25" fmla="*/ 718 h 718"/>
                <a:gd name="T26" fmla="*/ 760 w 760"/>
                <a:gd name="T27" fmla="*/ 280 h 718"/>
                <a:gd name="T28" fmla="*/ 760 w 760"/>
                <a:gd name="T29" fmla="*/ 278 h 718"/>
                <a:gd name="T30" fmla="*/ 756 w 760"/>
                <a:gd name="T31" fmla="*/ 27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0" h="718">
                  <a:moveTo>
                    <a:pt x="756" y="278"/>
                  </a:moveTo>
                  <a:lnTo>
                    <a:pt x="755" y="275"/>
                  </a:lnTo>
                  <a:lnTo>
                    <a:pt x="7" y="706"/>
                  </a:lnTo>
                  <a:lnTo>
                    <a:pt x="7" y="442"/>
                  </a:lnTo>
                  <a:lnTo>
                    <a:pt x="753" y="12"/>
                  </a:lnTo>
                  <a:lnTo>
                    <a:pt x="753" y="278"/>
                  </a:lnTo>
                  <a:lnTo>
                    <a:pt x="756" y="278"/>
                  </a:lnTo>
                  <a:lnTo>
                    <a:pt x="755" y="275"/>
                  </a:lnTo>
                  <a:lnTo>
                    <a:pt x="756" y="278"/>
                  </a:lnTo>
                  <a:lnTo>
                    <a:pt x="760" y="278"/>
                  </a:lnTo>
                  <a:lnTo>
                    <a:pt x="760" y="0"/>
                  </a:lnTo>
                  <a:lnTo>
                    <a:pt x="0" y="438"/>
                  </a:lnTo>
                  <a:lnTo>
                    <a:pt x="0" y="718"/>
                  </a:lnTo>
                  <a:lnTo>
                    <a:pt x="760" y="280"/>
                  </a:lnTo>
                  <a:lnTo>
                    <a:pt x="760" y="278"/>
                  </a:lnTo>
                  <a:lnTo>
                    <a:pt x="756" y="278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B2EBA89A-D240-4406-9816-B5E5F28B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31812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7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577BE4F5-FFEF-4988-A488-1FC5B2450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31812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7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Rectangle 280">
              <a:extLst>
                <a:ext uri="{FF2B5EF4-FFF2-40B4-BE49-F238E27FC236}">
                  <a16:creationId xmlns:a16="http://schemas.microsoft.com/office/drawing/2014/main" id="{47F8B3A0-A035-448A-84E7-F5DFC05A2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5438" y="5627688"/>
              <a:ext cx="11113" cy="176213"/>
            </a:xfrm>
            <a:prstGeom prst="rect">
              <a:avLst/>
            </a:pr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7047505C-5529-4984-B933-571E0B362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38" y="5627688"/>
              <a:ext cx="11113" cy="176213"/>
            </a:xfrm>
            <a:custGeom>
              <a:avLst/>
              <a:gdLst>
                <a:gd name="T0" fmla="*/ 0 w 7"/>
                <a:gd name="T1" fmla="*/ 0 h 111"/>
                <a:gd name="T2" fmla="*/ 0 w 7"/>
                <a:gd name="T3" fmla="*/ 111 h 111"/>
                <a:gd name="T4" fmla="*/ 7 w 7"/>
                <a:gd name="T5" fmla="*/ 111 h 111"/>
                <a:gd name="T6" fmla="*/ 7 w 7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1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Rectangle 282">
              <a:extLst>
                <a:ext uri="{FF2B5EF4-FFF2-40B4-BE49-F238E27FC236}">
                  <a16:creationId xmlns:a16="http://schemas.microsoft.com/office/drawing/2014/main" id="{830DB88E-29E3-4DA3-B990-E6F37C774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2163" y="5359400"/>
              <a:ext cx="11113" cy="174625"/>
            </a:xfrm>
            <a:prstGeom prst="rect">
              <a:avLst/>
            </a:pr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E08489A3-C2AC-4D01-9B3C-DD67A2EC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63" y="5359400"/>
              <a:ext cx="11113" cy="174625"/>
            </a:xfrm>
            <a:custGeom>
              <a:avLst/>
              <a:gdLst>
                <a:gd name="T0" fmla="*/ 0 w 7"/>
                <a:gd name="T1" fmla="*/ 0 h 110"/>
                <a:gd name="T2" fmla="*/ 0 w 7"/>
                <a:gd name="T3" fmla="*/ 110 h 110"/>
                <a:gd name="T4" fmla="*/ 7 w 7"/>
                <a:gd name="T5" fmla="*/ 110 h 110"/>
                <a:gd name="T6" fmla="*/ 7 w 7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0">
                  <a:moveTo>
                    <a:pt x="0" y="0"/>
                  </a:moveTo>
                  <a:lnTo>
                    <a:pt x="0" y="110"/>
                  </a:lnTo>
                  <a:lnTo>
                    <a:pt x="7" y="11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59669C07-60E2-4989-BD3F-B23069C7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5770563"/>
              <a:ext cx="193675" cy="119063"/>
            </a:xfrm>
            <a:custGeom>
              <a:avLst/>
              <a:gdLst>
                <a:gd name="T0" fmla="*/ 3 w 122"/>
                <a:gd name="T1" fmla="*/ 75 h 75"/>
                <a:gd name="T2" fmla="*/ 122 w 122"/>
                <a:gd name="T3" fmla="*/ 7 h 75"/>
                <a:gd name="T4" fmla="*/ 118 w 122"/>
                <a:gd name="T5" fmla="*/ 0 h 75"/>
                <a:gd name="T6" fmla="*/ 0 w 122"/>
                <a:gd name="T7" fmla="*/ 68 h 75"/>
                <a:gd name="T8" fmla="*/ 3 w 122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5">
                  <a:moveTo>
                    <a:pt x="3" y="75"/>
                  </a:moveTo>
                  <a:lnTo>
                    <a:pt x="122" y="7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FC6996EC-CE44-4EC1-AA7C-C49AE61A1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5770563"/>
              <a:ext cx="193675" cy="119063"/>
            </a:xfrm>
            <a:custGeom>
              <a:avLst/>
              <a:gdLst>
                <a:gd name="T0" fmla="*/ 3 w 122"/>
                <a:gd name="T1" fmla="*/ 75 h 75"/>
                <a:gd name="T2" fmla="*/ 122 w 122"/>
                <a:gd name="T3" fmla="*/ 7 h 75"/>
                <a:gd name="T4" fmla="*/ 118 w 122"/>
                <a:gd name="T5" fmla="*/ 0 h 75"/>
                <a:gd name="T6" fmla="*/ 0 w 122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75">
                  <a:moveTo>
                    <a:pt x="3" y="75"/>
                  </a:moveTo>
                  <a:lnTo>
                    <a:pt x="122" y="7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854382F2-55B7-452F-ADA3-21B90F582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1013" y="5516563"/>
              <a:ext cx="193675" cy="115888"/>
            </a:xfrm>
            <a:custGeom>
              <a:avLst/>
              <a:gdLst>
                <a:gd name="T0" fmla="*/ 3 w 122"/>
                <a:gd name="T1" fmla="*/ 73 h 73"/>
                <a:gd name="T2" fmla="*/ 122 w 122"/>
                <a:gd name="T3" fmla="*/ 5 h 73"/>
                <a:gd name="T4" fmla="*/ 118 w 122"/>
                <a:gd name="T5" fmla="*/ 0 h 73"/>
                <a:gd name="T6" fmla="*/ 0 w 122"/>
                <a:gd name="T7" fmla="*/ 68 h 73"/>
                <a:gd name="T8" fmla="*/ 3 w 12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3">
                  <a:moveTo>
                    <a:pt x="3" y="73"/>
                  </a:moveTo>
                  <a:lnTo>
                    <a:pt x="122" y="5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D583C2AE-E206-47AA-90A3-1D4BCA02D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1013" y="5516563"/>
              <a:ext cx="193675" cy="115888"/>
            </a:xfrm>
            <a:custGeom>
              <a:avLst/>
              <a:gdLst>
                <a:gd name="T0" fmla="*/ 3 w 122"/>
                <a:gd name="T1" fmla="*/ 73 h 73"/>
                <a:gd name="T2" fmla="*/ 122 w 122"/>
                <a:gd name="T3" fmla="*/ 5 h 73"/>
                <a:gd name="T4" fmla="*/ 118 w 122"/>
                <a:gd name="T5" fmla="*/ 0 h 73"/>
                <a:gd name="T6" fmla="*/ 0 w 122"/>
                <a:gd name="T7" fmla="*/ 6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73">
                  <a:moveTo>
                    <a:pt x="3" y="73"/>
                  </a:moveTo>
                  <a:lnTo>
                    <a:pt x="122" y="5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D73DE60A-95D7-4887-B10D-4DC854DA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4238" y="5281613"/>
              <a:ext cx="192088" cy="119063"/>
            </a:xfrm>
            <a:custGeom>
              <a:avLst/>
              <a:gdLst>
                <a:gd name="T0" fmla="*/ 3 w 121"/>
                <a:gd name="T1" fmla="*/ 75 h 75"/>
                <a:gd name="T2" fmla="*/ 121 w 121"/>
                <a:gd name="T3" fmla="*/ 7 h 75"/>
                <a:gd name="T4" fmla="*/ 118 w 121"/>
                <a:gd name="T5" fmla="*/ 0 h 75"/>
                <a:gd name="T6" fmla="*/ 0 w 121"/>
                <a:gd name="T7" fmla="*/ 68 h 75"/>
                <a:gd name="T8" fmla="*/ 3 w 121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5">
                  <a:moveTo>
                    <a:pt x="3" y="75"/>
                  </a:moveTo>
                  <a:lnTo>
                    <a:pt x="121" y="7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F411B384-69F0-4A9F-AEB0-2D7E90E6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4238" y="5281613"/>
              <a:ext cx="192088" cy="119063"/>
            </a:xfrm>
            <a:custGeom>
              <a:avLst/>
              <a:gdLst>
                <a:gd name="T0" fmla="*/ 3 w 121"/>
                <a:gd name="T1" fmla="*/ 75 h 75"/>
                <a:gd name="T2" fmla="*/ 121 w 121"/>
                <a:gd name="T3" fmla="*/ 7 h 75"/>
                <a:gd name="T4" fmla="*/ 118 w 121"/>
                <a:gd name="T5" fmla="*/ 0 h 75"/>
                <a:gd name="T6" fmla="*/ 0 w 121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75">
                  <a:moveTo>
                    <a:pt x="3" y="75"/>
                  </a:moveTo>
                  <a:lnTo>
                    <a:pt x="121" y="7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DFE82BEA-0CBB-43C8-95CE-1D65C70C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585788" cy="341313"/>
            </a:xfrm>
            <a:custGeom>
              <a:avLst/>
              <a:gdLst>
                <a:gd name="T0" fmla="*/ 4 w 369"/>
                <a:gd name="T1" fmla="*/ 215 h 215"/>
                <a:gd name="T2" fmla="*/ 369 w 369"/>
                <a:gd name="T3" fmla="*/ 5 h 215"/>
                <a:gd name="T4" fmla="*/ 365 w 369"/>
                <a:gd name="T5" fmla="*/ 0 h 215"/>
                <a:gd name="T6" fmla="*/ 0 w 369"/>
                <a:gd name="T7" fmla="*/ 210 h 215"/>
                <a:gd name="T8" fmla="*/ 4 w 369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15">
                  <a:moveTo>
                    <a:pt x="4" y="215"/>
                  </a:moveTo>
                  <a:lnTo>
                    <a:pt x="369" y="5"/>
                  </a:lnTo>
                  <a:lnTo>
                    <a:pt x="365" y="0"/>
                  </a:lnTo>
                  <a:lnTo>
                    <a:pt x="0" y="210"/>
                  </a:lnTo>
                  <a:lnTo>
                    <a:pt x="4" y="21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723BCE7B-8F12-4E9D-8FD0-4121F2EB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585788" cy="341313"/>
            </a:xfrm>
            <a:custGeom>
              <a:avLst/>
              <a:gdLst>
                <a:gd name="T0" fmla="*/ 4 w 369"/>
                <a:gd name="T1" fmla="*/ 215 h 215"/>
                <a:gd name="T2" fmla="*/ 369 w 369"/>
                <a:gd name="T3" fmla="*/ 5 h 215"/>
                <a:gd name="T4" fmla="*/ 365 w 369"/>
                <a:gd name="T5" fmla="*/ 0 h 215"/>
                <a:gd name="T6" fmla="*/ 0 w 369"/>
                <a:gd name="T7" fmla="*/ 21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215">
                  <a:moveTo>
                    <a:pt x="4" y="215"/>
                  </a:moveTo>
                  <a:lnTo>
                    <a:pt x="369" y="5"/>
                  </a:lnTo>
                  <a:lnTo>
                    <a:pt x="365" y="0"/>
                  </a:lnTo>
                  <a:lnTo>
                    <a:pt x="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B98FD161-EF20-409B-A2D2-EA0CB67E3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781050" cy="455613"/>
            </a:xfrm>
            <a:custGeom>
              <a:avLst/>
              <a:gdLst>
                <a:gd name="T0" fmla="*/ 4 w 492"/>
                <a:gd name="T1" fmla="*/ 287 h 287"/>
                <a:gd name="T2" fmla="*/ 492 w 492"/>
                <a:gd name="T3" fmla="*/ 5 h 287"/>
                <a:gd name="T4" fmla="*/ 489 w 492"/>
                <a:gd name="T5" fmla="*/ 0 h 287"/>
                <a:gd name="T6" fmla="*/ 0 w 492"/>
                <a:gd name="T7" fmla="*/ 281 h 287"/>
                <a:gd name="T8" fmla="*/ 4 w 492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287">
                  <a:moveTo>
                    <a:pt x="4" y="287"/>
                  </a:moveTo>
                  <a:lnTo>
                    <a:pt x="492" y="5"/>
                  </a:lnTo>
                  <a:lnTo>
                    <a:pt x="489" y="0"/>
                  </a:lnTo>
                  <a:lnTo>
                    <a:pt x="0" y="281"/>
                  </a:lnTo>
                  <a:lnTo>
                    <a:pt x="4" y="28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D706B6B7-EEEF-411C-9F07-CDBEA8E1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781050" cy="455613"/>
            </a:xfrm>
            <a:custGeom>
              <a:avLst/>
              <a:gdLst>
                <a:gd name="T0" fmla="*/ 4 w 492"/>
                <a:gd name="T1" fmla="*/ 287 h 287"/>
                <a:gd name="T2" fmla="*/ 492 w 492"/>
                <a:gd name="T3" fmla="*/ 5 h 287"/>
                <a:gd name="T4" fmla="*/ 489 w 492"/>
                <a:gd name="T5" fmla="*/ 0 h 287"/>
                <a:gd name="T6" fmla="*/ 0 w 492"/>
                <a:gd name="T7" fmla="*/ 28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7">
                  <a:moveTo>
                    <a:pt x="4" y="287"/>
                  </a:moveTo>
                  <a:lnTo>
                    <a:pt x="492" y="5"/>
                  </a:lnTo>
                  <a:lnTo>
                    <a:pt x="489" y="0"/>
                  </a:lnTo>
                  <a:lnTo>
                    <a:pt x="0" y="2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4E39F711-07FE-4CB7-AE68-7F0F009DB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545138"/>
              <a:ext cx="938213" cy="549275"/>
            </a:xfrm>
            <a:custGeom>
              <a:avLst/>
              <a:gdLst>
                <a:gd name="T0" fmla="*/ 4 w 591"/>
                <a:gd name="T1" fmla="*/ 346 h 346"/>
                <a:gd name="T2" fmla="*/ 591 w 591"/>
                <a:gd name="T3" fmla="*/ 7 h 346"/>
                <a:gd name="T4" fmla="*/ 588 w 591"/>
                <a:gd name="T5" fmla="*/ 0 h 346"/>
                <a:gd name="T6" fmla="*/ 0 w 591"/>
                <a:gd name="T7" fmla="*/ 339 h 346"/>
                <a:gd name="T8" fmla="*/ 4 w 591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346">
                  <a:moveTo>
                    <a:pt x="4" y="346"/>
                  </a:moveTo>
                  <a:lnTo>
                    <a:pt x="591" y="7"/>
                  </a:lnTo>
                  <a:lnTo>
                    <a:pt x="588" y="0"/>
                  </a:lnTo>
                  <a:lnTo>
                    <a:pt x="0" y="339"/>
                  </a:lnTo>
                  <a:lnTo>
                    <a:pt x="4" y="346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26B857ED-7435-4D6C-B39E-80A2AE6D8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545138"/>
              <a:ext cx="938213" cy="549275"/>
            </a:xfrm>
            <a:custGeom>
              <a:avLst/>
              <a:gdLst>
                <a:gd name="T0" fmla="*/ 4 w 591"/>
                <a:gd name="T1" fmla="*/ 346 h 346"/>
                <a:gd name="T2" fmla="*/ 591 w 591"/>
                <a:gd name="T3" fmla="*/ 7 h 346"/>
                <a:gd name="T4" fmla="*/ 588 w 591"/>
                <a:gd name="T5" fmla="*/ 0 h 346"/>
                <a:gd name="T6" fmla="*/ 0 w 591"/>
                <a:gd name="T7" fmla="*/ 33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" h="346">
                  <a:moveTo>
                    <a:pt x="4" y="346"/>
                  </a:moveTo>
                  <a:lnTo>
                    <a:pt x="591" y="7"/>
                  </a:lnTo>
                  <a:lnTo>
                    <a:pt x="588" y="0"/>
                  </a:lnTo>
                  <a:lnTo>
                    <a:pt x="0" y="3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556CE0EE-B927-4221-A883-E1B35DA41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6163" y="3817938"/>
              <a:ext cx="155575" cy="323850"/>
            </a:xfrm>
            <a:custGeom>
              <a:avLst/>
              <a:gdLst>
                <a:gd name="T0" fmla="*/ 17 w 56"/>
                <a:gd name="T1" fmla="*/ 29 h 117"/>
                <a:gd name="T2" fmla="*/ 25 w 56"/>
                <a:gd name="T3" fmla="*/ 25 h 117"/>
                <a:gd name="T4" fmla="*/ 35 w 56"/>
                <a:gd name="T5" fmla="*/ 22 h 117"/>
                <a:gd name="T6" fmla="*/ 39 w 56"/>
                <a:gd name="T7" fmla="*/ 31 h 117"/>
                <a:gd name="T8" fmla="*/ 35 w 56"/>
                <a:gd name="T9" fmla="*/ 44 h 117"/>
                <a:gd name="T10" fmla="*/ 23 w 56"/>
                <a:gd name="T11" fmla="*/ 54 h 117"/>
                <a:gd name="T12" fmla="*/ 17 w 56"/>
                <a:gd name="T13" fmla="*/ 57 h 117"/>
                <a:gd name="T14" fmla="*/ 17 w 56"/>
                <a:gd name="T15" fmla="*/ 29 h 117"/>
                <a:gd name="T16" fmla="*/ 49 w 56"/>
                <a:gd name="T17" fmla="*/ 2 h 117"/>
                <a:gd name="T18" fmla="*/ 26 w 56"/>
                <a:gd name="T19" fmla="*/ 8 h 117"/>
                <a:gd name="T20" fmla="*/ 0 w 56"/>
                <a:gd name="T21" fmla="*/ 23 h 117"/>
                <a:gd name="T22" fmla="*/ 0 w 56"/>
                <a:gd name="T23" fmla="*/ 117 h 117"/>
                <a:gd name="T24" fmla="*/ 17 w 56"/>
                <a:gd name="T25" fmla="*/ 107 h 117"/>
                <a:gd name="T26" fmla="*/ 17 w 56"/>
                <a:gd name="T27" fmla="*/ 74 h 117"/>
                <a:gd name="T28" fmla="*/ 25 w 56"/>
                <a:gd name="T29" fmla="*/ 69 h 117"/>
                <a:gd name="T30" fmla="*/ 48 w 56"/>
                <a:gd name="T31" fmla="*/ 48 h 117"/>
                <a:gd name="T32" fmla="*/ 56 w 56"/>
                <a:gd name="T33" fmla="*/ 20 h 117"/>
                <a:gd name="T34" fmla="*/ 49 w 56"/>
                <a:gd name="T35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117">
                  <a:moveTo>
                    <a:pt x="17" y="29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30" y="22"/>
                    <a:pt x="33" y="21"/>
                    <a:pt x="35" y="22"/>
                  </a:cubicBezTo>
                  <a:cubicBezTo>
                    <a:pt x="38" y="23"/>
                    <a:pt x="39" y="26"/>
                    <a:pt x="39" y="31"/>
                  </a:cubicBezTo>
                  <a:cubicBezTo>
                    <a:pt x="39" y="35"/>
                    <a:pt x="37" y="40"/>
                    <a:pt x="35" y="44"/>
                  </a:cubicBezTo>
                  <a:cubicBezTo>
                    <a:pt x="32" y="48"/>
                    <a:pt x="28" y="51"/>
                    <a:pt x="23" y="54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29"/>
                    <a:pt x="17" y="29"/>
                    <a:pt x="17" y="29"/>
                  </a:cubicBezTo>
                  <a:close/>
                  <a:moveTo>
                    <a:pt x="49" y="2"/>
                  </a:moveTo>
                  <a:cubicBezTo>
                    <a:pt x="43" y="0"/>
                    <a:pt x="36" y="2"/>
                    <a:pt x="26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35" y="64"/>
                    <a:pt x="43" y="56"/>
                    <a:pt x="48" y="48"/>
                  </a:cubicBezTo>
                  <a:cubicBezTo>
                    <a:pt x="54" y="39"/>
                    <a:pt x="56" y="30"/>
                    <a:pt x="56" y="20"/>
                  </a:cubicBezTo>
                  <a:cubicBezTo>
                    <a:pt x="56" y="10"/>
                    <a:pt x="54" y="4"/>
                    <a:pt x="49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FEE613CE-F432-4F5F-ADFE-CE8B26EC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4601" y="3698875"/>
              <a:ext cx="185738" cy="328613"/>
            </a:xfrm>
            <a:custGeom>
              <a:avLst/>
              <a:gdLst>
                <a:gd name="T0" fmla="*/ 56 w 67"/>
                <a:gd name="T1" fmla="*/ 4 h 119"/>
                <a:gd name="T2" fmla="*/ 25 w 67"/>
                <a:gd name="T3" fmla="*/ 10 h 119"/>
                <a:gd name="T4" fmla="*/ 0 w 67"/>
                <a:gd name="T5" fmla="*/ 25 h 119"/>
                <a:gd name="T6" fmla="*/ 0 w 67"/>
                <a:gd name="T7" fmla="*/ 119 h 119"/>
                <a:gd name="T8" fmla="*/ 23 w 67"/>
                <a:gd name="T9" fmla="*/ 105 h 119"/>
                <a:gd name="T10" fmla="*/ 56 w 67"/>
                <a:gd name="T11" fmla="*/ 74 h 119"/>
                <a:gd name="T12" fmla="*/ 67 w 67"/>
                <a:gd name="T13" fmla="*/ 32 h 119"/>
                <a:gd name="T14" fmla="*/ 56 w 67"/>
                <a:gd name="T15" fmla="*/ 4 h 119"/>
                <a:gd name="T16" fmla="*/ 24 w 67"/>
                <a:gd name="T17" fmla="*/ 88 h 119"/>
                <a:gd name="T18" fmla="*/ 17 w 67"/>
                <a:gd name="T19" fmla="*/ 92 h 119"/>
                <a:gd name="T20" fmla="*/ 17 w 67"/>
                <a:gd name="T21" fmla="*/ 31 h 119"/>
                <a:gd name="T22" fmla="*/ 26 w 67"/>
                <a:gd name="T23" fmla="*/ 26 h 119"/>
                <a:gd name="T24" fmla="*/ 49 w 67"/>
                <a:gd name="T25" fmla="*/ 43 h 119"/>
                <a:gd name="T26" fmla="*/ 24 w 67"/>
                <a:gd name="T27" fmla="*/ 88 h 119"/>
                <a:gd name="T28" fmla="*/ 24 w 67"/>
                <a:gd name="T29" fmla="*/ 8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19">
                  <a:moveTo>
                    <a:pt x="56" y="4"/>
                  </a:moveTo>
                  <a:cubicBezTo>
                    <a:pt x="49" y="0"/>
                    <a:pt x="39" y="2"/>
                    <a:pt x="25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37" y="97"/>
                    <a:pt x="48" y="87"/>
                    <a:pt x="56" y="74"/>
                  </a:cubicBezTo>
                  <a:cubicBezTo>
                    <a:pt x="64" y="61"/>
                    <a:pt x="67" y="47"/>
                    <a:pt x="67" y="32"/>
                  </a:cubicBezTo>
                  <a:cubicBezTo>
                    <a:pt x="67" y="17"/>
                    <a:pt x="64" y="8"/>
                    <a:pt x="56" y="4"/>
                  </a:cubicBezTo>
                  <a:close/>
                  <a:moveTo>
                    <a:pt x="24" y="88"/>
                  </a:moveTo>
                  <a:cubicBezTo>
                    <a:pt x="17" y="92"/>
                    <a:pt x="17" y="92"/>
                    <a:pt x="17" y="9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2" y="17"/>
                    <a:pt x="49" y="22"/>
                    <a:pt x="49" y="43"/>
                  </a:cubicBezTo>
                  <a:cubicBezTo>
                    <a:pt x="49" y="63"/>
                    <a:pt x="41" y="7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D73CCEA1-DD0F-453B-8849-EA9088372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7963" y="3557588"/>
              <a:ext cx="128588" cy="334963"/>
            </a:xfrm>
            <a:custGeom>
              <a:avLst/>
              <a:gdLst>
                <a:gd name="T0" fmla="*/ 29 w 81"/>
                <a:gd name="T1" fmla="*/ 129 h 211"/>
                <a:gd name="T2" fmla="*/ 78 w 81"/>
                <a:gd name="T3" fmla="*/ 101 h 211"/>
                <a:gd name="T4" fmla="*/ 78 w 81"/>
                <a:gd name="T5" fmla="*/ 74 h 211"/>
                <a:gd name="T6" fmla="*/ 29 w 81"/>
                <a:gd name="T7" fmla="*/ 101 h 211"/>
                <a:gd name="T8" fmla="*/ 29 w 81"/>
                <a:gd name="T9" fmla="*/ 58 h 211"/>
                <a:gd name="T10" fmla="*/ 81 w 81"/>
                <a:gd name="T11" fmla="*/ 28 h 211"/>
                <a:gd name="T12" fmla="*/ 81 w 81"/>
                <a:gd name="T13" fmla="*/ 0 h 211"/>
                <a:gd name="T14" fmla="*/ 0 w 81"/>
                <a:gd name="T15" fmla="*/ 47 h 211"/>
                <a:gd name="T16" fmla="*/ 0 w 81"/>
                <a:gd name="T17" fmla="*/ 211 h 211"/>
                <a:gd name="T18" fmla="*/ 29 w 81"/>
                <a:gd name="T19" fmla="*/ 194 h 211"/>
                <a:gd name="T20" fmla="*/ 29 w 81"/>
                <a:gd name="T21" fmla="*/ 129 h 211"/>
                <a:gd name="T22" fmla="*/ 29 w 81"/>
                <a:gd name="T23" fmla="*/ 1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211">
                  <a:moveTo>
                    <a:pt x="29" y="129"/>
                  </a:moveTo>
                  <a:lnTo>
                    <a:pt x="78" y="101"/>
                  </a:lnTo>
                  <a:lnTo>
                    <a:pt x="78" y="74"/>
                  </a:lnTo>
                  <a:lnTo>
                    <a:pt x="29" y="101"/>
                  </a:lnTo>
                  <a:lnTo>
                    <a:pt x="29" y="58"/>
                  </a:lnTo>
                  <a:lnTo>
                    <a:pt x="81" y="28"/>
                  </a:lnTo>
                  <a:lnTo>
                    <a:pt x="81" y="0"/>
                  </a:lnTo>
                  <a:lnTo>
                    <a:pt x="0" y="47"/>
                  </a:lnTo>
                  <a:lnTo>
                    <a:pt x="0" y="211"/>
                  </a:lnTo>
                  <a:lnTo>
                    <a:pt x="29" y="194"/>
                  </a:lnTo>
                  <a:lnTo>
                    <a:pt x="29" y="129"/>
                  </a:lnTo>
                  <a:lnTo>
                    <a:pt x="29" y="12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7739686B-464B-4AC3-BB05-0F94FE505707}"/>
              </a:ext>
            </a:extLst>
          </p:cNvPr>
          <p:cNvGrpSpPr/>
          <p:nvPr/>
        </p:nvGrpSpPr>
        <p:grpSpPr>
          <a:xfrm>
            <a:off x="1888445" y="4569215"/>
            <a:ext cx="1188089" cy="704758"/>
            <a:chOff x="8732838" y="9256713"/>
            <a:chExt cx="2376488" cy="1409700"/>
          </a:xfrm>
        </p:grpSpPr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C3B2B83C-1B32-4EEC-8D1C-3EACD5AEB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307513"/>
              <a:ext cx="2355850" cy="1358900"/>
            </a:xfrm>
            <a:custGeom>
              <a:avLst/>
              <a:gdLst>
                <a:gd name="T0" fmla="*/ 848 w 853"/>
                <a:gd name="T1" fmla="*/ 215 h 492"/>
                <a:gd name="T2" fmla="*/ 850 w 853"/>
                <a:gd name="T3" fmla="*/ 213 h 492"/>
                <a:gd name="T4" fmla="*/ 850 w 853"/>
                <a:gd name="T5" fmla="*/ 211 h 492"/>
                <a:gd name="T6" fmla="*/ 851 w 853"/>
                <a:gd name="T7" fmla="*/ 208 h 492"/>
                <a:gd name="T8" fmla="*/ 852 w 853"/>
                <a:gd name="T9" fmla="*/ 207 h 492"/>
                <a:gd name="T10" fmla="*/ 853 w 853"/>
                <a:gd name="T11" fmla="*/ 204 h 492"/>
                <a:gd name="T12" fmla="*/ 853 w 853"/>
                <a:gd name="T13" fmla="*/ 202 h 492"/>
                <a:gd name="T14" fmla="*/ 853 w 853"/>
                <a:gd name="T15" fmla="*/ 200 h 492"/>
                <a:gd name="T16" fmla="*/ 853 w 853"/>
                <a:gd name="T17" fmla="*/ 200 h 492"/>
                <a:gd name="T18" fmla="*/ 830 w 853"/>
                <a:gd name="T19" fmla="*/ 167 h 492"/>
                <a:gd name="T20" fmla="*/ 564 w 853"/>
                <a:gd name="T21" fmla="*/ 13 h 492"/>
                <a:gd name="T22" fmla="*/ 506 w 853"/>
                <a:gd name="T23" fmla="*/ 0 h 492"/>
                <a:gd name="T24" fmla="*/ 451 w 853"/>
                <a:gd name="T25" fmla="*/ 13 h 492"/>
                <a:gd name="T26" fmla="*/ 23 w 853"/>
                <a:gd name="T27" fmla="*/ 260 h 492"/>
                <a:gd name="T28" fmla="*/ 0 w 853"/>
                <a:gd name="T29" fmla="*/ 292 h 492"/>
                <a:gd name="T30" fmla="*/ 23 w 853"/>
                <a:gd name="T31" fmla="*/ 325 h 492"/>
                <a:gd name="T32" fmla="*/ 289 w 853"/>
                <a:gd name="T33" fmla="*/ 479 h 492"/>
                <a:gd name="T34" fmla="*/ 347 w 853"/>
                <a:gd name="T35" fmla="*/ 492 h 492"/>
                <a:gd name="T36" fmla="*/ 347 w 853"/>
                <a:gd name="T37" fmla="*/ 492 h 492"/>
                <a:gd name="T38" fmla="*/ 350 w 853"/>
                <a:gd name="T39" fmla="*/ 492 h 492"/>
                <a:gd name="T40" fmla="*/ 354 w 853"/>
                <a:gd name="T41" fmla="*/ 492 h 492"/>
                <a:gd name="T42" fmla="*/ 358 w 853"/>
                <a:gd name="T43" fmla="*/ 492 h 492"/>
                <a:gd name="T44" fmla="*/ 361 w 853"/>
                <a:gd name="T45" fmla="*/ 491 h 492"/>
                <a:gd name="T46" fmla="*/ 365 w 853"/>
                <a:gd name="T47" fmla="*/ 491 h 492"/>
                <a:gd name="T48" fmla="*/ 369 w 853"/>
                <a:gd name="T49" fmla="*/ 490 h 492"/>
                <a:gd name="T50" fmla="*/ 373 w 853"/>
                <a:gd name="T51" fmla="*/ 489 h 492"/>
                <a:gd name="T52" fmla="*/ 376 w 853"/>
                <a:gd name="T53" fmla="*/ 489 h 492"/>
                <a:gd name="T54" fmla="*/ 380 w 853"/>
                <a:gd name="T55" fmla="*/ 488 h 492"/>
                <a:gd name="T56" fmla="*/ 383 w 853"/>
                <a:gd name="T57" fmla="*/ 487 h 492"/>
                <a:gd name="T58" fmla="*/ 387 w 853"/>
                <a:gd name="T59" fmla="*/ 486 h 492"/>
                <a:gd name="T60" fmla="*/ 390 w 853"/>
                <a:gd name="T61" fmla="*/ 485 h 492"/>
                <a:gd name="T62" fmla="*/ 394 w 853"/>
                <a:gd name="T63" fmla="*/ 483 h 492"/>
                <a:gd name="T64" fmla="*/ 396 w 853"/>
                <a:gd name="T65" fmla="*/ 482 h 492"/>
                <a:gd name="T66" fmla="*/ 402 w 853"/>
                <a:gd name="T67" fmla="*/ 479 h 492"/>
                <a:gd name="T68" fmla="*/ 830 w 853"/>
                <a:gd name="T69" fmla="*/ 232 h 492"/>
                <a:gd name="T70" fmla="*/ 835 w 853"/>
                <a:gd name="T71" fmla="*/ 228 h 492"/>
                <a:gd name="T72" fmla="*/ 837 w 853"/>
                <a:gd name="T73" fmla="*/ 227 h 492"/>
                <a:gd name="T74" fmla="*/ 840 w 853"/>
                <a:gd name="T75" fmla="*/ 225 h 492"/>
                <a:gd name="T76" fmla="*/ 841 w 853"/>
                <a:gd name="T77" fmla="*/ 223 h 492"/>
                <a:gd name="T78" fmla="*/ 844 w 853"/>
                <a:gd name="T79" fmla="*/ 221 h 492"/>
                <a:gd name="T80" fmla="*/ 845 w 853"/>
                <a:gd name="T81" fmla="*/ 219 h 492"/>
                <a:gd name="T82" fmla="*/ 847 w 853"/>
                <a:gd name="T83" fmla="*/ 217 h 492"/>
                <a:gd name="T84" fmla="*/ 848 w 853"/>
                <a:gd name="T85" fmla="*/ 21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3" h="492">
                  <a:moveTo>
                    <a:pt x="848" y="215"/>
                  </a:moveTo>
                  <a:cubicBezTo>
                    <a:pt x="849" y="214"/>
                    <a:pt x="849" y="213"/>
                    <a:pt x="850" y="213"/>
                  </a:cubicBezTo>
                  <a:cubicBezTo>
                    <a:pt x="850" y="212"/>
                    <a:pt x="850" y="211"/>
                    <a:pt x="850" y="211"/>
                  </a:cubicBezTo>
                  <a:cubicBezTo>
                    <a:pt x="851" y="210"/>
                    <a:pt x="851" y="209"/>
                    <a:pt x="851" y="208"/>
                  </a:cubicBezTo>
                  <a:cubicBezTo>
                    <a:pt x="852" y="208"/>
                    <a:pt x="852" y="207"/>
                    <a:pt x="852" y="207"/>
                  </a:cubicBezTo>
                  <a:cubicBezTo>
                    <a:pt x="852" y="206"/>
                    <a:pt x="852" y="205"/>
                    <a:pt x="853" y="204"/>
                  </a:cubicBezTo>
                  <a:cubicBezTo>
                    <a:pt x="853" y="203"/>
                    <a:pt x="853" y="203"/>
                    <a:pt x="853" y="202"/>
                  </a:cubicBezTo>
                  <a:cubicBezTo>
                    <a:pt x="853" y="202"/>
                    <a:pt x="853" y="201"/>
                    <a:pt x="853" y="200"/>
                  </a:cubicBezTo>
                  <a:cubicBezTo>
                    <a:pt x="853" y="200"/>
                    <a:pt x="853" y="200"/>
                    <a:pt x="853" y="200"/>
                  </a:cubicBezTo>
                  <a:cubicBezTo>
                    <a:pt x="853" y="188"/>
                    <a:pt x="846" y="176"/>
                    <a:pt x="830" y="167"/>
                  </a:cubicBezTo>
                  <a:cubicBezTo>
                    <a:pt x="564" y="13"/>
                    <a:pt x="564" y="13"/>
                    <a:pt x="564" y="13"/>
                  </a:cubicBezTo>
                  <a:cubicBezTo>
                    <a:pt x="548" y="4"/>
                    <a:pt x="527" y="0"/>
                    <a:pt x="506" y="0"/>
                  </a:cubicBezTo>
                  <a:cubicBezTo>
                    <a:pt x="486" y="0"/>
                    <a:pt x="466" y="5"/>
                    <a:pt x="451" y="13"/>
                  </a:cubicBezTo>
                  <a:cubicBezTo>
                    <a:pt x="23" y="260"/>
                    <a:pt x="23" y="260"/>
                    <a:pt x="23" y="260"/>
                  </a:cubicBezTo>
                  <a:cubicBezTo>
                    <a:pt x="8" y="269"/>
                    <a:pt x="0" y="280"/>
                    <a:pt x="0" y="292"/>
                  </a:cubicBezTo>
                  <a:cubicBezTo>
                    <a:pt x="0" y="304"/>
                    <a:pt x="7" y="316"/>
                    <a:pt x="23" y="325"/>
                  </a:cubicBezTo>
                  <a:cubicBezTo>
                    <a:pt x="289" y="479"/>
                    <a:pt x="289" y="479"/>
                    <a:pt x="289" y="479"/>
                  </a:cubicBezTo>
                  <a:cubicBezTo>
                    <a:pt x="305" y="488"/>
                    <a:pt x="326" y="492"/>
                    <a:pt x="347" y="492"/>
                  </a:cubicBezTo>
                  <a:cubicBezTo>
                    <a:pt x="347" y="492"/>
                    <a:pt x="347" y="492"/>
                    <a:pt x="347" y="492"/>
                  </a:cubicBezTo>
                  <a:cubicBezTo>
                    <a:pt x="348" y="492"/>
                    <a:pt x="349" y="492"/>
                    <a:pt x="350" y="492"/>
                  </a:cubicBezTo>
                  <a:cubicBezTo>
                    <a:pt x="351" y="492"/>
                    <a:pt x="353" y="492"/>
                    <a:pt x="354" y="492"/>
                  </a:cubicBezTo>
                  <a:cubicBezTo>
                    <a:pt x="355" y="492"/>
                    <a:pt x="357" y="492"/>
                    <a:pt x="358" y="492"/>
                  </a:cubicBezTo>
                  <a:cubicBezTo>
                    <a:pt x="359" y="492"/>
                    <a:pt x="360" y="491"/>
                    <a:pt x="361" y="491"/>
                  </a:cubicBezTo>
                  <a:cubicBezTo>
                    <a:pt x="363" y="491"/>
                    <a:pt x="364" y="491"/>
                    <a:pt x="365" y="491"/>
                  </a:cubicBezTo>
                  <a:cubicBezTo>
                    <a:pt x="366" y="491"/>
                    <a:pt x="368" y="490"/>
                    <a:pt x="369" y="490"/>
                  </a:cubicBezTo>
                  <a:cubicBezTo>
                    <a:pt x="370" y="490"/>
                    <a:pt x="371" y="490"/>
                    <a:pt x="373" y="489"/>
                  </a:cubicBezTo>
                  <a:cubicBezTo>
                    <a:pt x="374" y="489"/>
                    <a:pt x="375" y="489"/>
                    <a:pt x="376" y="489"/>
                  </a:cubicBezTo>
                  <a:cubicBezTo>
                    <a:pt x="377" y="488"/>
                    <a:pt x="379" y="488"/>
                    <a:pt x="380" y="488"/>
                  </a:cubicBezTo>
                  <a:cubicBezTo>
                    <a:pt x="381" y="487"/>
                    <a:pt x="382" y="487"/>
                    <a:pt x="383" y="487"/>
                  </a:cubicBezTo>
                  <a:cubicBezTo>
                    <a:pt x="384" y="486"/>
                    <a:pt x="386" y="486"/>
                    <a:pt x="387" y="486"/>
                  </a:cubicBezTo>
                  <a:cubicBezTo>
                    <a:pt x="388" y="485"/>
                    <a:pt x="389" y="485"/>
                    <a:pt x="390" y="485"/>
                  </a:cubicBezTo>
                  <a:cubicBezTo>
                    <a:pt x="391" y="484"/>
                    <a:pt x="392" y="483"/>
                    <a:pt x="394" y="483"/>
                  </a:cubicBezTo>
                  <a:cubicBezTo>
                    <a:pt x="394" y="482"/>
                    <a:pt x="395" y="482"/>
                    <a:pt x="396" y="482"/>
                  </a:cubicBezTo>
                  <a:cubicBezTo>
                    <a:pt x="398" y="481"/>
                    <a:pt x="400" y="480"/>
                    <a:pt x="402" y="479"/>
                  </a:cubicBezTo>
                  <a:cubicBezTo>
                    <a:pt x="830" y="232"/>
                    <a:pt x="830" y="232"/>
                    <a:pt x="830" y="232"/>
                  </a:cubicBezTo>
                  <a:cubicBezTo>
                    <a:pt x="832" y="231"/>
                    <a:pt x="833" y="230"/>
                    <a:pt x="835" y="228"/>
                  </a:cubicBezTo>
                  <a:cubicBezTo>
                    <a:pt x="836" y="228"/>
                    <a:pt x="836" y="228"/>
                    <a:pt x="837" y="227"/>
                  </a:cubicBezTo>
                  <a:cubicBezTo>
                    <a:pt x="838" y="226"/>
                    <a:pt x="839" y="226"/>
                    <a:pt x="840" y="225"/>
                  </a:cubicBezTo>
                  <a:cubicBezTo>
                    <a:pt x="840" y="224"/>
                    <a:pt x="841" y="224"/>
                    <a:pt x="841" y="223"/>
                  </a:cubicBezTo>
                  <a:cubicBezTo>
                    <a:pt x="842" y="222"/>
                    <a:pt x="843" y="222"/>
                    <a:pt x="844" y="221"/>
                  </a:cubicBezTo>
                  <a:cubicBezTo>
                    <a:pt x="844" y="220"/>
                    <a:pt x="845" y="220"/>
                    <a:pt x="845" y="219"/>
                  </a:cubicBezTo>
                  <a:cubicBezTo>
                    <a:pt x="846" y="218"/>
                    <a:pt x="846" y="218"/>
                    <a:pt x="847" y="217"/>
                  </a:cubicBezTo>
                  <a:cubicBezTo>
                    <a:pt x="847" y="216"/>
                    <a:pt x="848" y="216"/>
                    <a:pt x="848" y="215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18BD2E98-AD61-4B06-BF62-D4C0701C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256713"/>
              <a:ext cx="2376488" cy="1373188"/>
            </a:xfrm>
            <a:custGeom>
              <a:avLst/>
              <a:gdLst>
                <a:gd name="T0" fmla="*/ 564 w 861"/>
                <a:gd name="T1" fmla="*/ 14 h 497"/>
                <a:gd name="T2" fmla="*/ 830 w 861"/>
                <a:gd name="T3" fmla="*/ 167 h 497"/>
                <a:gd name="T4" fmla="*/ 830 w 861"/>
                <a:gd name="T5" fmla="*/ 232 h 497"/>
                <a:gd name="T6" fmla="*/ 402 w 861"/>
                <a:gd name="T7" fmla="*/ 479 h 497"/>
                <a:gd name="T8" fmla="*/ 289 w 861"/>
                <a:gd name="T9" fmla="*/ 479 h 497"/>
                <a:gd name="T10" fmla="*/ 23 w 861"/>
                <a:gd name="T11" fmla="*/ 326 h 497"/>
                <a:gd name="T12" fmla="*/ 0 w 861"/>
                <a:gd name="T13" fmla="*/ 292 h 497"/>
                <a:gd name="T14" fmla="*/ 0 w 861"/>
                <a:gd name="T15" fmla="*/ 292 h 497"/>
                <a:gd name="T16" fmla="*/ 387 w 861"/>
                <a:gd name="T17" fmla="*/ 281 h 497"/>
                <a:gd name="T18" fmla="*/ 483 w 861"/>
                <a:gd name="T19" fmla="*/ 227 h 497"/>
                <a:gd name="T20" fmla="*/ 506 w 861"/>
                <a:gd name="T21" fmla="*/ 0 h 497"/>
                <a:gd name="T22" fmla="*/ 506 w 861"/>
                <a:gd name="T23" fmla="*/ 0 h 497"/>
                <a:gd name="T24" fmla="*/ 564 w 861"/>
                <a:gd name="T25" fmla="*/ 1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1" h="497">
                  <a:moveTo>
                    <a:pt x="564" y="14"/>
                  </a:moveTo>
                  <a:cubicBezTo>
                    <a:pt x="830" y="167"/>
                    <a:pt x="830" y="167"/>
                    <a:pt x="830" y="167"/>
                  </a:cubicBezTo>
                  <a:cubicBezTo>
                    <a:pt x="861" y="185"/>
                    <a:pt x="861" y="214"/>
                    <a:pt x="830" y="232"/>
                  </a:cubicBezTo>
                  <a:cubicBezTo>
                    <a:pt x="402" y="479"/>
                    <a:pt x="402" y="479"/>
                    <a:pt x="402" y="479"/>
                  </a:cubicBezTo>
                  <a:cubicBezTo>
                    <a:pt x="371" y="497"/>
                    <a:pt x="320" y="497"/>
                    <a:pt x="289" y="479"/>
                  </a:cubicBezTo>
                  <a:cubicBezTo>
                    <a:pt x="23" y="326"/>
                    <a:pt x="23" y="326"/>
                    <a:pt x="23" y="326"/>
                  </a:cubicBezTo>
                  <a:cubicBezTo>
                    <a:pt x="7" y="317"/>
                    <a:pt x="0" y="304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387" y="281"/>
                    <a:pt x="387" y="281"/>
                    <a:pt x="387" y="281"/>
                  </a:cubicBezTo>
                  <a:cubicBezTo>
                    <a:pt x="438" y="279"/>
                    <a:pt x="478" y="256"/>
                    <a:pt x="483" y="22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527" y="0"/>
                    <a:pt x="548" y="4"/>
                    <a:pt x="564" y="1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BB33DECE-33DD-495F-B719-59021866C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812338"/>
              <a:ext cx="1397000" cy="806450"/>
            </a:xfrm>
            <a:custGeom>
              <a:avLst/>
              <a:gdLst>
                <a:gd name="T0" fmla="*/ 506 w 506"/>
                <a:gd name="T1" fmla="*/ 0 h 292"/>
                <a:gd name="T2" fmla="*/ 506 w 506"/>
                <a:gd name="T3" fmla="*/ 0 h 292"/>
                <a:gd name="T4" fmla="*/ 113 w 506"/>
                <a:gd name="T5" fmla="*/ 13 h 292"/>
                <a:gd name="T6" fmla="*/ 19 w 506"/>
                <a:gd name="T7" fmla="*/ 68 h 292"/>
                <a:gd name="T8" fmla="*/ 0 w 506"/>
                <a:gd name="T9" fmla="*/ 292 h 292"/>
                <a:gd name="T10" fmla="*/ 0 w 506"/>
                <a:gd name="T11" fmla="*/ 292 h 292"/>
                <a:gd name="T12" fmla="*/ 55 w 506"/>
                <a:gd name="T13" fmla="*/ 278 h 292"/>
                <a:gd name="T14" fmla="*/ 483 w 506"/>
                <a:gd name="T15" fmla="*/ 31 h 292"/>
                <a:gd name="T16" fmla="*/ 506 w 506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292">
                  <a:moveTo>
                    <a:pt x="506" y="0"/>
                  </a:moveTo>
                  <a:cubicBezTo>
                    <a:pt x="506" y="0"/>
                    <a:pt x="506" y="0"/>
                    <a:pt x="506" y="0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63" y="16"/>
                    <a:pt x="23" y="39"/>
                    <a:pt x="19" y="68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0" y="291"/>
                    <a:pt x="40" y="287"/>
                    <a:pt x="55" y="278"/>
                  </a:cubicBezTo>
                  <a:cubicBezTo>
                    <a:pt x="483" y="31"/>
                    <a:pt x="483" y="31"/>
                    <a:pt x="483" y="31"/>
                  </a:cubicBezTo>
                  <a:cubicBezTo>
                    <a:pt x="498" y="23"/>
                    <a:pt x="506" y="11"/>
                    <a:pt x="506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AF6E02CA-23A2-4829-A8B6-D1422176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901" y="9326563"/>
              <a:ext cx="1266825" cy="739775"/>
            </a:xfrm>
            <a:custGeom>
              <a:avLst/>
              <a:gdLst>
                <a:gd name="T0" fmla="*/ 443 w 459"/>
                <a:gd name="T1" fmla="*/ 10 h 268"/>
                <a:gd name="T2" fmla="*/ 459 w 459"/>
                <a:gd name="T3" fmla="*/ 217 h 268"/>
                <a:gd name="T4" fmla="*/ 371 w 459"/>
                <a:gd name="T5" fmla="*/ 268 h 268"/>
                <a:gd name="T6" fmla="*/ 17 w 459"/>
                <a:gd name="T7" fmla="*/ 256 h 268"/>
                <a:gd name="T8" fmla="*/ 14 w 459"/>
                <a:gd name="T9" fmla="*/ 239 h 268"/>
                <a:gd name="T10" fmla="*/ 414 w 459"/>
                <a:gd name="T11" fmla="*/ 8 h 268"/>
                <a:gd name="T12" fmla="*/ 443 w 459"/>
                <a:gd name="T13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268">
                  <a:moveTo>
                    <a:pt x="443" y="10"/>
                  </a:moveTo>
                  <a:cubicBezTo>
                    <a:pt x="459" y="217"/>
                    <a:pt x="459" y="217"/>
                    <a:pt x="459" y="217"/>
                  </a:cubicBezTo>
                  <a:cubicBezTo>
                    <a:pt x="457" y="245"/>
                    <a:pt x="419" y="266"/>
                    <a:pt x="371" y="268"/>
                  </a:cubicBezTo>
                  <a:cubicBezTo>
                    <a:pt x="17" y="256"/>
                    <a:pt x="17" y="256"/>
                    <a:pt x="17" y="256"/>
                  </a:cubicBezTo>
                  <a:cubicBezTo>
                    <a:pt x="17" y="256"/>
                    <a:pt x="0" y="247"/>
                    <a:pt x="14" y="239"/>
                  </a:cubicBezTo>
                  <a:cubicBezTo>
                    <a:pt x="414" y="8"/>
                    <a:pt x="414" y="8"/>
                    <a:pt x="414" y="8"/>
                  </a:cubicBezTo>
                  <a:cubicBezTo>
                    <a:pt x="428" y="0"/>
                    <a:pt x="443" y="10"/>
                    <a:pt x="443" y="1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849A5B1F-C562-4047-8BC1-267D8FD80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256713"/>
              <a:ext cx="1397000" cy="806450"/>
            </a:xfrm>
            <a:custGeom>
              <a:avLst/>
              <a:gdLst>
                <a:gd name="T0" fmla="*/ 506 w 506"/>
                <a:gd name="T1" fmla="*/ 0 h 292"/>
                <a:gd name="T2" fmla="*/ 506 w 506"/>
                <a:gd name="T3" fmla="*/ 0 h 292"/>
                <a:gd name="T4" fmla="*/ 483 w 506"/>
                <a:gd name="T5" fmla="*/ 227 h 292"/>
                <a:gd name="T6" fmla="*/ 387 w 506"/>
                <a:gd name="T7" fmla="*/ 281 h 292"/>
                <a:gd name="T8" fmla="*/ 0 w 506"/>
                <a:gd name="T9" fmla="*/ 292 h 292"/>
                <a:gd name="T10" fmla="*/ 0 w 506"/>
                <a:gd name="T11" fmla="*/ 292 h 292"/>
                <a:gd name="T12" fmla="*/ 23 w 506"/>
                <a:gd name="T13" fmla="*/ 261 h 292"/>
                <a:gd name="T14" fmla="*/ 451 w 506"/>
                <a:gd name="T15" fmla="*/ 14 h 292"/>
                <a:gd name="T16" fmla="*/ 506 w 506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292">
                  <a:moveTo>
                    <a:pt x="506" y="0"/>
                  </a:moveTo>
                  <a:cubicBezTo>
                    <a:pt x="506" y="0"/>
                    <a:pt x="506" y="0"/>
                    <a:pt x="506" y="0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78" y="256"/>
                    <a:pt x="438" y="279"/>
                    <a:pt x="387" y="281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81"/>
                    <a:pt x="8" y="269"/>
                    <a:pt x="23" y="261"/>
                  </a:cubicBezTo>
                  <a:cubicBezTo>
                    <a:pt x="451" y="14"/>
                    <a:pt x="451" y="14"/>
                    <a:pt x="451" y="14"/>
                  </a:cubicBezTo>
                  <a:cubicBezTo>
                    <a:pt x="466" y="5"/>
                    <a:pt x="486" y="1"/>
                    <a:pt x="50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59EED4D-6034-40C5-83CE-497BC1BD6066}"/>
              </a:ext>
            </a:extLst>
          </p:cNvPr>
          <p:cNvGrpSpPr/>
          <p:nvPr/>
        </p:nvGrpSpPr>
        <p:grpSpPr>
          <a:xfrm>
            <a:off x="4234464" y="3035095"/>
            <a:ext cx="524601" cy="813488"/>
            <a:chOff x="13425488" y="6188075"/>
            <a:chExt cx="1049338" cy="1627188"/>
          </a:xfrm>
        </p:grpSpPr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C671DB85-3524-477A-B992-F6BC6AE2A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5488" y="7207250"/>
              <a:ext cx="1049338" cy="608013"/>
            </a:xfrm>
            <a:custGeom>
              <a:avLst/>
              <a:gdLst>
                <a:gd name="T0" fmla="*/ 312 w 380"/>
                <a:gd name="T1" fmla="*/ 39 h 220"/>
                <a:gd name="T2" fmla="*/ 312 w 380"/>
                <a:gd name="T3" fmla="*/ 181 h 220"/>
                <a:gd name="T4" fmla="*/ 68 w 380"/>
                <a:gd name="T5" fmla="*/ 181 h 220"/>
                <a:gd name="T6" fmla="*/ 68 w 380"/>
                <a:gd name="T7" fmla="*/ 39 h 220"/>
                <a:gd name="T8" fmla="*/ 312 w 380"/>
                <a:gd name="T9" fmla="*/ 3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20">
                  <a:moveTo>
                    <a:pt x="312" y="39"/>
                  </a:moveTo>
                  <a:cubicBezTo>
                    <a:pt x="380" y="78"/>
                    <a:pt x="380" y="141"/>
                    <a:pt x="312" y="181"/>
                  </a:cubicBezTo>
                  <a:cubicBezTo>
                    <a:pt x="245" y="220"/>
                    <a:pt x="135" y="220"/>
                    <a:pt x="68" y="181"/>
                  </a:cubicBezTo>
                  <a:cubicBezTo>
                    <a:pt x="0" y="141"/>
                    <a:pt x="0" y="78"/>
                    <a:pt x="68" y="39"/>
                  </a:cubicBezTo>
                  <a:cubicBezTo>
                    <a:pt x="135" y="0"/>
                    <a:pt x="245" y="0"/>
                    <a:pt x="312" y="39"/>
                  </a:cubicBezTo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90DC1EA6-C448-488A-A30F-E0A5A64A73D1}"/>
                </a:ext>
              </a:extLst>
            </p:cNvPr>
            <p:cNvGrpSpPr/>
            <p:nvPr/>
          </p:nvGrpSpPr>
          <p:grpSpPr>
            <a:xfrm>
              <a:off x="13425488" y="6188075"/>
              <a:ext cx="1049338" cy="1608138"/>
              <a:chOff x="13425488" y="6188075"/>
              <a:chExt cx="1049338" cy="1608138"/>
            </a:xfrm>
          </p:grpSpPr>
          <p:sp>
            <p:nvSpPr>
              <p:cNvPr id="35" name="Freeform 234">
                <a:extLst>
                  <a:ext uri="{FF2B5EF4-FFF2-40B4-BE49-F238E27FC236}">
                    <a16:creationId xmlns:a16="http://schemas.microsoft.com/office/drawing/2014/main" id="{17AA8827-68BD-45F5-966B-910212C8D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5488" y="7191375"/>
                <a:ext cx="1049338" cy="604838"/>
              </a:xfrm>
              <a:custGeom>
                <a:avLst/>
                <a:gdLst>
                  <a:gd name="T0" fmla="*/ 312 w 380"/>
                  <a:gd name="T1" fmla="*/ 39 h 219"/>
                  <a:gd name="T2" fmla="*/ 312 w 380"/>
                  <a:gd name="T3" fmla="*/ 180 h 219"/>
                  <a:gd name="T4" fmla="*/ 68 w 380"/>
                  <a:gd name="T5" fmla="*/ 180 h 219"/>
                  <a:gd name="T6" fmla="*/ 68 w 380"/>
                  <a:gd name="T7" fmla="*/ 39 h 219"/>
                  <a:gd name="T8" fmla="*/ 312 w 380"/>
                  <a:gd name="T9" fmla="*/ 3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219">
                    <a:moveTo>
                      <a:pt x="312" y="39"/>
                    </a:moveTo>
                    <a:cubicBezTo>
                      <a:pt x="380" y="78"/>
                      <a:pt x="380" y="141"/>
                      <a:pt x="312" y="180"/>
                    </a:cubicBezTo>
                    <a:cubicBezTo>
                      <a:pt x="245" y="219"/>
                      <a:pt x="135" y="219"/>
                      <a:pt x="68" y="180"/>
                    </a:cubicBezTo>
                    <a:cubicBezTo>
                      <a:pt x="0" y="141"/>
                      <a:pt x="0" y="78"/>
                      <a:pt x="68" y="39"/>
                    </a:cubicBezTo>
                    <a:cubicBezTo>
                      <a:pt x="135" y="0"/>
                      <a:pt x="245" y="0"/>
                      <a:pt x="312" y="39"/>
                    </a:cubicBezTo>
                  </a:path>
                </a:pathLst>
              </a:custGeom>
              <a:solidFill>
                <a:srgbClr val="0E0C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D5678554-4EE8-4DD3-8ED9-30D6FF26E432}"/>
                  </a:ext>
                </a:extLst>
              </p:cNvPr>
              <p:cNvGrpSpPr/>
              <p:nvPr/>
            </p:nvGrpSpPr>
            <p:grpSpPr>
              <a:xfrm>
                <a:off x="13495338" y="6188075"/>
                <a:ext cx="908050" cy="1504950"/>
                <a:chOff x="13495338" y="6188075"/>
                <a:chExt cx="908050" cy="1504950"/>
              </a:xfrm>
            </p:grpSpPr>
            <p:sp>
              <p:nvSpPr>
                <p:cNvPr id="36" name="Freeform 235">
                  <a:extLst>
                    <a:ext uri="{FF2B5EF4-FFF2-40B4-BE49-F238E27FC236}">
                      <a16:creationId xmlns:a16="http://schemas.microsoft.com/office/drawing/2014/main" id="{8E67E819-F7F5-469B-8DBF-E0CC4874A4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495338" y="6188075"/>
                  <a:ext cx="908050" cy="571500"/>
                </a:xfrm>
                <a:custGeom>
                  <a:avLst/>
                  <a:gdLst>
                    <a:gd name="T0" fmla="*/ 281 w 329"/>
                    <a:gd name="T1" fmla="*/ 37 h 207"/>
                    <a:gd name="T2" fmla="*/ 50 w 329"/>
                    <a:gd name="T3" fmla="*/ 37 h 207"/>
                    <a:gd name="T4" fmla="*/ 2 w 329"/>
                    <a:gd name="T5" fmla="*/ 108 h 207"/>
                    <a:gd name="T6" fmla="*/ 50 w 329"/>
                    <a:gd name="T7" fmla="*/ 170 h 207"/>
                    <a:gd name="T8" fmla="*/ 281 w 329"/>
                    <a:gd name="T9" fmla="*/ 170 h 207"/>
                    <a:gd name="T10" fmla="*/ 328 w 329"/>
                    <a:gd name="T11" fmla="*/ 112 h 207"/>
                    <a:gd name="T12" fmla="*/ 329 w 329"/>
                    <a:gd name="T13" fmla="*/ 103 h 207"/>
                    <a:gd name="T14" fmla="*/ 281 w 329"/>
                    <a:gd name="T15" fmla="*/ 37 h 207"/>
                    <a:gd name="T16" fmla="*/ 295 w 329"/>
                    <a:gd name="T17" fmla="*/ 135 h 207"/>
                    <a:gd name="T18" fmla="*/ 265 w 329"/>
                    <a:gd name="T19" fmla="*/ 161 h 207"/>
                    <a:gd name="T20" fmla="*/ 66 w 329"/>
                    <a:gd name="T21" fmla="*/ 161 h 207"/>
                    <a:gd name="T22" fmla="*/ 36 w 329"/>
                    <a:gd name="T23" fmla="*/ 135 h 207"/>
                    <a:gd name="T24" fmla="*/ 66 w 329"/>
                    <a:gd name="T25" fmla="*/ 46 h 207"/>
                    <a:gd name="T26" fmla="*/ 265 w 329"/>
                    <a:gd name="T27" fmla="*/ 46 h 207"/>
                    <a:gd name="T28" fmla="*/ 295 w 329"/>
                    <a:gd name="T29" fmla="*/ 135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9" h="207">
                      <a:moveTo>
                        <a:pt x="281" y="37"/>
                      </a:moveTo>
                      <a:cubicBezTo>
                        <a:pt x="217" y="0"/>
                        <a:pt x="114" y="0"/>
                        <a:pt x="50" y="37"/>
                      </a:cubicBezTo>
                      <a:cubicBezTo>
                        <a:pt x="16" y="56"/>
                        <a:pt x="0" y="82"/>
                        <a:pt x="2" y="108"/>
                      </a:cubicBezTo>
                      <a:cubicBezTo>
                        <a:pt x="4" y="131"/>
                        <a:pt x="20" y="153"/>
                        <a:pt x="50" y="170"/>
                      </a:cubicBezTo>
                      <a:cubicBezTo>
                        <a:pt x="114" y="207"/>
                        <a:pt x="217" y="207"/>
                        <a:pt x="281" y="170"/>
                      </a:cubicBezTo>
                      <a:cubicBezTo>
                        <a:pt x="309" y="154"/>
                        <a:pt x="325" y="133"/>
                        <a:pt x="328" y="112"/>
                      </a:cubicBezTo>
                      <a:cubicBezTo>
                        <a:pt x="329" y="103"/>
                        <a:pt x="329" y="103"/>
                        <a:pt x="329" y="103"/>
                      </a:cubicBezTo>
                      <a:cubicBezTo>
                        <a:pt x="329" y="79"/>
                        <a:pt x="313" y="55"/>
                        <a:pt x="281" y="37"/>
                      </a:cubicBezTo>
                      <a:close/>
                      <a:moveTo>
                        <a:pt x="295" y="135"/>
                      </a:moveTo>
                      <a:cubicBezTo>
                        <a:pt x="288" y="145"/>
                        <a:pt x="278" y="153"/>
                        <a:pt x="265" y="161"/>
                      </a:cubicBezTo>
                      <a:cubicBezTo>
                        <a:pt x="210" y="193"/>
                        <a:pt x="121" y="193"/>
                        <a:pt x="66" y="161"/>
                      </a:cubicBezTo>
                      <a:cubicBezTo>
                        <a:pt x="52" y="153"/>
                        <a:pt x="42" y="145"/>
                        <a:pt x="36" y="135"/>
                      </a:cubicBezTo>
                      <a:cubicBezTo>
                        <a:pt x="14" y="106"/>
                        <a:pt x="24" y="70"/>
                        <a:pt x="66" y="46"/>
                      </a:cubicBezTo>
                      <a:cubicBezTo>
                        <a:pt x="121" y="14"/>
                        <a:pt x="210" y="14"/>
                        <a:pt x="265" y="46"/>
                      </a:cubicBezTo>
                      <a:cubicBezTo>
                        <a:pt x="307" y="70"/>
                        <a:pt x="317" y="106"/>
                        <a:pt x="295" y="135"/>
                      </a:cubicBezTo>
                      <a:close/>
                    </a:path>
                  </a:pathLst>
                </a:custGeom>
                <a:solidFill>
                  <a:srgbClr val="C1C7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7" name="Freeform 236">
                  <a:extLst>
                    <a:ext uri="{FF2B5EF4-FFF2-40B4-BE49-F238E27FC236}">
                      <a16:creationId xmlns:a16="http://schemas.microsoft.com/office/drawing/2014/main" id="{8E0CE5D9-06FE-4DF4-803E-B779AA21E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93763" y="6403975"/>
                  <a:ext cx="715963" cy="317500"/>
                </a:xfrm>
                <a:custGeom>
                  <a:avLst/>
                  <a:gdLst>
                    <a:gd name="T0" fmla="*/ 259 w 259"/>
                    <a:gd name="T1" fmla="*/ 57 h 115"/>
                    <a:gd name="T2" fmla="*/ 229 w 259"/>
                    <a:gd name="T3" fmla="*/ 83 h 115"/>
                    <a:gd name="T4" fmla="*/ 30 w 259"/>
                    <a:gd name="T5" fmla="*/ 83 h 115"/>
                    <a:gd name="T6" fmla="*/ 0 w 259"/>
                    <a:gd name="T7" fmla="*/ 57 h 115"/>
                    <a:gd name="T8" fmla="*/ 30 w 259"/>
                    <a:gd name="T9" fmla="*/ 32 h 115"/>
                    <a:gd name="T10" fmla="*/ 229 w 259"/>
                    <a:gd name="T11" fmla="*/ 32 h 115"/>
                    <a:gd name="T12" fmla="*/ 259 w 259"/>
                    <a:gd name="T13" fmla="*/ 57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9" h="115">
                      <a:moveTo>
                        <a:pt x="259" y="57"/>
                      </a:moveTo>
                      <a:cubicBezTo>
                        <a:pt x="252" y="67"/>
                        <a:pt x="242" y="75"/>
                        <a:pt x="229" y="83"/>
                      </a:cubicBezTo>
                      <a:cubicBezTo>
                        <a:pt x="174" y="115"/>
                        <a:pt x="85" y="115"/>
                        <a:pt x="30" y="83"/>
                      </a:cubicBezTo>
                      <a:cubicBezTo>
                        <a:pt x="16" y="75"/>
                        <a:pt x="6" y="67"/>
                        <a:pt x="0" y="57"/>
                      </a:cubicBezTo>
                      <a:cubicBezTo>
                        <a:pt x="6" y="48"/>
                        <a:pt x="16" y="39"/>
                        <a:pt x="30" y="32"/>
                      </a:cubicBezTo>
                      <a:cubicBezTo>
                        <a:pt x="85" y="0"/>
                        <a:pt x="174" y="0"/>
                        <a:pt x="229" y="32"/>
                      </a:cubicBezTo>
                      <a:cubicBezTo>
                        <a:pt x="242" y="39"/>
                        <a:pt x="252" y="48"/>
                        <a:pt x="259" y="57"/>
                      </a:cubicBezTo>
                      <a:close/>
                    </a:path>
                  </a:pathLst>
                </a:custGeom>
                <a:solidFill>
                  <a:srgbClr val="352A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" name="Freeform 237">
                  <a:extLst>
                    <a:ext uri="{FF2B5EF4-FFF2-40B4-BE49-F238E27FC236}">
                      <a16:creationId xmlns:a16="http://schemas.microsoft.com/office/drawing/2014/main" id="{D7A6B0C9-BF20-46B3-BFF6-6AC0ECCA8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36613" y="6956425"/>
                  <a:ext cx="828675" cy="533400"/>
                </a:xfrm>
                <a:custGeom>
                  <a:avLst/>
                  <a:gdLst>
                    <a:gd name="T0" fmla="*/ 300 w 300"/>
                    <a:gd name="T1" fmla="*/ 3 h 193"/>
                    <a:gd name="T2" fmla="*/ 298 w 300"/>
                    <a:gd name="T3" fmla="*/ 31 h 193"/>
                    <a:gd name="T4" fmla="*/ 298 w 300"/>
                    <a:gd name="T5" fmla="*/ 31 h 193"/>
                    <a:gd name="T6" fmla="*/ 293 w 300"/>
                    <a:gd name="T7" fmla="*/ 105 h 193"/>
                    <a:gd name="T8" fmla="*/ 292 w 300"/>
                    <a:gd name="T9" fmla="*/ 113 h 193"/>
                    <a:gd name="T10" fmla="*/ 292 w 300"/>
                    <a:gd name="T11" fmla="*/ 113 h 193"/>
                    <a:gd name="T12" fmla="*/ 281 w 300"/>
                    <a:gd name="T13" fmla="*/ 138 h 193"/>
                    <a:gd name="T14" fmla="*/ 251 w 300"/>
                    <a:gd name="T15" fmla="*/ 164 h 193"/>
                    <a:gd name="T16" fmla="*/ 193 w 300"/>
                    <a:gd name="T17" fmla="*/ 184 h 193"/>
                    <a:gd name="T18" fmla="*/ 50 w 300"/>
                    <a:gd name="T19" fmla="*/ 164 h 193"/>
                    <a:gd name="T20" fmla="*/ 19 w 300"/>
                    <a:gd name="T21" fmla="*/ 138 h 193"/>
                    <a:gd name="T22" fmla="*/ 9 w 300"/>
                    <a:gd name="T23" fmla="*/ 113 h 193"/>
                    <a:gd name="T24" fmla="*/ 8 w 300"/>
                    <a:gd name="T25" fmla="*/ 112 h 193"/>
                    <a:gd name="T26" fmla="*/ 8 w 300"/>
                    <a:gd name="T27" fmla="*/ 106 h 193"/>
                    <a:gd name="T28" fmla="*/ 8 w 300"/>
                    <a:gd name="T29" fmla="*/ 106 h 193"/>
                    <a:gd name="T30" fmla="*/ 0 w 300"/>
                    <a:gd name="T31" fmla="*/ 0 h 193"/>
                    <a:gd name="T32" fmla="*/ 12 w 300"/>
                    <a:gd name="T33" fmla="*/ 30 h 193"/>
                    <a:gd name="T34" fmla="*/ 39 w 300"/>
                    <a:gd name="T35" fmla="*/ 54 h 193"/>
                    <a:gd name="T36" fmla="*/ 44 w 300"/>
                    <a:gd name="T37" fmla="*/ 57 h 193"/>
                    <a:gd name="T38" fmla="*/ 257 w 300"/>
                    <a:gd name="T39" fmla="*/ 57 h 193"/>
                    <a:gd name="T40" fmla="*/ 262 w 300"/>
                    <a:gd name="T41" fmla="*/ 54 h 193"/>
                    <a:gd name="T42" fmla="*/ 289 w 300"/>
                    <a:gd name="T43" fmla="*/ 30 h 193"/>
                    <a:gd name="T44" fmla="*/ 300 w 300"/>
                    <a:gd name="T45" fmla="*/ 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00" h="193">
                      <a:moveTo>
                        <a:pt x="300" y="3"/>
                      </a:moveTo>
                      <a:cubicBezTo>
                        <a:pt x="298" y="31"/>
                        <a:pt x="298" y="31"/>
                        <a:pt x="298" y="31"/>
                      </a:cubicBezTo>
                      <a:cubicBezTo>
                        <a:pt x="298" y="31"/>
                        <a:pt x="298" y="31"/>
                        <a:pt x="298" y="31"/>
                      </a:cubicBezTo>
                      <a:cubicBezTo>
                        <a:pt x="293" y="105"/>
                        <a:pt x="293" y="105"/>
                        <a:pt x="293" y="105"/>
                      </a:cubicBezTo>
                      <a:cubicBezTo>
                        <a:pt x="292" y="113"/>
                        <a:pt x="292" y="113"/>
                        <a:pt x="292" y="113"/>
                      </a:cubicBezTo>
                      <a:cubicBezTo>
                        <a:pt x="292" y="113"/>
                        <a:pt x="292" y="113"/>
                        <a:pt x="292" y="113"/>
                      </a:cubicBezTo>
                      <a:cubicBezTo>
                        <a:pt x="291" y="122"/>
                        <a:pt x="287" y="130"/>
                        <a:pt x="281" y="138"/>
                      </a:cubicBezTo>
                      <a:cubicBezTo>
                        <a:pt x="274" y="147"/>
                        <a:pt x="264" y="156"/>
                        <a:pt x="251" y="164"/>
                      </a:cubicBezTo>
                      <a:cubicBezTo>
                        <a:pt x="234" y="174"/>
                        <a:pt x="214" y="180"/>
                        <a:pt x="193" y="184"/>
                      </a:cubicBezTo>
                      <a:cubicBezTo>
                        <a:pt x="144" y="193"/>
                        <a:pt x="88" y="186"/>
                        <a:pt x="50" y="164"/>
                      </a:cubicBezTo>
                      <a:cubicBezTo>
                        <a:pt x="36" y="156"/>
                        <a:pt x="26" y="147"/>
                        <a:pt x="19" y="138"/>
                      </a:cubicBezTo>
                      <a:cubicBezTo>
                        <a:pt x="13" y="130"/>
                        <a:pt x="10" y="121"/>
                        <a:pt x="9" y="113"/>
                      </a:cubicBezTo>
                      <a:cubicBezTo>
                        <a:pt x="8" y="112"/>
                        <a:pt x="8" y="112"/>
                        <a:pt x="8" y="112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0"/>
                        <a:pt x="5" y="20"/>
                        <a:pt x="12" y="30"/>
                      </a:cubicBezTo>
                      <a:cubicBezTo>
                        <a:pt x="18" y="39"/>
                        <a:pt x="27" y="47"/>
                        <a:pt x="39" y="54"/>
                      </a:cubicBezTo>
                      <a:cubicBezTo>
                        <a:pt x="41" y="55"/>
                        <a:pt x="42" y="56"/>
                        <a:pt x="44" y="57"/>
                      </a:cubicBezTo>
                      <a:cubicBezTo>
                        <a:pt x="103" y="91"/>
                        <a:pt x="198" y="91"/>
                        <a:pt x="257" y="57"/>
                      </a:cubicBezTo>
                      <a:cubicBezTo>
                        <a:pt x="258" y="56"/>
                        <a:pt x="260" y="55"/>
                        <a:pt x="262" y="54"/>
                      </a:cubicBezTo>
                      <a:cubicBezTo>
                        <a:pt x="273" y="47"/>
                        <a:pt x="282" y="39"/>
                        <a:pt x="289" y="30"/>
                      </a:cubicBezTo>
                      <a:cubicBezTo>
                        <a:pt x="295" y="21"/>
                        <a:pt x="299" y="12"/>
                        <a:pt x="300" y="3"/>
                      </a:cubicBezTo>
                    </a:path>
                  </a:pathLst>
                </a:custGeom>
                <a:solidFill>
                  <a:srgbClr val="2132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" name="Freeform 238">
                  <a:extLst>
                    <a:ext uri="{FF2B5EF4-FFF2-40B4-BE49-F238E27FC236}">
                      <a16:creationId xmlns:a16="http://schemas.microsoft.com/office/drawing/2014/main" id="{E1FC762C-93CA-4B99-9125-63C5F2C84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62013" y="7267575"/>
                  <a:ext cx="781050" cy="425450"/>
                </a:xfrm>
                <a:custGeom>
                  <a:avLst/>
                  <a:gdLst>
                    <a:gd name="T0" fmla="*/ 283 w 283"/>
                    <a:gd name="T1" fmla="*/ 0 h 154"/>
                    <a:gd name="T2" fmla="*/ 278 w 283"/>
                    <a:gd name="T3" fmla="*/ 69 h 154"/>
                    <a:gd name="T4" fmla="*/ 278 w 283"/>
                    <a:gd name="T5" fmla="*/ 69 h 154"/>
                    <a:gd name="T6" fmla="*/ 238 w 283"/>
                    <a:gd name="T7" fmla="*/ 123 h 154"/>
                    <a:gd name="T8" fmla="*/ 45 w 283"/>
                    <a:gd name="T9" fmla="*/ 123 h 154"/>
                    <a:gd name="T10" fmla="*/ 5 w 283"/>
                    <a:gd name="T11" fmla="*/ 69 h 154"/>
                    <a:gd name="T12" fmla="*/ 5 w 283"/>
                    <a:gd name="T13" fmla="*/ 69 h 154"/>
                    <a:gd name="T14" fmla="*/ 0 w 283"/>
                    <a:gd name="T15" fmla="*/ 0 h 154"/>
                    <a:gd name="T16" fmla="*/ 10 w 283"/>
                    <a:gd name="T17" fmla="*/ 25 h 154"/>
                    <a:gd name="T18" fmla="*/ 41 w 283"/>
                    <a:gd name="T19" fmla="*/ 51 h 154"/>
                    <a:gd name="T20" fmla="*/ 184 w 283"/>
                    <a:gd name="T21" fmla="*/ 71 h 154"/>
                    <a:gd name="T22" fmla="*/ 242 w 283"/>
                    <a:gd name="T23" fmla="*/ 51 h 154"/>
                    <a:gd name="T24" fmla="*/ 272 w 283"/>
                    <a:gd name="T25" fmla="*/ 25 h 154"/>
                    <a:gd name="T26" fmla="*/ 283 w 283"/>
                    <a:gd name="T27" fmla="*/ 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3" h="154">
                      <a:moveTo>
                        <a:pt x="283" y="0"/>
                      </a:moveTo>
                      <a:cubicBezTo>
                        <a:pt x="278" y="69"/>
                        <a:pt x="278" y="69"/>
                        <a:pt x="278" y="69"/>
                      </a:cubicBezTo>
                      <a:cubicBezTo>
                        <a:pt x="278" y="69"/>
                        <a:pt x="278" y="69"/>
                        <a:pt x="278" y="69"/>
                      </a:cubicBezTo>
                      <a:cubicBezTo>
                        <a:pt x="277" y="89"/>
                        <a:pt x="264" y="109"/>
                        <a:pt x="238" y="123"/>
                      </a:cubicBezTo>
                      <a:cubicBezTo>
                        <a:pt x="184" y="154"/>
                        <a:pt x="98" y="154"/>
                        <a:pt x="45" y="123"/>
                      </a:cubicBezTo>
                      <a:cubicBezTo>
                        <a:pt x="19" y="109"/>
                        <a:pt x="6" y="89"/>
                        <a:pt x="5" y="69"/>
                      </a:cubicBezTo>
                      <a:cubicBezTo>
                        <a:pt x="5" y="69"/>
                        <a:pt x="5" y="69"/>
                        <a:pt x="5" y="6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8"/>
                        <a:pt x="4" y="17"/>
                        <a:pt x="10" y="25"/>
                      </a:cubicBezTo>
                      <a:cubicBezTo>
                        <a:pt x="17" y="34"/>
                        <a:pt x="27" y="43"/>
                        <a:pt x="41" y="51"/>
                      </a:cubicBezTo>
                      <a:cubicBezTo>
                        <a:pt x="79" y="73"/>
                        <a:pt x="135" y="80"/>
                        <a:pt x="184" y="71"/>
                      </a:cubicBezTo>
                      <a:cubicBezTo>
                        <a:pt x="205" y="67"/>
                        <a:pt x="225" y="61"/>
                        <a:pt x="242" y="51"/>
                      </a:cubicBezTo>
                      <a:cubicBezTo>
                        <a:pt x="255" y="43"/>
                        <a:pt x="265" y="34"/>
                        <a:pt x="272" y="25"/>
                      </a:cubicBezTo>
                      <a:cubicBezTo>
                        <a:pt x="278" y="17"/>
                        <a:pt x="282" y="9"/>
                        <a:pt x="283" y="0"/>
                      </a:cubicBezTo>
                    </a:path>
                  </a:pathLst>
                </a:custGeom>
                <a:solidFill>
                  <a:srgbClr val="7B97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0" name="Freeform 239">
                  <a:extLst>
                    <a:ext uri="{FF2B5EF4-FFF2-40B4-BE49-F238E27FC236}">
                      <a16:creationId xmlns:a16="http://schemas.microsoft.com/office/drawing/2014/main" id="{A0EECAF2-5840-424E-877E-614A50D80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0101" y="6486525"/>
                  <a:ext cx="900113" cy="720725"/>
                </a:xfrm>
                <a:custGeom>
                  <a:avLst/>
                  <a:gdLst>
                    <a:gd name="T0" fmla="*/ 326 w 326"/>
                    <a:gd name="T1" fmla="*/ 4 h 261"/>
                    <a:gd name="T2" fmla="*/ 314 w 326"/>
                    <a:gd name="T3" fmla="*/ 167 h 261"/>
                    <a:gd name="T4" fmla="*/ 314 w 326"/>
                    <a:gd name="T5" fmla="*/ 167 h 261"/>
                    <a:gd name="T6" fmla="*/ 313 w 326"/>
                    <a:gd name="T7" fmla="*/ 173 h 261"/>
                    <a:gd name="T8" fmla="*/ 313 w 326"/>
                    <a:gd name="T9" fmla="*/ 173 h 261"/>
                    <a:gd name="T10" fmla="*/ 302 w 326"/>
                    <a:gd name="T11" fmla="*/ 200 h 261"/>
                    <a:gd name="T12" fmla="*/ 274 w 326"/>
                    <a:gd name="T13" fmla="*/ 224 h 261"/>
                    <a:gd name="T14" fmla="*/ 270 w 326"/>
                    <a:gd name="T15" fmla="*/ 227 h 261"/>
                    <a:gd name="T16" fmla="*/ 57 w 326"/>
                    <a:gd name="T17" fmla="*/ 227 h 261"/>
                    <a:gd name="T18" fmla="*/ 52 w 326"/>
                    <a:gd name="T19" fmla="*/ 224 h 261"/>
                    <a:gd name="T20" fmla="*/ 25 w 326"/>
                    <a:gd name="T21" fmla="*/ 200 h 261"/>
                    <a:gd name="T22" fmla="*/ 13 w 326"/>
                    <a:gd name="T23" fmla="*/ 170 h 261"/>
                    <a:gd name="T24" fmla="*/ 0 w 326"/>
                    <a:gd name="T25" fmla="*/ 0 h 261"/>
                    <a:gd name="T26" fmla="*/ 0 w 326"/>
                    <a:gd name="T27" fmla="*/ 0 h 261"/>
                    <a:gd name="T28" fmla="*/ 48 w 326"/>
                    <a:gd name="T29" fmla="*/ 62 h 261"/>
                    <a:gd name="T30" fmla="*/ 110 w 326"/>
                    <a:gd name="T31" fmla="*/ 85 h 261"/>
                    <a:gd name="T32" fmla="*/ 110 w 326"/>
                    <a:gd name="T33" fmla="*/ 85 h 261"/>
                    <a:gd name="T34" fmla="*/ 279 w 326"/>
                    <a:gd name="T35" fmla="*/ 62 h 261"/>
                    <a:gd name="T36" fmla="*/ 326 w 326"/>
                    <a:gd name="T37" fmla="*/ 4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6" h="261">
                      <a:moveTo>
                        <a:pt x="326" y="4"/>
                      </a:moveTo>
                      <a:cubicBezTo>
                        <a:pt x="314" y="167"/>
                        <a:pt x="314" y="167"/>
                        <a:pt x="314" y="167"/>
                      </a:cubicBezTo>
                      <a:cubicBezTo>
                        <a:pt x="314" y="167"/>
                        <a:pt x="314" y="167"/>
                        <a:pt x="314" y="167"/>
                      </a:cubicBezTo>
                      <a:cubicBezTo>
                        <a:pt x="313" y="173"/>
                        <a:pt x="313" y="173"/>
                        <a:pt x="313" y="173"/>
                      </a:cubicBezTo>
                      <a:cubicBezTo>
                        <a:pt x="313" y="173"/>
                        <a:pt x="313" y="173"/>
                        <a:pt x="313" y="173"/>
                      </a:cubicBezTo>
                      <a:cubicBezTo>
                        <a:pt x="312" y="182"/>
                        <a:pt x="308" y="191"/>
                        <a:pt x="302" y="200"/>
                      </a:cubicBezTo>
                      <a:cubicBezTo>
                        <a:pt x="295" y="209"/>
                        <a:pt x="286" y="217"/>
                        <a:pt x="274" y="224"/>
                      </a:cubicBezTo>
                      <a:cubicBezTo>
                        <a:pt x="273" y="225"/>
                        <a:pt x="271" y="226"/>
                        <a:pt x="270" y="227"/>
                      </a:cubicBezTo>
                      <a:cubicBezTo>
                        <a:pt x="211" y="261"/>
                        <a:pt x="116" y="261"/>
                        <a:pt x="57" y="227"/>
                      </a:cubicBezTo>
                      <a:cubicBezTo>
                        <a:pt x="55" y="226"/>
                        <a:pt x="54" y="225"/>
                        <a:pt x="52" y="224"/>
                      </a:cubicBezTo>
                      <a:cubicBezTo>
                        <a:pt x="40" y="217"/>
                        <a:pt x="31" y="209"/>
                        <a:pt x="25" y="200"/>
                      </a:cubicBezTo>
                      <a:cubicBezTo>
                        <a:pt x="18" y="190"/>
                        <a:pt x="14" y="180"/>
                        <a:pt x="13" y="17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23"/>
                        <a:pt x="18" y="45"/>
                        <a:pt x="48" y="62"/>
                      </a:cubicBezTo>
                      <a:cubicBezTo>
                        <a:pt x="66" y="73"/>
                        <a:pt x="87" y="80"/>
                        <a:pt x="110" y="85"/>
                      </a:cubicBezTo>
                      <a:cubicBezTo>
                        <a:pt x="110" y="85"/>
                        <a:pt x="110" y="85"/>
                        <a:pt x="110" y="85"/>
                      </a:cubicBezTo>
                      <a:cubicBezTo>
                        <a:pt x="167" y="96"/>
                        <a:pt x="233" y="89"/>
                        <a:pt x="279" y="62"/>
                      </a:cubicBezTo>
                      <a:cubicBezTo>
                        <a:pt x="307" y="46"/>
                        <a:pt x="323" y="25"/>
                        <a:pt x="326" y="4"/>
                      </a:cubicBezTo>
                      <a:close/>
                    </a:path>
                  </a:pathLst>
                </a:custGeom>
                <a:solidFill>
                  <a:srgbClr val="7B97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1" name="Freeform 240">
                  <a:extLst>
                    <a:ext uri="{FF2B5EF4-FFF2-40B4-BE49-F238E27FC236}">
                      <a16:creationId xmlns:a16="http://schemas.microsoft.com/office/drawing/2014/main" id="{A6425864-9A90-417E-9D88-A90C9C9E4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33438" y="6226175"/>
                  <a:ext cx="836613" cy="334963"/>
                </a:xfrm>
                <a:custGeom>
                  <a:avLst/>
                  <a:gdLst>
                    <a:gd name="T0" fmla="*/ 281 w 303"/>
                    <a:gd name="T1" fmla="*/ 121 h 121"/>
                    <a:gd name="T2" fmla="*/ 251 w 303"/>
                    <a:gd name="T3" fmla="*/ 96 h 121"/>
                    <a:gd name="T4" fmla="*/ 52 w 303"/>
                    <a:gd name="T5" fmla="*/ 96 h 121"/>
                    <a:gd name="T6" fmla="*/ 22 w 303"/>
                    <a:gd name="T7" fmla="*/ 121 h 121"/>
                    <a:gd name="T8" fmla="*/ 52 w 303"/>
                    <a:gd name="T9" fmla="*/ 32 h 121"/>
                    <a:gd name="T10" fmla="*/ 251 w 303"/>
                    <a:gd name="T11" fmla="*/ 32 h 121"/>
                    <a:gd name="T12" fmla="*/ 281 w 303"/>
                    <a:gd name="T13" fmla="*/ 12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3" h="121">
                      <a:moveTo>
                        <a:pt x="281" y="121"/>
                      </a:moveTo>
                      <a:cubicBezTo>
                        <a:pt x="274" y="112"/>
                        <a:pt x="264" y="103"/>
                        <a:pt x="251" y="96"/>
                      </a:cubicBezTo>
                      <a:cubicBezTo>
                        <a:pt x="196" y="64"/>
                        <a:pt x="107" y="64"/>
                        <a:pt x="52" y="96"/>
                      </a:cubicBezTo>
                      <a:cubicBezTo>
                        <a:pt x="38" y="103"/>
                        <a:pt x="28" y="112"/>
                        <a:pt x="22" y="121"/>
                      </a:cubicBezTo>
                      <a:cubicBezTo>
                        <a:pt x="0" y="92"/>
                        <a:pt x="10" y="56"/>
                        <a:pt x="52" y="32"/>
                      </a:cubicBezTo>
                      <a:cubicBezTo>
                        <a:pt x="107" y="0"/>
                        <a:pt x="196" y="0"/>
                        <a:pt x="251" y="32"/>
                      </a:cubicBezTo>
                      <a:cubicBezTo>
                        <a:pt x="293" y="56"/>
                        <a:pt x="303" y="92"/>
                        <a:pt x="281" y="121"/>
                      </a:cubicBezTo>
                      <a:close/>
                    </a:path>
                  </a:pathLst>
                </a:custGeom>
                <a:solidFill>
                  <a:srgbClr val="9DAC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2" name="Freeform 241">
                  <a:extLst>
                    <a:ext uri="{FF2B5EF4-FFF2-40B4-BE49-F238E27FC236}">
                      <a16:creationId xmlns:a16="http://schemas.microsoft.com/office/drawing/2014/main" id="{BC31322B-1A94-4E08-B2A6-6FF24EA47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9338" y="6508750"/>
                  <a:ext cx="407988" cy="63500"/>
                </a:xfrm>
                <a:custGeom>
                  <a:avLst/>
                  <a:gdLst>
                    <a:gd name="T0" fmla="*/ 0 w 148"/>
                    <a:gd name="T1" fmla="*/ 23 h 23"/>
                    <a:gd name="T2" fmla="*/ 5 w 148"/>
                    <a:gd name="T3" fmla="*/ 19 h 23"/>
                    <a:gd name="T4" fmla="*/ 21 w 148"/>
                    <a:gd name="T5" fmla="*/ 11 h 23"/>
                    <a:gd name="T6" fmla="*/ 32 w 148"/>
                    <a:gd name="T7" fmla="*/ 7 h 23"/>
                    <a:gd name="T8" fmla="*/ 45 w 148"/>
                    <a:gd name="T9" fmla="*/ 3 h 23"/>
                    <a:gd name="T10" fmla="*/ 59 w 148"/>
                    <a:gd name="T11" fmla="*/ 1 h 23"/>
                    <a:gd name="T12" fmla="*/ 74 w 148"/>
                    <a:gd name="T13" fmla="*/ 0 h 23"/>
                    <a:gd name="T14" fmla="*/ 77 w 148"/>
                    <a:gd name="T15" fmla="*/ 0 h 23"/>
                    <a:gd name="T16" fmla="*/ 81 w 148"/>
                    <a:gd name="T17" fmla="*/ 0 h 23"/>
                    <a:gd name="T18" fmla="*/ 88 w 148"/>
                    <a:gd name="T19" fmla="*/ 1 h 23"/>
                    <a:gd name="T20" fmla="*/ 102 w 148"/>
                    <a:gd name="T21" fmla="*/ 3 h 23"/>
                    <a:gd name="T22" fmla="*/ 115 w 148"/>
                    <a:gd name="T23" fmla="*/ 7 h 23"/>
                    <a:gd name="T24" fmla="*/ 126 w 148"/>
                    <a:gd name="T25" fmla="*/ 11 h 23"/>
                    <a:gd name="T26" fmla="*/ 135 w 148"/>
                    <a:gd name="T27" fmla="*/ 15 h 23"/>
                    <a:gd name="T28" fmla="*/ 142 w 148"/>
                    <a:gd name="T29" fmla="*/ 19 h 23"/>
                    <a:gd name="T30" fmla="*/ 148 w 148"/>
                    <a:gd name="T31" fmla="*/ 23 h 23"/>
                    <a:gd name="T32" fmla="*/ 142 w 148"/>
                    <a:gd name="T33" fmla="*/ 19 h 23"/>
                    <a:gd name="T34" fmla="*/ 135 w 148"/>
                    <a:gd name="T35" fmla="*/ 16 h 23"/>
                    <a:gd name="T36" fmla="*/ 126 w 148"/>
                    <a:gd name="T37" fmla="*/ 12 h 23"/>
                    <a:gd name="T38" fmla="*/ 115 w 148"/>
                    <a:gd name="T39" fmla="*/ 9 h 23"/>
                    <a:gd name="T40" fmla="*/ 109 w 148"/>
                    <a:gd name="T41" fmla="*/ 7 h 23"/>
                    <a:gd name="T42" fmla="*/ 102 w 148"/>
                    <a:gd name="T43" fmla="*/ 5 h 23"/>
                    <a:gd name="T44" fmla="*/ 88 w 148"/>
                    <a:gd name="T45" fmla="*/ 3 h 23"/>
                    <a:gd name="T46" fmla="*/ 81 w 148"/>
                    <a:gd name="T47" fmla="*/ 3 h 23"/>
                    <a:gd name="T48" fmla="*/ 77 w 148"/>
                    <a:gd name="T49" fmla="*/ 2 h 23"/>
                    <a:gd name="T50" fmla="*/ 74 w 148"/>
                    <a:gd name="T51" fmla="*/ 2 h 23"/>
                    <a:gd name="T52" fmla="*/ 59 w 148"/>
                    <a:gd name="T53" fmla="*/ 3 h 23"/>
                    <a:gd name="T54" fmla="*/ 45 w 148"/>
                    <a:gd name="T55" fmla="*/ 5 h 23"/>
                    <a:gd name="T56" fmla="*/ 33 w 148"/>
                    <a:gd name="T57" fmla="*/ 8 h 23"/>
                    <a:gd name="T58" fmla="*/ 22 w 148"/>
                    <a:gd name="T59" fmla="*/ 12 h 23"/>
                    <a:gd name="T60" fmla="*/ 12 w 148"/>
                    <a:gd name="T61" fmla="*/ 16 h 23"/>
                    <a:gd name="T62" fmla="*/ 6 w 148"/>
                    <a:gd name="T63" fmla="*/ 19 h 23"/>
                    <a:gd name="T64" fmla="*/ 0 w 148"/>
                    <a:gd name="T6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48" h="23">
                      <a:moveTo>
                        <a:pt x="0" y="23"/>
                      </a:moveTo>
                      <a:cubicBezTo>
                        <a:pt x="0" y="23"/>
                        <a:pt x="2" y="21"/>
                        <a:pt x="5" y="19"/>
                      </a:cubicBezTo>
                      <a:cubicBezTo>
                        <a:pt x="9" y="17"/>
                        <a:pt x="14" y="14"/>
                        <a:pt x="21" y="11"/>
                      </a:cubicBezTo>
                      <a:cubicBezTo>
                        <a:pt x="25" y="9"/>
                        <a:pt x="28" y="8"/>
                        <a:pt x="32" y="7"/>
                      </a:cubicBezTo>
                      <a:cubicBezTo>
                        <a:pt x="36" y="5"/>
                        <a:pt x="41" y="4"/>
                        <a:pt x="45" y="3"/>
                      </a:cubicBezTo>
                      <a:cubicBezTo>
                        <a:pt x="50" y="2"/>
                        <a:pt x="54" y="2"/>
                        <a:pt x="59" y="1"/>
                      </a:cubicBezTo>
                      <a:cubicBezTo>
                        <a:pt x="64" y="0"/>
                        <a:pt x="69" y="0"/>
                        <a:pt x="74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4" y="0"/>
                        <a:pt x="86" y="1"/>
                        <a:pt x="88" y="1"/>
                      </a:cubicBezTo>
                      <a:cubicBezTo>
                        <a:pt x="93" y="2"/>
                        <a:pt x="98" y="2"/>
                        <a:pt x="102" y="3"/>
                      </a:cubicBezTo>
                      <a:cubicBezTo>
                        <a:pt x="107" y="4"/>
                        <a:pt x="111" y="6"/>
                        <a:pt x="115" y="7"/>
                      </a:cubicBezTo>
                      <a:cubicBezTo>
                        <a:pt x="119" y="8"/>
                        <a:pt x="123" y="10"/>
                        <a:pt x="126" y="11"/>
                      </a:cubicBezTo>
                      <a:cubicBezTo>
                        <a:pt x="130" y="13"/>
                        <a:pt x="133" y="14"/>
                        <a:pt x="135" y="15"/>
                      </a:cubicBezTo>
                      <a:cubicBezTo>
                        <a:pt x="138" y="17"/>
                        <a:pt x="140" y="18"/>
                        <a:pt x="142" y="19"/>
                      </a:cubicBezTo>
                      <a:cubicBezTo>
                        <a:pt x="146" y="21"/>
                        <a:pt x="148" y="23"/>
                        <a:pt x="148" y="23"/>
                      </a:cubicBezTo>
                      <a:cubicBezTo>
                        <a:pt x="148" y="23"/>
                        <a:pt x="146" y="21"/>
                        <a:pt x="142" y="19"/>
                      </a:cubicBezTo>
                      <a:cubicBezTo>
                        <a:pt x="140" y="18"/>
                        <a:pt x="138" y="17"/>
                        <a:pt x="135" y="16"/>
                      </a:cubicBezTo>
                      <a:cubicBezTo>
                        <a:pt x="132" y="15"/>
                        <a:pt x="129" y="14"/>
                        <a:pt x="126" y="12"/>
                      </a:cubicBezTo>
                      <a:cubicBezTo>
                        <a:pt x="122" y="11"/>
                        <a:pt x="119" y="10"/>
                        <a:pt x="115" y="9"/>
                      </a:cubicBezTo>
                      <a:cubicBezTo>
                        <a:pt x="113" y="8"/>
                        <a:pt x="111" y="7"/>
                        <a:pt x="109" y="7"/>
                      </a:cubicBezTo>
                      <a:cubicBezTo>
                        <a:pt x="106" y="6"/>
                        <a:pt x="104" y="6"/>
                        <a:pt x="102" y="5"/>
                      </a:cubicBezTo>
                      <a:cubicBezTo>
                        <a:pt x="98" y="4"/>
                        <a:pt x="93" y="4"/>
                        <a:pt x="88" y="3"/>
                      </a:cubicBezTo>
                      <a:cubicBezTo>
                        <a:pt x="86" y="3"/>
                        <a:pt x="83" y="3"/>
                        <a:pt x="81" y="3"/>
                      </a:cubicBezTo>
                      <a:cubicBezTo>
                        <a:pt x="77" y="2"/>
                        <a:pt x="77" y="2"/>
                        <a:pt x="77" y="2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69" y="2"/>
                        <a:pt x="64" y="3"/>
                        <a:pt x="59" y="3"/>
                      </a:cubicBezTo>
                      <a:cubicBezTo>
                        <a:pt x="55" y="4"/>
                        <a:pt x="50" y="4"/>
                        <a:pt x="45" y="5"/>
                      </a:cubicBezTo>
                      <a:cubicBezTo>
                        <a:pt x="41" y="6"/>
                        <a:pt x="37" y="7"/>
                        <a:pt x="33" y="8"/>
                      </a:cubicBezTo>
                      <a:cubicBezTo>
                        <a:pt x="29" y="9"/>
                        <a:pt x="25" y="11"/>
                        <a:pt x="22" y="12"/>
                      </a:cubicBezTo>
                      <a:cubicBezTo>
                        <a:pt x="18" y="13"/>
                        <a:pt x="15" y="15"/>
                        <a:pt x="12" y="16"/>
                      </a:cubicBezTo>
                      <a:cubicBezTo>
                        <a:pt x="10" y="17"/>
                        <a:pt x="7" y="18"/>
                        <a:pt x="6" y="19"/>
                      </a:cubicBezTo>
                      <a:cubicBezTo>
                        <a:pt x="2" y="21"/>
                        <a:pt x="0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3" name="Freeform 242">
                  <a:extLst>
                    <a:ext uri="{FF2B5EF4-FFF2-40B4-BE49-F238E27FC236}">
                      <a16:creationId xmlns:a16="http://schemas.microsoft.com/office/drawing/2014/main" id="{DB025842-AA42-4D90-AE8D-087C9C142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68376" y="6450013"/>
                  <a:ext cx="569913" cy="85725"/>
                </a:xfrm>
                <a:custGeom>
                  <a:avLst/>
                  <a:gdLst>
                    <a:gd name="T0" fmla="*/ 0 w 206"/>
                    <a:gd name="T1" fmla="*/ 31 h 31"/>
                    <a:gd name="T2" fmla="*/ 8 w 206"/>
                    <a:gd name="T3" fmla="*/ 26 h 31"/>
                    <a:gd name="T4" fmla="*/ 30 w 206"/>
                    <a:gd name="T5" fmla="*/ 15 h 31"/>
                    <a:gd name="T6" fmla="*/ 45 w 206"/>
                    <a:gd name="T7" fmla="*/ 9 h 31"/>
                    <a:gd name="T8" fmla="*/ 63 w 206"/>
                    <a:gd name="T9" fmla="*/ 5 h 31"/>
                    <a:gd name="T10" fmla="*/ 82 w 206"/>
                    <a:gd name="T11" fmla="*/ 1 h 31"/>
                    <a:gd name="T12" fmla="*/ 103 w 206"/>
                    <a:gd name="T13" fmla="*/ 0 h 31"/>
                    <a:gd name="T14" fmla="*/ 108 w 206"/>
                    <a:gd name="T15" fmla="*/ 0 h 31"/>
                    <a:gd name="T16" fmla="*/ 113 w 206"/>
                    <a:gd name="T17" fmla="*/ 1 h 31"/>
                    <a:gd name="T18" fmla="*/ 123 w 206"/>
                    <a:gd name="T19" fmla="*/ 2 h 31"/>
                    <a:gd name="T20" fmla="*/ 142 w 206"/>
                    <a:gd name="T21" fmla="*/ 5 h 31"/>
                    <a:gd name="T22" fmla="*/ 151 w 206"/>
                    <a:gd name="T23" fmla="*/ 7 h 31"/>
                    <a:gd name="T24" fmla="*/ 160 w 206"/>
                    <a:gd name="T25" fmla="*/ 10 h 31"/>
                    <a:gd name="T26" fmla="*/ 164 w 206"/>
                    <a:gd name="T27" fmla="*/ 11 h 31"/>
                    <a:gd name="T28" fmla="*/ 168 w 206"/>
                    <a:gd name="T29" fmla="*/ 12 h 31"/>
                    <a:gd name="T30" fmla="*/ 175 w 206"/>
                    <a:gd name="T31" fmla="*/ 15 h 31"/>
                    <a:gd name="T32" fmla="*/ 188 w 206"/>
                    <a:gd name="T33" fmla="*/ 21 h 31"/>
                    <a:gd name="T34" fmla="*/ 198 w 206"/>
                    <a:gd name="T35" fmla="*/ 26 h 31"/>
                    <a:gd name="T36" fmla="*/ 206 w 206"/>
                    <a:gd name="T37" fmla="*/ 31 h 31"/>
                    <a:gd name="T38" fmla="*/ 197 w 206"/>
                    <a:gd name="T39" fmla="*/ 27 h 31"/>
                    <a:gd name="T40" fmla="*/ 188 w 206"/>
                    <a:gd name="T41" fmla="*/ 22 h 31"/>
                    <a:gd name="T42" fmla="*/ 175 w 206"/>
                    <a:gd name="T43" fmla="*/ 17 h 31"/>
                    <a:gd name="T44" fmla="*/ 168 w 206"/>
                    <a:gd name="T45" fmla="*/ 14 h 31"/>
                    <a:gd name="T46" fmla="*/ 164 w 206"/>
                    <a:gd name="T47" fmla="*/ 12 h 31"/>
                    <a:gd name="T48" fmla="*/ 160 w 206"/>
                    <a:gd name="T49" fmla="*/ 11 h 31"/>
                    <a:gd name="T50" fmla="*/ 151 w 206"/>
                    <a:gd name="T51" fmla="*/ 9 h 31"/>
                    <a:gd name="T52" fmla="*/ 142 w 206"/>
                    <a:gd name="T53" fmla="*/ 7 h 31"/>
                    <a:gd name="T54" fmla="*/ 123 w 206"/>
                    <a:gd name="T55" fmla="*/ 4 h 31"/>
                    <a:gd name="T56" fmla="*/ 113 w 206"/>
                    <a:gd name="T57" fmla="*/ 3 h 31"/>
                    <a:gd name="T58" fmla="*/ 108 w 206"/>
                    <a:gd name="T59" fmla="*/ 3 h 31"/>
                    <a:gd name="T60" fmla="*/ 103 w 206"/>
                    <a:gd name="T61" fmla="*/ 3 h 31"/>
                    <a:gd name="T62" fmla="*/ 83 w 206"/>
                    <a:gd name="T63" fmla="*/ 4 h 31"/>
                    <a:gd name="T64" fmla="*/ 64 w 206"/>
                    <a:gd name="T65" fmla="*/ 6 h 31"/>
                    <a:gd name="T66" fmla="*/ 46 w 206"/>
                    <a:gd name="T67" fmla="*/ 11 h 31"/>
                    <a:gd name="T68" fmla="*/ 30 w 206"/>
                    <a:gd name="T69" fmla="*/ 16 h 31"/>
                    <a:gd name="T70" fmla="*/ 18 w 206"/>
                    <a:gd name="T71" fmla="*/ 21 h 31"/>
                    <a:gd name="T72" fmla="*/ 8 w 206"/>
                    <a:gd name="T73" fmla="*/ 26 h 31"/>
                    <a:gd name="T74" fmla="*/ 0 w 206"/>
                    <a:gd name="T7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06" h="31">
                      <a:moveTo>
                        <a:pt x="0" y="31"/>
                      </a:moveTo>
                      <a:cubicBezTo>
                        <a:pt x="0" y="31"/>
                        <a:pt x="3" y="29"/>
                        <a:pt x="8" y="26"/>
                      </a:cubicBezTo>
                      <a:cubicBezTo>
                        <a:pt x="13" y="23"/>
                        <a:pt x="21" y="19"/>
                        <a:pt x="30" y="15"/>
                      </a:cubicBezTo>
                      <a:cubicBezTo>
                        <a:pt x="35" y="13"/>
                        <a:pt x="40" y="11"/>
                        <a:pt x="45" y="9"/>
                      </a:cubicBezTo>
                      <a:cubicBezTo>
                        <a:pt x="51" y="7"/>
                        <a:pt x="57" y="6"/>
                        <a:pt x="63" y="5"/>
                      </a:cubicBezTo>
                      <a:cubicBezTo>
                        <a:pt x="69" y="3"/>
                        <a:pt x="76" y="2"/>
                        <a:pt x="82" y="1"/>
                      </a:cubicBezTo>
                      <a:cubicBezTo>
                        <a:pt x="89" y="1"/>
                        <a:pt x="96" y="0"/>
                        <a:pt x="103" y="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13" y="1"/>
                        <a:pt x="113" y="1"/>
                        <a:pt x="113" y="1"/>
                      </a:cubicBezTo>
                      <a:cubicBezTo>
                        <a:pt x="116" y="1"/>
                        <a:pt x="120" y="1"/>
                        <a:pt x="123" y="2"/>
                      </a:cubicBezTo>
                      <a:cubicBezTo>
                        <a:pt x="130" y="2"/>
                        <a:pt x="136" y="3"/>
                        <a:pt x="142" y="5"/>
                      </a:cubicBezTo>
                      <a:cubicBezTo>
                        <a:pt x="146" y="5"/>
                        <a:pt x="149" y="6"/>
                        <a:pt x="151" y="7"/>
                      </a:cubicBezTo>
                      <a:cubicBezTo>
                        <a:pt x="154" y="8"/>
                        <a:pt x="157" y="9"/>
                        <a:pt x="160" y="10"/>
                      </a:cubicBezTo>
                      <a:cubicBezTo>
                        <a:pt x="161" y="10"/>
                        <a:pt x="163" y="11"/>
                        <a:pt x="164" y="11"/>
                      </a:cubicBezTo>
                      <a:cubicBezTo>
                        <a:pt x="166" y="11"/>
                        <a:pt x="167" y="12"/>
                        <a:pt x="168" y="12"/>
                      </a:cubicBezTo>
                      <a:cubicBezTo>
                        <a:pt x="171" y="13"/>
                        <a:pt x="173" y="14"/>
                        <a:pt x="175" y="15"/>
                      </a:cubicBezTo>
                      <a:cubicBezTo>
                        <a:pt x="180" y="17"/>
                        <a:pt x="184" y="19"/>
                        <a:pt x="188" y="21"/>
                      </a:cubicBezTo>
                      <a:cubicBezTo>
                        <a:pt x="192" y="23"/>
                        <a:pt x="195" y="25"/>
                        <a:pt x="198" y="26"/>
                      </a:cubicBezTo>
                      <a:cubicBezTo>
                        <a:pt x="203" y="29"/>
                        <a:pt x="206" y="31"/>
                        <a:pt x="206" y="31"/>
                      </a:cubicBezTo>
                      <a:cubicBezTo>
                        <a:pt x="206" y="31"/>
                        <a:pt x="203" y="29"/>
                        <a:pt x="197" y="27"/>
                      </a:cubicBezTo>
                      <a:cubicBezTo>
                        <a:pt x="195" y="25"/>
                        <a:pt x="191" y="24"/>
                        <a:pt x="188" y="22"/>
                      </a:cubicBezTo>
                      <a:cubicBezTo>
                        <a:pt x="184" y="20"/>
                        <a:pt x="180" y="19"/>
                        <a:pt x="175" y="17"/>
                      </a:cubicBezTo>
                      <a:cubicBezTo>
                        <a:pt x="173" y="16"/>
                        <a:pt x="170" y="15"/>
                        <a:pt x="168" y="14"/>
                      </a:cubicBezTo>
                      <a:cubicBezTo>
                        <a:pt x="166" y="13"/>
                        <a:pt x="165" y="13"/>
                        <a:pt x="164" y="12"/>
                      </a:cubicBezTo>
                      <a:cubicBezTo>
                        <a:pt x="162" y="12"/>
                        <a:pt x="161" y="12"/>
                        <a:pt x="160" y="11"/>
                      </a:cubicBezTo>
                      <a:cubicBezTo>
                        <a:pt x="157" y="10"/>
                        <a:pt x="154" y="10"/>
                        <a:pt x="151" y="9"/>
                      </a:cubicBezTo>
                      <a:cubicBezTo>
                        <a:pt x="148" y="8"/>
                        <a:pt x="145" y="7"/>
                        <a:pt x="142" y="7"/>
                      </a:cubicBezTo>
                      <a:cubicBezTo>
                        <a:pt x="136" y="5"/>
                        <a:pt x="129" y="4"/>
                        <a:pt x="123" y="4"/>
                      </a:cubicBezTo>
                      <a:cubicBezTo>
                        <a:pt x="119" y="3"/>
                        <a:pt x="116" y="3"/>
                        <a:pt x="113" y="3"/>
                      </a:cubicBezTo>
                      <a:cubicBezTo>
                        <a:pt x="108" y="3"/>
                        <a:pt x="108" y="3"/>
                        <a:pt x="108" y="3"/>
                      </a:cubicBezTo>
                      <a:cubicBezTo>
                        <a:pt x="103" y="3"/>
                        <a:pt x="103" y="3"/>
                        <a:pt x="103" y="3"/>
                      </a:cubicBezTo>
                      <a:cubicBezTo>
                        <a:pt x="96" y="3"/>
                        <a:pt x="89" y="3"/>
                        <a:pt x="83" y="4"/>
                      </a:cubicBezTo>
                      <a:cubicBezTo>
                        <a:pt x="76" y="4"/>
                        <a:pt x="70" y="5"/>
                        <a:pt x="64" y="6"/>
                      </a:cubicBezTo>
                      <a:cubicBezTo>
                        <a:pt x="57" y="8"/>
                        <a:pt x="51" y="9"/>
                        <a:pt x="46" y="11"/>
                      </a:cubicBezTo>
                      <a:cubicBezTo>
                        <a:pt x="40" y="12"/>
                        <a:pt x="35" y="14"/>
                        <a:pt x="30" y="16"/>
                      </a:cubicBezTo>
                      <a:cubicBezTo>
                        <a:pt x="26" y="18"/>
                        <a:pt x="21" y="20"/>
                        <a:pt x="18" y="21"/>
                      </a:cubicBezTo>
                      <a:cubicBezTo>
                        <a:pt x="14" y="23"/>
                        <a:pt x="11" y="25"/>
                        <a:pt x="8" y="26"/>
                      </a:cubicBezTo>
                      <a:cubicBezTo>
                        <a:pt x="3" y="29"/>
                        <a:pt x="0" y="31"/>
                        <a:pt x="0" y="31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4" name="Freeform 243">
                  <a:extLst>
                    <a:ext uri="{FF2B5EF4-FFF2-40B4-BE49-F238E27FC236}">
                      <a16:creationId xmlns:a16="http://schemas.microsoft.com/office/drawing/2014/main" id="{AD57F3B3-340F-4071-940D-46B0BC2DE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1888" y="6564313"/>
                  <a:ext cx="239713" cy="38100"/>
                </a:xfrm>
                <a:custGeom>
                  <a:avLst/>
                  <a:gdLst>
                    <a:gd name="T0" fmla="*/ 0 w 87"/>
                    <a:gd name="T1" fmla="*/ 14 h 14"/>
                    <a:gd name="T2" fmla="*/ 4 w 87"/>
                    <a:gd name="T3" fmla="*/ 12 h 14"/>
                    <a:gd name="T4" fmla="*/ 7 w 87"/>
                    <a:gd name="T5" fmla="*/ 10 h 14"/>
                    <a:gd name="T6" fmla="*/ 13 w 87"/>
                    <a:gd name="T7" fmla="*/ 7 h 14"/>
                    <a:gd name="T8" fmla="*/ 19 w 87"/>
                    <a:gd name="T9" fmla="*/ 4 h 14"/>
                    <a:gd name="T10" fmla="*/ 27 w 87"/>
                    <a:gd name="T11" fmla="*/ 2 h 14"/>
                    <a:gd name="T12" fmla="*/ 35 w 87"/>
                    <a:gd name="T13" fmla="*/ 1 h 14"/>
                    <a:gd name="T14" fmla="*/ 39 w 87"/>
                    <a:gd name="T15" fmla="*/ 1 h 14"/>
                    <a:gd name="T16" fmla="*/ 44 w 87"/>
                    <a:gd name="T17" fmla="*/ 1 h 14"/>
                    <a:gd name="T18" fmla="*/ 46 w 87"/>
                    <a:gd name="T19" fmla="*/ 0 h 14"/>
                    <a:gd name="T20" fmla="*/ 48 w 87"/>
                    <a:gd name="T21" fmla="*/ 1 h 14"/>
                    <a:gd name="T22" fmla="*/ 52 w 87"/>
                    <a:gd name="T23" fmla="*/ 1 h 14"/>
                    <a:gd name="T24" fmla="*/ 57 w 87"/>
                    <a:gd name="T25" fmla="*/ 2 h 14"/>
                    <a:gd name="T26" fmla="*/ 61 w 87"/>
                    <a:gd name="T27" fmla="*/ 2 h 14"/>
                    <a:gd name="T28" fmla="*/ 68 w 87"/>
                    <a:gd name="T29" fmla="*/ 5 h 14"/>
                    <a:gd name="T30" fmla="*/ 75 w 87"/>
                    <a:gd name="T31" fmla="*/ 7 h 14"/>
                    <a:gd name="T32" fmla="*/ 80 w 87"/>
                    <a:gd name="T33" fmla="*/ 10 h 14"/>
                    <a:gd name="T34" fmla="*/ 84 w 87"/>
                    <a:gd name="T35" fmla="*/ 12 h 14"/>
                    <a:gd name="T36" fmla="*/ 87 w 87"/>
                    <a:gd name="T37" fmla="*/ 14 h 14"/>
                    <a:gd name="T38" fmla="*/ 84 w 87"/>
                    <a:gd name="T39" fmla="*/ 12 h 14"/>
                    <a:gd name="T40" fmla="*/ 80 w 87"/>
                    <a:gd name="T41" fmla="*/ 11 h 14"/>
                    <a:gd name="T42" fmla="*/ 74 w 87"/>
                    <a:gd name="T43" fmla="*/ 8 h 14"/>
                    <a:gd name="T44" fmla="*/ 68 w 87"/>
                    <a:gd name="T45" fmla="*/ 6 h 14"/>
                    <a:gd name="T46" fmla="*/ 60 w 87"/>
                    <a:gd name="T47" fmla="*/ 4 h 14"/>
                    <a:gd name="T48" fmla="*/ 52 w 87"/>
                    <a:gd name="T49" fmla="*/ 3 h 14"/>
                    <a:gd name="T50" fmla="*/ 48 w 87"/>
                    <a:gd name="T51" fmla="*/ 3 h 14"/>
                    <a:gd name="T52" fmla="*/ 46 w 87"/>
                    <a:gd name="T53" fmla="*/ 3 h 14"/>
                    <a:gd name="T54" fmla="*/ 44 w 87"/>
                    <a:gd name="T55" fmla="*/ 3 h 14"/>
                    <a:gd name="T56" fmla="*/ 40 w 87"/>
                    <a:gd name="T57" fmla="*/ 3 h 14"/>
                    <a:gd name="T58" fmla="*/ 35 w 87"/>
                    <a:gd name="T59" fmla="*/ 3 h 14"/>
                    <a:gd name="T60" fmla="*/ 27 w 87"/>
                    <a:gd name="T61" fmla="*/ 4 h 14"/>
                    <a:gd name="T62" fmla="*/ 23 w 87"/>
                    <a:gd name="T63" fmla="*/ 5 h 14"/>
                    <a:gd name="T64" fmla="*/ 20 w 87"/>
                    <a:gd name="T65" fmla="*/ 6 h 14"/>
                    <a:gd name="T66" fmla="*/ 13 w 87"/>
                    <a:gd name="T67" fmla="*/ 8 h 14"/>
                    <a:gd name="T68" fmla="*/ 4 w 87"/>
                    <a:gd name="T69" fmla="*/ 12 h 14"/>
                    <a:gd name="T70" fmla="*/ 0 w 87"/>
                    <a:gd name="T7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7" h="14">
                      <a:moveTo>
                        <a:pt x="0" y="14"/>
                      </a:moveTo>
                      <a:cubicBezTo>
                        <a:pt x="0" y="14"/>
                        <a:pt x="1" y="13"/>
                        <a:pt x="4" y="12"/>
                      </a:cubicBezTo>
                      <a:cubicBezTo>
                        <a:pt x="5" y="11"/>
                        <a:pt x="6" y="10"/>
                        <a:pt x="7" y="10"/>
                      </a:cubicBezTo>
                      <a:cubicBezTo>
                        <a:pt x="9" y="9"/>
                        <a:pt x="11" y="8"/>
                        <a:pt x="13" y="7"/>
                      </a:cubicBezTo>
                      <a:cubicBezTo>
                        <a:pt x="15" y="6"/>
                        <a:pt x="17" y="5"/>
                        <a:pt x="19" y="4"/>
                      </a:cubicBezTo>
                      <a:cubicBezTo>
                        <a:pt x="22" y="4"/>
                        <a:pt x="24" y="3"/>
                        <a:pt x="27" y="2"/>
                      </a:cubicBezTo>
                      <a:cubicBezTo>
                        <a:pt x="30" y="2"/>
                        <a:pt x="32" y="1"/>
                        <a:pt x="35" y="1"/>
                      </a:cubicBezTo>
                      <a:cubicBezTo>
                        <a:pt x="37" y="1"/>
                        <a:pt x="38" y="1"/>
                        <a:pt x="39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50" y="1"/>
                        <a:pt x="51" y="1"/>
                        <a:pt x="52" y="1"/>
                      </a:cubicBezTo>
                      <a:cubicBezTo>
                        <a:pt x="54" y="1"/>
                        <a:pt x="55" y="1"/>
                        <a:pt x="57" y="2"/>
                      </a:cubicBezTo>
                      <a:cubicBezTo>
                        <a:pt x="58" y="2"/>
                        <a:pt x="59" y="2"/>
                        <a:pt x="61" y="2"/>
                      </a:cubicBezTo>
                      <a:cubicBezTo>
                        <a:pt x="63" y="3"/>
                        <a:pt x="66" y="4"/>
                        <a:pt x="68" y="5"/>
                      </a:cubicBezTo>
                      <a:cubicBezTo>
                        <a:pt x="71" y="5"/>
                        <a:pt x="73" y="6"/>
                        <a:pt x="75" y="7"/>
                      </a:cubicBezTo>
                      <a:cubicBezTo>
                        <a:pt x="77" y="8"/>
                        <a:pt x="79" y="9"/>
                        <a:pt x="80" y="10"/>
                      </a:cubicBezTo>
                      <a:cubicBezTo>
                        <a:pt x="82" y="11"/>
                        <a:pt x="83" y="11"/>
                        <a:pt x="84" y="12"/>
                      </a:cubicBezTo>
                      <a:cubicBezTo>
                        <a:pt x="86" y="13"/>
                        <a:pt x="87" y="14"/>
                        <a:pt x="87" y="14"/>
                      </a:cubicBezTo>
                      <a:cubicBezTo>
                        <a:pt x="87" y="14"/>
                        <a:pt x="86" y="14"/>
                        <a:pt x="84" y="12"/>
                      </a:cubicBezTo>
                      <a:cubicBezTo>
                        <a:pt x="83" y="12"/>
                        <a:pt x="81" y="11"/>
                        <a:pt x="80" y="11"/>
                      </a:cubicBezTo>
                      <a:cubicBezTo>
                        <a:pt x="78" y="10"/>
                        <a:pt x="76" y="9"/>
                        <a:pt x="74" y="8"/>
                      </a:cubicBezTo>
                      <a:cubicBezTo>
                        <a:pt x="72" y="8"/>
                        <a:pt x="70" y="7"/>
                        <a:pt x="68" y="6"/>
                      </a:cubicBezTo>
                      <a:cubicBezTo>
                        <a:pt x="65" y="6"/>
                        <a:pt x="63" y="5"/>
                        <a:pt x="60" y="4"/>
                      </a:cubicBezTo>
                      <a:cubicBezTo>
                        <a:pt x="58" y="4"/>
                        <a:pt x="55" y="3"/>
                        <a:pt x="52" y="3"/>
                      </a:cubicBezTo>
                      <a:cubicBezTo>
                        <a:pt x="51" y="3"/>
                        <a:pt x="49" y="3"/>
                        <a:pt x="48" y="3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0" y="3"/>
                        <a:pt x="40" y="3"/>
                        <a:pt x="40" y="3"/>
                      </a:cubicBezTo>
                      <a:cubicBezTo>
                        <a:pt x="38" y="3"/>
                        <a:pt x="37" y="3"/>
                        <a:pt x="35" y="3"/>
                      </a:cubicBezTo>
                      <a:cubicBezTo>
                        <a:pt x="33" y="3"/>
                        <a:pt x="30" y="4"/>
                        <a:pt x="27" y="4"/>
                      </a:cubicBezTo>
                      <a:cubicBezTo>
                        <a:pt x="26" y="5"/>
                        <a:pt x="25" y="5"/>
                        <a:pt x="23" y="5"/>
                      </a:cubicBezTo>
                      <a:cubicBezTo>
                        <a:pt x="22" y="5"/>
                        <a:pt x="21" y="6"/>
                        <a:pt x="20" y="6"/>
                      </a:cubicBezTo>
                      <a:cubicBezTo>
                        <a:pt x="17" y="7"/>
                        <a:pt x="15" y="7"/>
                        <a:pt x="13" y="8"/>
                      </a:cubicBezTo>
                      <a:cubicBezTo>
                        <a:pt x="9" y="10"/>
                        <a:pt x="6" y="11"/>
                        <a:pt x="4" y="12"/>
                      </a:cubicBezTo>
                      <a:cubicBezTo>
                        <a:pt x="1" y="13"/>
                        <a:pt x="0" y="14"/>
                        <a:pt x="0" y="14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6" name="Freeform 245">
                  <a:extLst>
                    <a:ext uri="{FF2B5EF4-FFF2-40B4-BE49-F238E27FC236}">
                      <a16:creationId xmlns:a16="http://schemas.microsoft.com/office/drawing/2014/main" id="{C241ED22-171C-46D6-969C-8D05CC5A2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74713" y="7267575"/>
                  <a:ext cx="768350" cy="404813"/>
                </a:xfrm>
                <a:custGeom>
                  <a:avLst/>
                  <a:gdLst>
                    <a:gd name="T0" fmla="*/ 278 w 278"/>
                    <a:gd name="T1" fmla="*/ 0 h 146"/>
                    <a:gd name="T2" fmla="*/ 267 w 278"/>
                    <a:gd name="T3" fmla="*/ 25 h 146"/>
                    <a:gd name="T4" fmla="*/ 237 w 278"/>
                    <a:gd name="T5" fmla="*/ 51 h 146"/>
                    <a:gd name="T6" fmla="*/ 179 w 278"/>
                    <a:gd name="T7" fmla="*/ 71 h 146"/>
                    <a:gd name="T8" fmla="*/ 179 w 278"/>
                    <a:gd name="T9" fmla="*/ 71 h 146"/>
                    <a:gd name="T10" fmla="*/ 179 w 278"/>
                    <a:gd name="T11" fmla="*/ 71 h 146"/>
                    <a:gd name="T12" fmla="*/ 99 w 278"/>
                    <a:gd name="T13" fmla="*/ 86 h 146"/>
                    <a:gd name="T14" fmla="*/ 0 w 278"/>
                    <a:gd name="T15" fmla="*/ 69 h 146"/>
                    <a:gd name="T16" fmla="*/ 40 w 278"/>
                    <a:gd name="T17" fmla="*/ 123 h 146"/>
                    <a:gd name="T18" fmla="*/ 136 w 278"/>
                    <a:gd name="T19" fmla="*/ 146 h 146"/>
                    <a:gd name="T20" fmla="*/ 233 w 278"/>
                    <a:gd name="T21" fmla="*/ 123 h 146"/>
                    <a:gd name="T22" fmla="*/ 273 w 278"/>
                    <a:gd name="T23" fmla="*/ 69 h 146"/>
                    <a:gd name="T24" fmla="*/ 273 w 278"/>
                    <a:gd name="T25" fmla="*/ 69 h 146"/>
                    <a:gd name="T26" fmla="*/ 278 w 278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8" h="146">
                      <a:moveTo>
                        <a:pt x="278" y="0"/>
                      </a:moveTo>
                      <a:cubicBezTo>
                        <a:pt x="277" y="9"/>
                        <a:pt x="273" y="17"/>
                        <a:pt x="267" y="25"/>
                      </a:cubicBezTo>
                      <a:cubicBezTo>
                        <a:pt x="260" y="34"/>
                        <a:pt x="250" y="43"/>
                        <a:pt x="237" y="51"/>
                      </a:cubicBezTo>
                      <a:cubicBezTo>
                        <a:pt x="220" y="61"/>
                        <a:pt x="200" y="67"/>
                        <a:pt x="179" y="71"/>
                      </a:cubicBezTo>
                      <a:cubicBezTo>
                        <a:pt x="179" y="71"/>
                        <a:pt x="179" y="71"/>
                        <a:pt x="179" y="71"/>
                      </a:cubicBezTo>
                      <a:cubicBezTo>
                        <a:pt x="179" y="71"/>
                        <a:pt x="179" y="71"/>
                        <a:pt x="179" y="71"/>
                      </a:cubicBezTo>
                      <a:cubicBezTo>
                        <a:pt x="153" y="82"/>
                        <a:pt x="125" y="86"/>
                        <a:pt x="99" y="86"/>
                      </a:cubicBezTo>
                      <a:cubicBezTo>
                        <a:pt x="46" y="86"/>
                        <a:pt x="3" y="70"/>
                        <a:pt x="0" y="69"/>
                      </a:cubicBezTo>
                      <a:cubicBezTo>
                        <a:pt x="1" y="89"/>
                        <a:pt x="14" y="109"/>
                        <a:pt x="40" y="123"/>
                      </a:cubicBezTo>
                      <a:cubicBezTo>
                        <a:pt x="66" y="139"/>
                        <a:pt x="101" y="146"/>
                        <a:pt x="136" y="146"/>
                      </a:cubicBezTo>
                      <a:cubicBezTo>
                        <a:pt x="171" y="146"/>
                        <a:pt x="206" y="139"/>
                        <a:pt x="233" y="123"/>
                      </a:cubicBezTo>
                      <a:cubicBezTo>
                        <a:pt x="259" y="109"/>
                        <a:pt x="272" y="89"/>
                        <a:pt x="273" y="69"/>
                      </a:cubicBezTo>
                      <a:cubicBezTo>
                        <a:pt x="273" y="69"/>
                        <a:pt x="273" y="69"/>
                        <a:pt x="273" y="69"/>
                      </a:cubicBezTo>
                      <a:cubicBezTo>
                        <a:pt x="278" y="0"/>
                        <a:pt x="278" y="0"/>
                        <a:pt x="278" y="0"/>
                      </a:cubicBezTo>
                    </a:path>
                  </a:pathLst>
                </a:custGeom>
                <a:solidFill>
                  <a:srgbClr val="4C5B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E0F69A7E-54BF-450B-B153-88A2DA8D3E9A}"/>
              </a:ext>
            </a:extLst>
          </p:cNvPr>
          <p:cNvSpPr txBox="1"/>
          <p:nvPr/>
        </p:nvSpPr>
        <p:spPr>
          <a:xfrm>
            <a:off x="281412" y="173826"/>
            <a:ext cx="5580028" cy="110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9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 történik ma a telepen gyűjtött adattal?</a:t>
            </a:r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745F615E-1873-44C5-AA3A-293F53E509CE}"/>
              </a:ext>
            </a:extLst>
          </p:cNvPr>
          <p:cNvGrpSpPr/>
          <p:nvPr/>
        </p:nvGrpSpPr>
        <p:grpSpPr>
          <a:xfrm>
            <a:off x="7317992" y="4002033"/>
            <a:ext cx="2048639" cy="1466803"/>
            <a:chOff x="14374122" y="7859341"/>
            <a:chExt cx="4097812" cy="2439647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50AFF96C-2E1A-4ED0-8CF0-9B1380FCA94F}"/>
                </a:ext>
              </a:extLst>
            </p:cNvPr>
            <p:cNvSpPr/>
            <p:nvPr/>
          </p:nvSpPr>
          <p:spPr>
            <a:xfrm>
              <a:off x="15817722" y="7859341"/>
              <a:ext cx="1129303" cy="11771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999" dirty="0"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  <a:endParaRPr lang="en-US" sz="3999" dirty="0">
                <a:latin typeface="Century Gothic" panose="020B0502020202020204" pitchFamily="34" charset="0"/>
              </a:endParaRPr>
            </a:p>
          </p:txBody>
        </p:sp>
        <p:sp>
          <p:nvSpPr>
            <p:cNvPr id="322" name="Icon Box Element…">
              <a:extLst>
                <a:ext uri="{FF2B5EF4-FFF2-40B4-BE49-F238E27FC236}">
                  <a16:creationId xmlns:a16="http://schemas.microsoft.com/office/drawing/2014/main" id="{0261F633-253E-4310-93F9-E7214C445BC8}"/>
                </a:ext>
              </a:extLst>
            </p:cNvPr>
            <p:cNvSpPr txBox="1"/>
            <p:nvPr/>
          </p:nvSpPr>
          <p:spPr>
            <a:xfrm>
              <a:off x="14374122" y="9459780"/>
              <a:ext cx="4097812" cy="839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2C2E3C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lang="hu-HU" sz="1400" b="1" dirty="0">
                  <a:latin typeface="Century Gothic" panose="020B0502020202020204" pitchFamily="34" charset="0"/>
                </a:rPr>
                <a:t>SEMMI</a:t>
              </a:r>
              <a:endParaRPr sz="1400" b="1" dirty="0"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  <a:defRPr sz="1800" b="0">
                  <a:solidFill>
                    <a:srgbClr val="2C2E3C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lang="en-US" sz="900" dirty="0">
                  <a:latin typeface="Century Gothic" panose="020B0502020202020204" pitchFamily="34" charset="0"/>
                </a:rPr>
                <a:t>...Nincs aki rendszerezze és elemezze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3F4499E7-BD11-4269-A7CB-78B3F62E75D8}"/>
              </a:ext>
            </a:extLst>
          </p:cNvPr>
          <p:cNvGrpSpPr/>
          <p:nvPr/>
        </p:nvGrpSpPr>
        <p:grpSpPr>
          <a:xfrm>
            <a:off x="9611228" y="3984535"/>
            <a:ext cx="2034211" cy="1477643"/>
            <a:chOff x="19224961" y="7697682"/>
            <a:chExt cx="4068953" cy="255511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E2E8706-2532-4483-B502-84B8DCD46C63}"/>
                </a:ext>
              </a:extLst>
            </p:cNvPr>
            <p:cNvSpPr/>
            <p:nvPr/>
          </p:nvSpPr>
          <p:spPr>
            <a:xfrm>
              <a:off x="20776594" y="7697682"/>
              <a:ext cx="959361" cy="1223841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ctr"/>
              <a:r>
                <a:rPr lang="en-US" sz="3999" dirty="0"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24" name="Icon Box Element…">
              <a:extLst>
                <a:ext uri="{FF2B5EF4-FFF2-40B4-BE49-F238E27FC236}">
                  <a16:creationId xmlns:a16="http://schemas.microsoft.com/office/drawing/2014/main" id="{30AE9485-9845-4B58-A70A-6DC54CDE277D}"/>
                </a:ext>
              </a:extLst>
            </p:cNvPr>
            <p:cNvSpPr txBox="1"/>
            <p:nvPr/>
          </p:nvSpPr>
          <p:spPr>
            <a:xfrm>
              <a:off x="19224961" y="9380315"/>
              <a:ext cx="4068953" cy="87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2C2E3C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lang="hu-HU" sz="1400" b="1" dirty="0">
                  <a:latin typeface="Century Gothic" panose="020B0502020202020204" pitchFamily="34" charset="0"/>
                </a:rPr>
                <a:t>SEMMI</a:t>
              </a:r>
              <a:endParaRPr sz="1400" b="1" dirty="0"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  <a:defRPr sz="1800" b="0">
                  <a:solidFill>
                    <a:srgbClr val="2C2E3C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lang="en-US" sz="900" dirty="0">
                  <a:latin typeface="Century Gothic" panose="020B0502020202020204" pitchFamily="34" charset="0"/>
                </a:rPr>
                <a:t>...Nincs idő rendszerezni és elemezni 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7" name="Picture 2" descr="57d50a8f-0772-4bff-adcb-34d3fe3f8bdb@ubm">
            <a:extLst>
              <a:ext uri="{FF2B5EF4-FFF2-40B4-BE49-F238E27FC236}">
                <a16:creationId xmlns:a16="http://schemas.microsoft.com/office/drawing/2014/main" id="{53462637-92B1-7D42-BDA0-FAE441DA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401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0000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0000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 animBg="1"/>
          <p:bldP spid="106" grpId="0" animBg="1"/>
          <p:bldP spid="107" grpId="0" animBg="1"/>
          <p:bldP spid="3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 animBg="1"/>
          <p:bldP spid="106" grpId="0" animBg="1"/>
          <p:bldP spid="107" grpId="0" animBg="1"/>
          <p:bldP spid="320" grpId="0"/>
        </p:bldLst>
      </p:timing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ctr">
        <a:normAutofit/>
      </a:bodyPr>
      <a:lstStyle>
        <a:defPPr algn="l">
          <a:lnSpc>
            <a:spcPct val="150000"/>
          </a:lnSpc>
          <a:spcBef>
            <a:spcPts val="0"/>
          </a:spcBef>
          <a:defRPr sz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LIVESTOCKER - Gyógyszerfelhasználás monitoring (HU)</Template>
  <TotalTime>33</TotalTime>
  <Words>917</Words>
  <Application>Microsoft Office PowerPoint</Application>
  <PresentationFormat>Szélesvásznú</PresentationFormat>
  <Paragraphs>378</Paragraphs>
  <Slides>31</Slides>
  <Notes>15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dt-business-03</vt:lpstr>
      <vt:lpstr>dt-line-transportation-01</vt:lpstr>
      <vt:lpstr>Lato</vt:lpstr>
      <vt:lpstr>Open Sans Bold</vt:lpstr>
      <vt:lpstr>Verdana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Applikáció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Tervezhető, elhanyagolható költségek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Székely Gellért Zsombor</dc:creator>
  <cp:lastModifiedBy>Székely Gellért Zsombor</cp:lastModifiedBy>
  <cp:revision>4</cp:revision>
  <dcterms:created xsi:type="dcterms:W3CDTF">2020-04-02T12:51:33Z</dcterms:created>
  <dcterms:modified xsi:type="dcterms:W3CDTF">2020-04-02T13:28:09Z</dcterms:modified>
</cp:coreProperties>
</file>