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3001" r:id="rId3"/>
    <p:sldId id="2998" r:id="rId4"/>
    <p:sldId id="2999" r:id="rId5"/>
    <p:sldId id="3000" r:id="rId6"/>
    <p:sldId id="266" r:id="rId7"/>
    <p:sldId id="349" r:id="rId8"/>
    <p:sldId id="1192" r:id="rId9"/>
    <p:sldId id="928" r:id="rId10"/>
    <p:sldId id="1191" r:id="rId11"/>
    <p:sldId id="925" r:id="rId12"/>
    <p:sldId id="923" r:id="rId13"/>
    <p:sldId id="312" r:id="rId14"/>
    <p:sldId id="313" r:id="rId15"/>
    <p:sldId id="3003" r:id="rId16"/>
    <p:sldId id="3004" r:id="rId17"/>
    <p:sldId id="3005" r:id="rId18"/>
    <p:sldId id="3006" r:id="rId19"/>
    <p:sldId id="3007" r:id="rId20"/>
    <p:sldId id="3008" r:id="rId21"/>
    <p:sldId id="3009" r:id="rId22"/>
    <p:sldId id="3011" r:id="rId23"/>
    <p:sldId id="3012" r:id="rId24"/>
    <p:sldId id="322" r:id="rId25"/>
    <p:sldId id="3013" r:id="rId26"/>
    <p:sldId id="3016" r:id="rId27"/>
    <p:sldId id="3014" r:id="rId28"/>
    <p:sldId id="3015" r:id="rId29"/>
    <p:sldId id="2997" r:id="rId30"/>
    <p:sldId id="933" r:id="rId31"/>
    <p:sldId id="929" r:id="rId3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évtelen szakasz" id="{081AF488-971C-4119-8E94-253394F68FF2}">
          <p14:sldIdLst>
            <p14:sldId id="256"/>
            <p14:sldId id="3001"/>
            <p14:sldId id="2998"/>
            <p14:sldId id="2999"/>
            <p14:sldId id="3000"/>
            <p14:sldId id="266"/>
            <p14:sldId id="349"/>
            <p14:sldId id="1192"/>
            <p14:sldId id="928"/>
            <p14:sldId id="1191"/>
            <p14:sldId id="925"/>
            <p14:sldId id="923"/>
            <p14:sldId id="312"/>
            <p14:sldId id="313"/>
            <p14:sldId id="3003"/>
            <p14:sldId id="3004"/>
            <p14:sldId id="3005"/>
            <p14:sldId id="3006"/>
            <p14:sldId id="3007"/>
            <p14:sldId id="3008"/>
            <p14:sldId id="3009"/>
            <p14:sldId id="3011"/>
            <p14:sldId id="3012"/>
            <p14:sldId id="322"/>
            <p14:sldId id="3013"/>
            <p14:sldId id="3016"/>
            <p14:sldId id="3014"/>
            <p14:sldId id="3015"/>
            <p14:sldId id="2997"/>
            <p14:sldId id="933"/>
            <p14:sldId id="92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ssenyei István" initials="BI" lastIdx="1" clrIdx="0">
    <p:extLst>
      <p:ext uri="{19B8F6BF-5375-455C-9EA6-DF929625EA0E}">
        <p15:presenceInfo xmlns:p15="http://schemas.microsoft.com/office/powerpoint/2012/main" userId="Bessenyei Istvá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1921"/>
    <a:srgbClr val="9B2E93"/>
    <a:srgbClr val="80419D"/>
    <a:srgbClr val="B52D28"/>
    <a:srgbClr val="FF3300"/>
    <a:srgbClr val="CC3300"/>
    <a:srgbClr val="FFFBEF"/>
    <a:srgbClr val="FFF5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 autoAdjust="0"/>
    <p:restoredTop sz="92403" autoAdjust="0"/>
  </p:normalViewPr>
  <p:slideViewPr>
    <p:cSldViewPr snapToGrid="0">
      <p:cViewPr>
        <p:scale>
          <a:sx n="87" d="100"/>
          <a:sy n="87" d="100"/>
        </p:scale>
        <p:origin x="230" y="-10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D6F1A-3C5E-4A63-9E06-243C95DA87BB}" type="datetimeFigureOut">
              <a:rPr lang="hu-HU" smtClean="0"/>
              <a:t>2020. 04. 02.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0DBF8-E4E6-471F-938D-350A2CA1966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52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0DBF8-E4E6-471F-938D-350A2CA19667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0352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2A053-9E28-4D4C-B446-3C2814735B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48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2A053-9E28-4D4C-B446-3C2814735B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29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0DBF8-E4E6-471F-938D-350A2CA19667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0354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2A053-9E28-4D4C-B446-3C2814735BD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5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2A053-9E28-4D4C-B446-3C2814735BD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871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2A053-9E28-4D4C-B446-3C2814735BD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43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0DBF8-E4E6-471F-938D-350A2CA19667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2078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0DBF8-E4E6-471F-938D-350A2CA19667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0370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0DBF8-E4E6-471F-938D-350A2CA19667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7659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0DBF8-E4E6-471F-938D-350A2CA19667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6458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DACCB-1D2B-1441-9764-D045B63939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16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0DBF8-E4E6-471F-938D-350A2CA19667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4915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2A053-9E28-4D4C-B446-3C2814735B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70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E0DBF8-E4E6-471F-938D-350A2CA19667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3959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2E88-D417-47F3-B68E-E66544F6C610}" type="datetimeFigureOut">
              <a:rPr lang="hu-HU" smtClean="0"/>
              <a:t>2020. 04. 02.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4935-FB0A-4138-98F7-65AFBF33F1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3711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2E88-D417-47F3-B68E-E66544F6C610}" type="datetimeFigureOut">
              <a:rPr lang="hu-HU" smtClean="0"/>
              <a:t>2020. 04. 02.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4935-FB0A-4138-98F7-65AFBF33F1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6799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2E88-D417-47F3-B68E-E66544F6C610}" type="datetimeFigureOut">
              <a:rPr lang="hu-HU" smtClean="0"/>
              <a:t>2020. 04. 02.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4935-FB0A-4138-98F7-65AFBF33F1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5178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 userDrawn="1"/>
        </p:nvSpPr>
        <p:spPr>
          <a:xfrm>
            <a:off x="11533065" y="225832"/>
            <a:ext cx="407707" cy="4077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fld id="{197C1929-0EF7-440A-AF24-4DE7128FF741}" type="slidenum">
              <a:rPr lang="id-ID" sz="1200" smtClean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‹#›</a:t>
            </a:fld>
            <a:endParaRPr lang="id-ID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94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2E88-D417-47F3-B68E-E66544F6C610}" type="datetimeFigureOut">
              <a:rPr lang="hu-HU" smtClean="0"/>
              <a:t>2020. 04. 02.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4935-FB0A-4138-98F7-65AFBF33F1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701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2E88-D417-47F3-B68E-E66544F6C610}" type="datetimeFigureOut">
              <a:rPr lang="hu-HU" smtClean="0"/>
              <a:t>2020. 04. 02.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4935-FB0A-4138-98F7-65AFBF33F1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4353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2E88-D417-47F3-B68E-E66544F6C610}" type="datetimeFigureOut">
              <a:rPr lang="hu-HU" smtClean="0"/>
              <a:t>2020. 04. 02.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4935-FB0A-4138-98F7-65AFBF33F1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5950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2E88-D417-47F3-B68E-E66544F6C610}" type="datetimeFigureOut">
              <a:rPr lang="hu-HU" smtClean="0"/>
              <a:t>2020. 04. 02.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4935-FB0A-4138-98F7-65AFBF33F1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3277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2E88-D417-47F3-B68E-E66544F6C610}" type="datetimeFigureOut">
              <a:rPr lang="hu-HU" smtClean="0"/>
              <a:t>2020. 04. 02.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4935-FB0A-4138-98F7-65AFBF33F1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1283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2E88-D417-47F3-B68E-E66544F6C610}" type="datetimeFigureOut">
              <a:rPr lang="hu-HU" smtClean="0"/>
              <a:t>2020. 04. 02.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4935-FB0A-4138-98F7-65AFBF33F1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9257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2E88-D417-47F3-B68E-E66544F6C610}" type="datetimeFigureOut">
              <a:rPr lang="hu-HU" smtClean="0"/>
              <a:t>2020. 04. 02.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4935-FB0A-4138-98F7-65AFBF33F1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1148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2E88-D417-47F3-B68E-E66544F6C610}" type="datetimeFigureOut">
              <a:rPr lang="hu-HU" smtClean="0"/>
              <a:t>2020. 04. 02.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4935-FB0A-4138-98F7-65AFBF33F1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8968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22E88-D417-47F3-B68E-E66544F6C610}" type="datetimeFigureOut">
              <a:rPr lang="hu-HU" smtClean="0"/>
              <a:t>2020. 04. 02.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34935-FB0A-4138-98F7-65AFBF33F1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8719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>
            <a:extLst>
              <a:ext uri="{FF2B5EF4-FFF2-40B4-BE49-F238E27FC236}">
                <a16:creationId xmlns:a16="http://schemas.microsoft.com/office/drawing/2014/main" id="{E3C018E0-924A-ED45-B2A9-D189CC14E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" t="8620" b="48203"/>
          <a:stretch/>
        </p:blipFill>
        <p:spPr>
          <a:xfrm>
            <a:off x="0" y="2743198"/>
            <a:ext cx="12192000" cy="3404103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BF1388C1-7518-A546-A8C1-39927A2C815F}"/>
              </a:ext>
            </a:extLst>
          </p:cNvPr>
          <p:cNvSpPr txBox="1"/>
          <p:nvPr/>
        </p:nvSpPr>
        <p:spPr>
          <a:xfrm>
            <a:off x="0" y="2743197"/>
            <a:ext cx="12192000" cy="340410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endParaRPr lang="hu-HU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4834550"/>
            <a:ext cx="12192000" cy="131275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61000"/>
                </a:schemeClr>
              </a:gs>
              <a:gs pos="74000">
                <a:srgbClr val="EA1921"/>
              </a:gs>
              <a:gs pos="83000">
                <a:srgbClr val="EA1921"/>
              </a:gs>
              <a:gs pos="100000">
                <a:srgbClr val="EA1921"/>
              </a:gs>
            </a:gsLst>
            <a:lin ang="6000000" scaled="0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Picture 2" descr="57d50a8f-0772-4bff-adcb-34d3fe3f8bdb@ub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1" y="6294476"/>
            <a:ext cx="1499449" cy="31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lcím 6">
            <a:extLst>
              <a:ext uri="{FF2B5EF4-FFF2-40B4-BE49-F238E27FC236}">
                <a16:creationId xmlns:a16="http://schemas.microsoft.com/office/drawing/2014/main" id="{95316B16-A18C-BF43-9A4A-7B40E3314D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850" y="1543215"/>
            <a:ext cx="10972800" cy="560554"/>
          </a:xfrm>
        </p:spPr>
        <p:txBody>
          <a:bodyPr>
            <a:noAutofit/>
          </a:bodyPr>
          <a:lstStyle/>
          <a:p>
            <a:r>
              <a:rPr lang="hu-HU" sz="3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Monitoring antimicrobials in livestock production</a:t>
            </a:r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14FFFC77-33A8-E84C-B98C-940B439D1181}"/>
              </a:ext>
            </a:extLst>
          </p:cNvPr>
          <p:cNvSpPr/>
          <p:nvPr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rgbClr val="EA1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5075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: Hollow 17">
            <a:extLst>
              <a:ext uri="{FF2B5EF4-FFF2-40B4-BE49-F238E27FC236}">
                <a16:creationId xmlns:a16="http://schemas.microsoft.com/office/drawing/2014/main" id="{F4ACE548-E550-F144-A7F3-315A84FB305B}"/>
              </a:ext>
            </a:extLst>
          </p:cNvPr>
          <p:cNvSpPr/>
          <p:nvPr/>
        </p:nvSpPr>
        <p:spPr>
          <a:xfrm>
            <a:off x="4735037" y="2205982"/>
            <a:ext cx="2686510" cy="2686508"/>
          </a:xfrm>
          <a:prstGeom prst="donut">
            <a:avLst>
              <a:gd name="adj" fmla="val 151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ACAC5D47-6712-694E-AFB3-CB85F03FC1CA}"/>
              </a:ext>
            </a:extLst>
          </p:cNvPr>
          <p:cNvSpPr/>
          <p:nvPr/>
        </p:nvSpPr>
        <p:spPr>
          <a:xfrm>
            <a:off x="4168360" y="1545275"/>
            <a:ext cx="3819862" cy="3819858"/>
          </a:xfrm>
          <a:prstGeom prst="donut">
            <a:avLst>
              <a:gd name="adj" fmla="val 119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CA2A86-B58D-4E47-BDE5-57F846B76B76}"/>
              </a:ext>
            </a:extLst>
          </p:cNvPr>
          <p:cNvGrpSpPr/>
          <p:nvPr/>
        </p:nvGrpSpPr>
        <p:grpSpPr>
          <a:xfrm>
            <a:off x="4227390" y="1604303"/>
            <a:ext cx="3902502" cy="3819858"/>
            <a:chOff x="4227390" y="1604303"/>
            <a:chExt cx="3902502" cy="3819858"/>
          </a:xfrm>
        </p:grpSpPr>
        <p:sp>
          <p:nvSpPr>
            <p:cNvPr id="8" name="Circle: Hollow 18">
              <a:extLst>
                <a:ext uri="{FF2B5EF4-FFF2-40B4-BE49-F238E27FC236}">
                  <a16:creationId xmlns:a16="http://schemas.microsoft.com/office/drawing/2014/main" id="{12EC9C70-45C5-2A48-A6DC-CEB6F71D49CB}"/>
                </a:ext>
              </a:extLst>
            </p:cNvPr>
            <p:cNvSpPr/>
            <p:nvPr/>
          </p:nvSpPr>
          <p:spPr>
            <a:xfrm>
              <a:off x="4643820" y="2058965"/>
              <a:ext cx="2868943" cy="2868941"/>
            </a:xfrm>
            <a:prstGeom prst="donut">
              <a:avLst>
                <a:gd name="adj" fmla="val 151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9" name="Circle: Hollow 8">
              <a:extLst>
                <a:ext uri="{FF2B5EF4-FFF2-40B4-BE49-F238E27FC236}">
                  <a16:creationId xmlns:a16="http://schemas.microsoft.com/office/drawing/2014/main" id="{5D4FADE6-9B45-3F42-90EF-06DF589892FA}"/>
                </a:ext>
              </a:extLst>
            </p:cNvPr>
            <p:cNvSpPr/>
            <p:nvPr/>
          </p:nvSpPr>
          <p:spPr>
            <a:xfrm>
              <a:off x="4498922" y="1910837"/>
              <a:ext cx="3158740" cy="3158736"/>
            </a:xfrm>
            <a:prstGeom prst="donut">
              <a:avLst>
                <a:gd name="adj" fmla="val 1519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CD79C722-4648-3847-89A7-5130300989B8}"/>
                </a:ext>
              </a:extLst>
            </p:cNvPr>
            <p:cNvSpPr/>
            <p:nvPr/>
          </p:nvSpPr>
          <p:spPr>
            <a:xfrm>
              <a:off x="4227390" y="1639306"/>
              <a:ext cx="3701802" cy="3701798"/>
            </a:xfrm>
            <a:prstGeom prst="donut">
              <a:avLst>
                <a:gd name="adj" fmla="val 119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5E775754-C37B-3349-B884-7226DF18ABFC}"/>
                </a:ext>
              </a:extLst>
            </p:cNvPr>
            <p:cNvSpPr/>
            <p:nvPr/>
          </p:nvSpPr>
          <p:spPr>
            <a:xfrm>
              <a:off x="4310030" y="1604303"/>
              <a:ext cx="3819862" cy="3819858"/>
            </a:xfrm>
            <a:prstGeom prst="donut">
              <a:avLst>
                <a:gd name="adj" fmla="val 119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A2B7CCB-0031-6B45-9181-C496348F283D}"/>
              </a:ext>
            </a:extLst>
          </p:cNvPr>
          <p:cNvGrpSpPr/>
          <p:nvPr/>
        </p:nvGrpSpPr>
        <p:grpSpPr>
          <a:xfrm>
            <a:off x="3802382" y="1214714"/>
            <a:ext cx="4587236" cy="4480566"/>
            <a:chOff x="3802382" y="1214714"/>
            <a:chExt cx="4587236" cy="4480566"/>
          </a:xfrm>
        </p:grpSpPr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0F92B70A-D752-7D46-9DDE-A28BC01C8B8F}"/>
                </a:ext>
              </a:extLst>
            </p:cNvPr>
            <p:cNvSpPr/>
            <p:nvPr/>
          </p:nvSpPr>
          <p:spPr>
            <a:xfrm>
              <a:off x="3849604" y="1237911"/>
              <a:ext cx="4457373" cy="4457369"/>
            </a:xfrm>
            <a:prstGeom prst="donut">
              <a:avLst>
                <a:gd name="adj" fmla="val 983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4" name="Circle: Hollow 13">
              <a:extLst>
                <a:ext uri="{FF2B5EF4-FFF2-40B4-BE49-F238E27FC236}">
                  <a16:creationId xmlns:a16="http://schemas.microsoft.com/office/drawing/2014/main" id="{CC9BC95A-7879-A74E-8FAA-D53A1508ABEB}"/>
                </a:ext>
              </a:extLst>
            </p:cNvPr>
            <p:cNvSpPr/>
            <p:nvPr/>
          </p:nvSpPr>
          <p:spPr>
            <a:xfrm>
              <a:off x="3802382" y="1214714"/>
              <a:ext cx="4185840" cy="4185836"/>
            </a:xfrm>
            <a:prstGeom prst="donut">
              <a:avLst>
                <a:gd name="adj" fmla="val 119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10CCA3B1-8325-2640-9DE4-C2A88506CB2E}"/>
                </a:ext>
              </a:extLst>
            </p:cNvPr>
            <p:cNvSpPr/>
            <p:nvPr/>
          </p:nvSpPr>
          <p:spPr>
            <a:xfrm>
              <a:off x="4203778" y="1226519"/>
              <a:ext cx="4185840" cy="4185836"/>
            </a:xfrm>
            <a:prstGeom prst="donut">
              <a:avLst>
                <a:gd name="adj" fmla="val 119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6" name="Circle: Hollow 15">
              <a:extLst>
                <a:ext uri="{FF2B5EF4-FFF2-40B4-BE49-F238E27FC236}">
                  <a16:creationId xmlns:a16="http://schemas.microsoft.com/office/drawing/2014/main" id="{F77295B9-37FB-8942-BB3F-ECD559476449}"/>
                </a:ext>
              </a:extLst>
            </p:cNvPr>
            <p:cNvSpPr/>
            <p:nvPr/>
          </p:nvSpPr>
          <p:spPr>
            <a:xfrm>
              <a:off x="4168361" y="1427216"/>
              <a:ext cx="4185840" cy="4185836"/>
            </a:xfrm>
            <a:prstGeom prst="donut">
              <a:avLst>
                <a:gd name="adj" fmla="val 1199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BD3F400-08B4-5845-91A0-86AF1613C72A}"/>
              </a:ext>
            </a:extLst>
          </p:cNvPr>
          <p:cNvSpPr/>
          <p:nvPr/>
        </p:nvSpPr>
        <p:spPr>
          <a:xfrm>
            <a:off x="3891164" y="5783102"/>
            <a:ext cx="4409672" cy="632258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alpha val="34000"/>
                </a:scheme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AE5D4F8-7D39-E443-9DD6-4761391B27F2}"/>
              </a:ext>
            </a:extLst>
          </p:cNvPr>
          <p:cNvGrpSpPr/>
          <p:nvPr/>
        </p:nvGrpSpPr>
        <p:grpSpPr>
          <a:xfrm>
            <a:off x="4597932" y="2008410"/>
            <a:ext cx="2942741" cy="2942741"/>
            <a:chOff x="4597932" y="2008410"/>
            <a:chExt cx="2942741" cy="294274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EA021F1-2F79-1246-B48B-34EF1C7739B6}"/>
                </a:ext>
              </a:extLst>
            </p:cNvPr>
            <p:cNvGrpSpPr/>
            <p:nvPr/>
          </p:nvGrpSpPr>
          <p:grpSpPr>
            <a:xfrm>
              <a:off x="4735037" y="2118160"/>
              <a:ext cx="2706446" cy="2706446"/>
              <a:chOff x="4735037" y="2118160"/>
              <a:chExt cx="2706446" cy="2706446"/>
            </a:xfrm>
          </p:grpSpPr>
          <p:sp>
            <p:nvSpPr>
              <p:cNvPr id="5" name="Circle: Hollow 2">
                <a:extLst>
                  <a:ext uri="{FF2B5EF4-FFF2-40B4-BE49-F238E27FC236}">
                    <a16:creationId xmlns:a16="http://schemas.microsoft.com/office/drawing/2014/main" id="{213C4254-F90F-AF4C-84DA-7EC232C98C7F}"/>
                  </a:ext>
                </a:extLst>
              </p:cNvPr>
              <p:cNvSpPr/>
              <p:nvPr/>
            </p:nvSpPr>
            <p:spPr>
              <a:xfrm>
                <a:off x="4797367" y="2209281"/>
                <a:ext cx="2561849" cy="2561849"/>
              </a:xfrm>
              <a:prstGeom prst="donut">
                <a:avLst>
                  <a:gd name="adj" fmla="val 1519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Circle: Hollow 16">
                <a:extLst>
                  <a:ext uri="{FF2B5EF4-FFF2-40B4-BE49-F238E27FC236}">
                    <a16:creationId xmlns:a16="http://schemas.microsoft.com/office/drawing/2014/main" id="{625502A0-19CC-F141-B9E9-6880577C6E6D}"/>
                  </a:ext>
                </a:extLst>
              </p:cNvPr>
              <p:cNvSpPr/>
              <p:nvPr/>
            </p:nvSpPr>
            <p:spPr>
              <a:xfrm>
                <a:off x="4735037" y="2123342"/>
                <a:ext cx="2686510" cy="2686508"/>
              </a:xfrm>
              <a:prstGeom prst="donut">
                <a:avLst>
                  <a:gd name="adj" fmla="val 1519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Block Arc 17">
                <a:extLst>
                  <a:ext uri="{FF2B5EF4-FFF2-40B4-BE49-F238E27FC236}">
                    <a16:creationId xmlns:a16="http://schemas.microsoft.com/office/drawing/2014/main" id="{6BD69294-0282-844F-BF5B-95CEE42D19AB}"/>
                  </a:ext>
                </a:extLst>
              </p:cNvPr>
              <p:cNvSpPr/>
              <p:nvPr/>
            </p:nvSpPr>
            <p:spPr>
              <a:xfrm>
                <a:off x="4735037" y="2118160"/>
                <a:ext cx="2706446" cy="2706446"/>
              </a:xfrm>
              <a:prstGeom prst="blockArc">
                <a:avLst>
                  <a:gd name="adj1" fmla="val 10800000"/>
                  <a:gd name="adj2" fmla="val 15161400"/>
                  <a:gd name="adj3" fmla="val 2328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9" name="Block Arc 18">
              <a:extLst>
                <a:ext uri="{FF2B5EF4-FFF2-40B4-BE49-F238E27FC236}">
                  <a16:creationId xmlns:a16="http://schemas.microsoft.com/office/drawing/2014/main" id="{B946E6FC-97CB-2342-89E9-9718E2BFA2C2}"/>
                </a:ext>
              </a:extLst>
            </p:cNvPr>
            <p:cNvSpPr/>
            <p:nvPr/>
          </p:nvSpPr>
          <p:spPr>
            <a:xfrm rot="9057702">
              <a:off x="4597932" y="2008410"/>
              <a:ext cx="2942741" cy="2942741"/>
            </a:xfrm>
            <a:prstGeom prst="blockArc">
              <a:avLst>
                <a:gd name="adj1" fmla="val 15189336"/>
                <a:gd name="adj2" fmla="val 20281184"/>
                <a:gd name="adj3" fmla="val 2373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sp>
        <p:nvSpPr>
          <p:cNvPr id="28" name="Block Arc 27">
            <a:extLst>
              <a:ext uri="{FF2B5EF4-FFF2-40B4-BE49-F238E27FC236}">
                <a16:creationId xmlns:a16="http://schemas.microsoft.com/office/drawing/2014/main" id="{B1B7AE39-B151-5349-8C9C-BE409AE1BB2F}"/>
              </a:ext>
            </a:extLst>
          </p:cNvPr>
          <p:cNvSpPr/>
          <p:nvPr/>
        </p:nvSpPr>
        <p:spPr>
          <a:xfrm rot="4769389">
            <a:off x="4190705" y="1507112"/>
            <a:ext cx="3733520" cy="3733520"/>
          </a:xfrm>
          <a:prstGeom prst="blockArc">
            <a:avLst>
              <a:gd name="adj1" fmla="val 8317139"/>
              <a:gd name="adj2" fmla="val 10918983"/>
              <a:gd name="adj3" fmla="val 217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7AAB4317-3B94-1945-A214-85EF60E9BE20}"/>
              </a:ext>
            </a:extLst>
          </p:cNvPr>
          <p:cNvCxnSpPr>
            <a:cxnSpLocks/>
          </p:cNvCxnSpPr>
          <p:nvPr/>
        </p:nvCxnSpPr>
        <p:spPr>
          <a:xfrm rot="10800000">
            <a:off x="1357464" y="1757643"/>
            <a:ext cx="3264055" cy="430412"/>
          </a:xfrm>
          <a:prstGeom prst="bentConnector3">
            <a:avLst>
              <a:gd name="adj1" fmla="val 29502"/>
            </a:avLst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56E8EB7-5F29-0041-940B-DD5889BBC824}"/>
              </a:ext>
            </a:extLst>
          </p:cNvPr>
          <p:cNvSpPr txBox="1"/>
          <p:nvPr/>
        </p:nvSpPr>
        <p:spPr>
          <a:xfrm>
            <a:off x="1655117" y="1279624"/>
            <a:ext cx="1713317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Strategy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01BF54-1D40-1C4D-9A51-AAAC7166019B}"/>
              </a:ext>
            </a:extLst>
          </p:cNvPr>
          <p:cNvSpPr/>
          <p:nvPr/>
        </p:nvSpPr>
        <p:spPr>
          <a:xfrm flipH="1">
            <a:off x="1282477" y="1908197"/>
            <a:ext cx="2844034" cy="124649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Integrated system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Volatile market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Scenario Planning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Customers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Suppliers</a:t>
            </a:r>
          </a:p>
        </p:txBody>
      </p:sp>
      <p:sp>
        <p:nvSpPr>
          <p:cNvPr id="32" name="Block Arc 31">
            <a:extLst>
              <a:ext uri="{FF2B5EF4-FFF2-40B4-BE49-F238E27FC236}">
                <a16:creationId xmlns:a16="http://schemas.microsoft.com/office/drawing/2014/main" id="{EBB31319-F580-4C44-AA8E-D60BFD951C54}"/>
              </a:ext>
            </a:extLst>
          </p:cNvPr>
          <p:cNvSpPr/>
          <p:nvPr/>
        </p:nvSpPr>
        <p:spPr>
          <a:xfrm rot="8971365">
            <a:off x="4229240" y="1613018"/>
            <a:ext cx="3733520" cy="3733520"/>
          </a:xfrm>
          <a:prstGeom prst="blockArc">
            <a:avLst>
              <a:gd name="adj1" fmla="val 8344118"/>
              <a:gd name="adj2" fmla="val 11482960"/>
              <a:gd name="adj3" fmla="val 218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8937AA1A-1CCE-1748-A41A-5BA770FF8D3D}"/>
              </a:ext>
            </a:extLst>
          </p:cNvPr>
          <p:cNvCxnSpPr>
            <a:cxnSpLocks/>
          </p:cNvCxnSpPr>
          <p:nvPr/>
        </p:nvCxnSpPr>
        <p:spPr>
          <a:xfrm rot="10800000" flipV="1">
            <a:off x="6666449" y="1287065"/>
            <a:ext cx="4405692" cy="410553"/>
          </a:xfrm>
          <a:prstGeom prst="bentConnector3">
            <a:avLst>
              <a:gd name="adj1" fmla="val 58606"/>
            </a:avLst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8662B3A-F3F2-FC4D-90CD-E9298F704467}"/>
              </a:ext>
            </a:extLst>
          </p:cNvPr>
          <p:cNvSpPr txBox="1"/>
          <p:nvPr/>
        </p:nvSpPr>
        <p:spPr>
          <a:xfrm>
            <a:off x="8612633" y="790077"/>
            <a:ext cx="232202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Production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31C27C3-17B1-1747-A619-686A03627B04}"/>
              </a:ext>
            </a:extLst>
          </p:cNvPr>
          <p:cNvSpPr/>
          <p:nvPr/>
        </p:nvSpPr>
        <p:spPr>
          <a:xfrm flipH="1">
            <a:off x="8570686" y="1425312"/>
            <a:ext cx="3170739" cy="170816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Real time information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Barn log book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Treatment log book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Production performance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Feed consumption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Integrated production system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Raw material management</a:t>
            </a:r>
          </a:p>
        </p:txBody>
      </p:sp>
      <p:sp>
        <p:nvSpPr>
          <p:cNvPr id="36" name="Block Arc 35">
            <a:extLst>
              <a:ext uri="{FF2B5EF4-FFF2-40B4-BE49-F238E27FC236}">
                <a16:creationId xmlns:a16="http://schemas.microsoft.com/office/drawing/2014/main" id="{28014F7B-B65F-2542-A4AF-D8DD7D71E0A3}"/>
              </a:ext>
            </a:extLst>
          </p:cNvPr>
          <p:cNvSpPr/>
          <p:nvPr/>
        </p:nvSpPr>
        <p:spPr>
          <a:xfrm rot="20977164">
            <a:off x="4258141" y="1599835"/>
            <a:ext cx="3733520" cy="3733520"/>
          </a:xfrm>
          <a:prstGeom prst="blockArc">
            <a:avLst>
              <a:gd name="adj1" fmla="val 8344118"/>
              <a:gd name="adj2" fmla="val 12196203"/>
              <a:gd name="adj3" fmla="val 179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E5F4C4A1-897F-6B4A-B0A6-85E5AB838FDB}"/>
              </a:ext>
            </a:extLst>
          </p:cNvPr>
          <p:cNvCxnSpPr>
            <a:cxnSpLocks/>
          </p:cNvCxnSpPr>
          <p:nvPr/>
        </p:nvCxnSpPr>
        <p:spPr>
          <a:xfrm rot="10800000" flipV="1">
            <a:off x="1347305" y="4882423"/>
            <a:ext cx="3605406" cy="460972"/>
          </a:xfrm>
          <a:prstGeom prst="bentConnector3">
            <a:avLst>
              <a:gd name="adj1" fmla="val 26494"/>
            </a:avLst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9A17977-2328-FA4A-997E-DE287E55A6A8}"/>
              </a:ext>
            </a:extLst>
          </p:cNvPr>
          <p:cNvSpPr txBox="1"/>
          <p:nvPr/>
        </p:nvSpPr>
        <p:spPr>
          <a:xfrm>
            <a:off x="1587906" y="5419910"/>
            <a:ext cx="211191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Interpretation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7FD70D2-EBEF-2E42-B9D4-50147AA95461}"/>
              </a:ext>
            </a:extLst>
          </p:cNvPr>
          <p:cNvSpPr/>
          <p:nvPr/>
        </p:nvSpPr>
        <p:spPr>
          <a:xfrm flipH="1">
            <a:off x="1287625" y="3819723"/>
            <a:ext cx="2930259" cy="147732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Performance indicator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Financial reports, indicators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Periods – History - Trend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Benchmark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Efficiency control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Antimicrobial monitoring</a:t>
            </a:r>
          </a:p>
        </p:txBody>
      </p:sp>
      <p:sp>
        <p:nvSpPr>
          <p:cNvPr id="40" name="Block Arc 39">
            <a:extLst>
              <a:ext uri="{FF2B5EF4-FFF2-40B4-BE49-F238E27FC236}">
                <a16:creationId xmlns:a16="http://schemas.microsoft.com/office/drawing/2014/main" id="{32D18B9A-57C9-CD42-BFDC-0CF25C0DAD42}"/>
              </a:ext>
            </a:extLst>
          </p:cNvPr>
          <p:cNvSpPr/>
          <p:nvPr/>
        </p:nvSpPr>
        <p:spPr>
          <a:xfrm rot="14618551">
            <a:off x="4394520" y="1702924"/>
            <a:ext cx="3733520" cy="3733520"/>
          </a:xfrm>
          <a:prstGeom prst="blockArc">
            <a:avLst>
              <a:gd name="adj1" fmla="val 8317139"/>
              <a:gd name="adj2" fmla="val 10826210"/>
              <a:gd name="adj3" fmla="val 1835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AE5AB7AB-1ACB-7542-8461-876E2FE872C4}"/>
              </a:ext>
            </a:extLst>
          </p:cNvPr>
          <p:cNvCxnSpPr>
            <a:cxnSpLocks/>
          </p:cNvCxnSpPr>
          <p:nvPr/>
        </p:nvCxnSpPr>
        <p:spPr>
          <a:xfrm rot="10800000">
            <a:off x="7040650" y="5213718"/>
            <a:ext cx="4437287" cy="519382"/>
          </a:xfrm>
          <a:prstGeom prst="bentConnector3">
            <a:avLst>
              <a:gd name="adj1" fmla="val 67592"/>
            </a:avLst>
          </a:prstGeom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A6D38221-CB80-8942-A3CD-D3C1FB56BBB2}"/>
              </a:ext>
            </a:extLst>
          </p:cNvPr>
          <p:cNvSpPr txBox="1"/>
          <p:nvPr/>
        </p:nvSpPr>
        <p:spPr>
          <a:xfrm>
            <a:off x="9211973" y="5793520"/>
            <a:ext cx="1713317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Financials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407DD8A-4FD0-FC47-81A1-BF4EC5AA4BCD}"/>
              </a:ext>
            </a:extLst>
          </p:cNvPr>
          <p:cNvSpPr/>
          <p:nvPr/>
        </p:nvSpPr>
        <p:spPr>
          <a:xfrm flipH="1">
            <a:off x="8588012" y="4227119"/>
            <a:ext cx="3603988" cy="147732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Real time profit &amp; loss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Outstanding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Liabilities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Livestock value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Monthly reports (internal &amp; authorities)</a:t>
            </a:r>
          </a:p>
        </p:txBody>
      </p:sp>
      <p:pic>
        <p:nvPicPr>
          <p:cNvPr id="45" name="Picture 2" descr="57d50a8f-0772-4bff-adcb-34d3fe3f8bdb@ubm">
            <a:extLst>
              <a:ext uri="{FF2B5EF4-FFF2-40B4-BE49-F238E27FC236}">
                <a16:creationId xmlns:a16="http://schemas.microsoft.com/office/drawing/2014/main" id="{3EEAFE9C-82F4-C44F-9F36-F4A7D4179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710" y="3166477"/>
            <a:ext cx="2268993" cy="48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" descr="57d50a8f-0772-4bff-adcb-34d3fe3f8bdb@ubm">
            <a:extLst>
              <a:ext uri="{FF2B5EF4-FFF2-40B4-BE49-F238E27FC236}">
                <a16:creationId xmlns:a16="http://schemas.microsoft.com/office/drawing/2014/main" id="{06F8F5D3-308C-1143-B20D-EB690437B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1" y="6294476"/>
            <a:ext cx="1499449" cy="31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29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/>
      <p:bldP spid="31" grpId="0"/>
      <p:bldP spid="32" grpId="0" animBg="1"/>
      <p:bldP spid="34" grpId="0"/>
      <p:bldP spid="35" grpId="0"/>
      <p:bldP spid="36" grpId="0" animBg="1"/>
      <p:bldP spid="38" grpId="0"/>
      <p:bldP spid="39" grpId="0"/>
      <p:bldP spid="40" grpId="0" animBg="1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Freeform 5">
            <a:extLst>
              <a:ext uri="{FF2B5EF4-FFF2-40B4-BE49-F238E27FC236}">
                <a16:creationId xmlns:a16="http://schemas.microsoft.com/office/drawing/2014/main" id="{2EE0D421-1D17-4A04-B338-26EE7F8CD0F1}"/>
              </a:ext>
            </a:extLst>
          </p:cNvPr>
          <p:cNvSpPr>
            <a:spLocks/>
          </p:cNvSpPr>
          <p:nvPr/>
        </p:nvSpPr>
        <p:spPr bwMode="auto">
          <a:xfrm>
            <a:off x="4809268" y="1521819"/>
            <a:ext cx="7441462" cy="4300279"/>
          </a:xfrm>
          <a:custGeom>
            <a:avLst/>
            <a:gdLst>
              <a:gd name="T0" fmla="*/ 3663 w 4456"/>
              <a:gd name="T1" fmla="*/ 2115 h 2573"/>
              <a:gd name="T2" fmla="*/ 793 w 4456"/>
              <a:gd name="T3" fmla="*/ 2115 h 2573"/>
              <a:gd name="T4" fmla="*/ 793 w 4456"/>
              <a:gd name="T5" fmla="*/ 458 h 2573"/>
              <a:gd name="T6" fmla="*/ 3663 w 4456"/>
              <a:gd name="T7" fmla="*/ 458 h 2573"/>
              <a:gd name="T8" fmla="*/ 3663 w 4456"/>
              <a:gd name="T9" fmla="*/ 2115 h 2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56" h="2573">
                <a:moveTo>
                  <a:pt x="3663" y="2115"/>
                </a:moveTo>
                <a:cubicBezTo>
                  <a:pt x="2870" y="2573"/>
                  <a:pt x="1585" y="2573"/>
                  <a:pt x="793" y="2115"/>
                </a:cubicBezTo>
                <a:cubicBezTo>
                  <a:pt x="0" y="1658"/>
                  <a:pt x="0" y="916"/>
                  <a:pt x="793" y="458"/>
                </a:cubicBezTo>
                <a:cubicBezTo>
                  <a:pt x="1585" y="0"/>
                  <a:pt x="2870" y="0"/>
                  <a:pt x="3663" y="458"/>
                </a:cubicBezTo>
                <a:cubicBezTo>
                  <a:pt x="4456" y="916"/>
                  <a:pt x="4456" y="1658"/>
                  <a:pt x="3663" y="2115"/>
                </a:cubicBezTo>
                <a:close/>
              </a:path>
            </a:pathLst>
          </a:custGeom>
          <a:solidFill>
            <a:srgbClr val="025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319" name="Freeform 6">
            <a:extLst>
              <a:ext uri="{FF2B5EF4-FFF2-40B4-BE49-F238E27FC236}">
                <a16:creationId xmlns:a16="http://schemas.microsoft.com/office/drawing/2014/main" id="{86A61D23-4171-43AA-8EBD-6699B44C9CCC}"/>
              </a:ext>
            </a:extLst>
          </p:cNvPr>
          <p:cNvSpPr>
            <a:spLocks/>
          </p:cNvSpPr>
          <p:nvPr/>
        </p:nvSpPr>
        <p:spPr bwMode="auto">
          <a:xfrm>
            <a:off x="4702674" y="1218361"/>
            <a:ext cx="7653690" cy="4421279"/>
          </a:xfrm>
          <a:custGeom>
            <a:avLst/>
            <a:gdLst>
              <a:gd name="T0" fmla="*/ 3768 w 4583"/>
              <a:gd name="T1" fmla="*/ 2175 h 2646"/>
              <a:gd name="T2" fmla="*/ 816 w 4583"/>
              <a:gd name="T3" fmla="*/ 2175 h 2646"/>
              <a:gd name="T4" fmla="*/ 816 w 4583"/>
              <a:gd name="T5" fmla="*/ 470 h 2646"/>
              <a:gd name="T6" fmla="*/ 3768 w 4583"/>
              <a:gd name="T7" fmla="*/ 470 h 2646"/>
              <a:gd name="T8" fmla="*/ 3768 w 4583"/>
              <a:gd name="T9" fmla="*/ 2175 h 2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83" h="2646">
                <a:moveTo>
                  <a:pt x="3768" y="2175"/>
                </a:moveTo>
                <a:cubicBezTo>
                  <a:pt x="2953" y="2646"/>
                  <a:pt x="1631" y="2646"/>
                  <a:pt x="816" y="2175"/>
                </a:cubicBezTo>
                <a:cubicBezTo>
                  <a:pt x="0" y="1704"/>
                  <a:pt x="0" y="941"/>
                  <a:pt x="816" y="470"/>
                </a:cubicBezTo>
                <a:cubicBezTo>
                  <a:pt x="1631" y="0"/>
                  <a:pt x="2953" y="0"/>
                  <a:pt x="3768" y="470"/>
                </a:cubicBezTo>
                <a:cubicBezTo>
                  <a:pt x="4583" y="941"/>
                  <a:pt x="4583" y="1704"/>
                  <a:pt x="3768" y="2175"/>
                </a:cubicBezTo>
                <a:close/>
              </a:path>
            </a:pathLst>
          </a:custGeom>
          <a:solidFill>
            <a:srgbClr val="4579E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320" name="Freeform 7">
            <a:extLst>
              <a:ext uri="{FF2B5EF4-FFF2-40B4-BE49-F238E27FC236}">
                <a16:creationId xmlns:a16="http://schemas.microsoft.com/office/drawing/2014/main" id="{EA40A990-6DB1-4125-A4E6-6EFEDB5D115F}"/>
              </a:ext>
            </a:extLst>
          </p:cNvPr>
          <p:cNvSpPr>
            <a:spLocks/>
          </p:cNvSpPr>
          <p:nvPr/>
        </p:nvSpPr>
        <p:spPr bwMode="auto">
          <a:xfrm>
            <a:off x="5995254" y="1963563"/>
            <a:ext cx="5069490" cy="2929914"/>
          </a:xfrm>
          <a:custGeom>
            <a:avLst/>
            <a:gdLst>
              <a:gd name="T0" fmla="*/ 2496 w 3036"/>
              <a:gd name="T1" fmla="*/ 1441 h 1753"/>
              <a:gd name="T2" fmla="*/ 540 w 3036"/>
              <a:gd name="T3" fmla="*/ 1441 h 1753"/>
              <a:gd name="T4" fmla="*/ 540 w 3036"/>
              <a:gd name="T5" fmla="*/ 312 h 1753"/>
              <a:gd name="T6" fmla="*/ 2496 w 3036"/>
              <a:gd name="T7" fmla="*/ 312 h 1753"/>
              <a:gd name="T8" fmla="*/ 2496 w 3036"/>
              <a:gd name="T9" fmla="*/ 1441 h 1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36" h="1753">
                <a:moveTo>
                  <a:pt x="2496" y="1441"/>
                </a:moveTo>
                <a:cubicBezTo>
                  <a:pt x="1956" y="1753"/>
                  <a:pt x="1080" y="1753"/>
                  <a:pt x="540" y="1441"/>
                </a:cubicBezTo>
                <a:cubicBezTo>
                  <a:pt x="0" y="1129"/>
                  <a:pt x="0" y="624"/>
                  <a:pt x="540" y="312"/>
                </a:cubicBezTo>
                <a:cubicBezTo>
                  <a:pt x="1080" y="0"/>
                  <a:pt x="1956" y="0"/>
                  <a:pt x="2496" y="312"/>
                </a:cubicBezTo>
                <a:cubicBezTo>
                  <a:pt x="3036" y="624"/>
                  <a:pt x="3036" y="1129"/>
                  <a:pt x="2496" y="1441"/>
                </a:cubicBezTo>
                <a:close/>
              </a:path>
            </a:pathLst>
          </a:custGeom>
          <a:solidFill>
            <a:srgbClr val="79BBF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008CF004-94E3-453E-9C0D-09BE407AE579}"/>
              </a:ext>
            </a:extLst>
          </p:cNvPr>
          <p:cNvGrpSpPr/>
          <p:nvPr/>
        </p:nvGrpSpPr>
        <p:grpSpPr>
          <a:xfrm>
            <a:off x="6449685" y="1136512"/>
            <a:ext cx="2924588" cy="3194428"/>
            <a:chOff x="12901049" y="3843285"/>
            <a:chExt cx="5849938" cy="6389688"/>
          </a:xfrm>
        </p:grpSpPr>
        <p:sp>
          <p:nvSpPr>
            <p:cNvPr id="95" name="Freeform 8">
              <a:extLst>
                <a:ext uri="{FF2B5EF4-FFF2-40B4-BE49-F238E27FC236}">
                  <a16:creationId xmlns:a16="http://schemas.microsoft.com/office/drawing/2014/main" id="{156D9BAC-4715-40EA-9BBA-21476C66B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3437" y="6834135"/>
              <a:ext cx="5797550" cy="3398838"/>
            </a:xfrm>
            <a:custGeom>
              <a:avLst/>
              <a:gdLst>
                <a:gd name="T0" fmla="*/ 2101 w 2101"/>
                <a:gd name="T1" fmla="*/ 528 h 1231"/>
                <a:gd name="T2" fmla="*/ 2101 w 2101"/>
                <a:gd name="T3" fmla="*/ 528 h 1231"/>
                <a:gd name="T4" fmla="*/ 2099 w 2101"/>
                <a:gd name="T5" fmla="*/ 543 h 1231"/>
                <a:gd name="T6" fmla="*/ 2065 w 2101"/>
                <a:gd name="T7" fmla="*/ 590 h 1231"/>
                <a:gd name="T8" fmla="*/ 1021 w 2101"/>
                <a:gd name="T9" fmla="*/ 1193 h 1231"/>
                <a:gd name="T10" fmla="*/ 810 w 2101"/>
                <a:gd name="T11" fmla="*/ 1193 h 1231"/>
                <a:gd name="T12" fmla="*/ 26 w 2101"/>
                <a:gd name="T13" fmla="*/ 741 h 1231"/>
                <a:gd name="T14" fmla="*/ 0 w 2101"/>
                <a:gd name="T15" fmla="*/ 726 h 1231"/>
                <a:gd name="T16" fmla="*/ 1257 w 2101"/>
                <a:gd name="T17" fmla="*/ 0 h 1231"/>
                <a:gd name="T18" fmla="*/ 2065 w 2101"/>
                <a:gd name="T19" fmla="*/ 466 h 1231"/>
                <a:gd name="T20" fmla="*/ 2101 w 2101"/>
                <a:gd name="T21" fmla="*/ 528 h 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01" h="1231">
                  <a:moveTo>
                    <a:pt x="2101" y="528"/>
                  </a:moveTo>
                  <a:cubicBezTo>
                    <a:pt x="2101" y="528"/>
                    <a:pt x="2101" y="528"/>
                    <a:pt x="2101" y="528"/>
                  </a:cubicBezTo>
                  <a:cubicBezTo>
                    <a:pt x="2101" y="533"/>
                    <a:pt x="2100" y="538"/>
                    <a:pt x="2099" y="543"/>
                  </a:cubicBezTo>
                  <a:cubicBezTo>
                    <a:pt x="2096" y="562"/>
                    <a:pt x="2084" y="579"/>
                    <a:pt x="2065" y="590"/>
                  </a:cubicBezTo>
                  <a:cubicBezTo>
                    <a:pt x="1021" y="1193"/>
                    <a:pt x="1021" y="1193"/>
                    <a:pt x="1021" y="1193"/>
                  </a:cubicBezTo>
                  <a:cubicBezTo>
                    <a:pt x="955" y="1231"/>
                    <a:pt x="875" y="1231"/>
                    <a:pt x="810" y="1193"/>
                  </a:cubicBezTo>
                  <a:cubicBezTo>
                    <a:pt x="26" y="741"/>
                    <a:pt x="26" y="741"/>
                    <a:pt x="26" y="741"/>
                  </a:cubicBezTo>
                  <a:cubicBezTo>
                    <a:pt x="0" y="726"/>
                    <a:pt x="0" y="726"/>
                    <a:pt x="0" y="726"/>
                  </a:cubicBezTo>
                  <a:cubicBezTo>
                    <a:pt x="1257" y="0"/>
                    <a:pt x="1257" y="0"/>
                    <a:pt x="1257" y="0"/>
                  </a:cubicBezTo>
                  <a:cubicBezTo>
                    <a:pt x="2065" y="466"/>
                    <a:pt x="2065" y="466"/>
                    <a:pt x="2065" y="466"/>
                  </a:cubicBezTo>
                  <a:cubicBezTo>
                    <a:pt x="2089" y="480"/>
                    <a:pt x="2101" y="504"/>
                    <a:pt x="2101" y="528"/>
                  </a:cubicBezTo>
                  <a:close/>
                </a:path>
              </a:pathLst>
            </a:custGeom>
            <a:solidFill>
              <a:srgbClr val="51698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6" name="Freeform 9">
              <a:extLst>
                <a:ext uri="{FF2B5EF4-FFF2-40B4-BE49-F238E27FC236}">
                  <a16:creationId xmlns:a16="http://schemas.microsoft.com/office/drawing/2014/main" id="{AC237440-9B65-4CB8-B0E3-99CB80D51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01049" y="3843285"/>
              <a:ext cx="3468688" cy="4891088"/>
            </a:xfrm>
            <a:custGeom>
              <a:avLst/>
              <a:gdLst>
                <a:gd name="T0" fmla="*/ 1179 w 1257"/>
                <a:gd name="T1" fmla="*/ 20 h 1771"/>
                <a:gd name="T2" fmla="*/ 73 w 1257"/>
                <a:gd name="T3" fmla="*/ 658 h 1771"/>
                <a:gd name="T4" fmla="*/ 0 w 1257"/>
                <a:gd name="T5" fmla="*/ 784 h 1771"/>
                <a:gd name="T6" fmla="*/ 0 w 1257"/>
                <a:gd name="T7" fmla="*/ 1771 h 1771"/>
                <a:gd name="T8" fmla="*/ 1257 w 1257"/>
                <a:gd name="T9" fmla="*/ 1046 h 1771"/>
                <a:gd name="T10" fmla="*/ 1257 w 1257"/>
                <a:gd name="T11" fmla="*/ 65 h 1771"/>
                <a:gd name="T12" fmla="*/ 1179 w 1257"/>
                <a:gd name="T13" fmla="*/ 20 h 1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7" h="1771">
                  <a:moveTo>
                    <a:pt x="1179" y="20"/>
                  </a:moveTo>
                  <a:cubicBezTo>
                    <a:pt x="73" y="658"/>
                    <a:pt x="73" y="658"/>
                    <a:pt x="73" y="658"/>
                  </a:cubicBezTo>
                  <a:cubicBezTo>
                    <a:pt x="28" y="684"/>
                    <a:pt x="0" y="732"/>
                    <a:pt x="0" y="784"/>
                  </a:cubicBezTo>
                  <a:cubicBezTo>
                    <a:pt x="0" y="1771"/>
                    <a:pt x="0" y="1771"/>
                    <a:pt x="0" y="1771"/>
                  </a:cubicBezTo>
                  <a:cubicBezTo>
                    <a:pt x="1257" y="1046"/>
                    <a:pt x="1257" y="1046"/>
                    <a:pt x="1257" y="1046"/>
                  </a:cubicBezTo>
                  <a:cubicBezTo>
                    <a:pt x="1257" y="65"/>
                    <a:pt x="1257" y="65"/>
                    <a:pt x="1257" y="65"/>
                  </a:cubicBezTo>
                  <a:cubicBezTo>
                    <a:pt x="1257" y="25"/>
                    <a:pt x="1214" y="0"/>
                    <a:pt x="1179" y="20"/>
                  </a:cubicBezTo>
                  <a:close/>
                </a:path>
              </a:pathLst>
            </a:custGeom>
            <a:solidFill>
              <a:srgbClr val="C1C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7" name="Freeform 10">
              <a:extLst>
                <a:ext uri="{FF2B5EF4-FFF2-40B4-BE49-F238E27FC236}">
                  <a16:creationId xmlns:a16="http://schemas.microsoft.com/office/drawing/2014/main" id="{06696F78-F2D8-4476-9105-B5319528E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3437" y="6673798"/>
              <a:ext cx="5797550" cy="3398838"/>
            </a:xfrm>
            <a:custGeom>
              <a:avLst/>
              <a:gdLst>
                <a:gd name="T0" fmla="*/ 2101 w 2101"/>
                <a:gd name="T1" fmla="*/ 528 h 1231"/>
                <a:gd name="T2" fmla="*/ 2101 w 2101"/>
                <a:gd name="T3" fmla="*/ 528 h 1231"/>
                <a:gd name="T4" fmla="*/ 2099 w 2101"/>
                <a:gd name="T5" fmla="*/ 543 h 1231"/>
                <a:gd name="T6" fmla="*/ 2065 w 2101"/>
                <a:gd name="T7" fmla="*/ 590 h 1231"/>
                <a:gd name="T8" fmla="*/ 1021 w 2101"/>
                <a:gd name="T9" fmla="*/ 1193 h 1231"/>
                <a:gd name="T10" fmla="*/ 810 w 2101"/>
                <a:gd name="T11" fmla="*/ 1193 h 1231"/>
                <a:gd name="T12" fmla="*/ 26 w 2101"/>
                <a:gd name="T13" fmla="*/ 741 h 1231"/>
                <a:gd name="T14" fmla="*/ 0 w 2101"/>
                <a:gd name="T15" fmla="*/ 726 h 1231"/>
                <a:gd name="T16" fmla="*/ 1257 w 2101"/>
                <a:gd name="T17" fmla="*/ 0 h 1231"/>
                <a:gd name="T18" fmla="*/ 2065 w 2101"/>
                <a:gd name="T19" fmla="*/ 466 h 1231"/>
                <a:gd name="T20" fmla="*/ 2101 w 2101"/>
                <a:gd name="T21" fmla="*/ 528 h 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01" h="1231">
                  <a:moveTo>
                    <a:pt x="2101" y="528"/>
                  </a:moveTo>
                  <a:cubicBezTo>
                    <a:pt x="2101" y="528"/>
                    <a:pt x="2101" y="528"/>
                    <a:pt x="2101" y="528"/>
                  </a:cubicBezTo>
                  <a:cubicBezTo>
                    <a:pt x="2101" y="533"/>
                    <a:pt x="2100" y="538"/>
                    <a:pt x="2099" y="543"/>
                  </a:cubicBezTo>
                  <a:cubicBezTo>
                    <a:pt x="2096" y="562"/>
                    <a:pt x="2084" y="579"/>
                    <a:pt x="2065" y="590"/>
                  </a:cubicBezTo>
                  <a:cubicBezTo>
                    <a:pt x="1021" y="1193"/>
                    <a:pt x="1021" y="1193"/>
                    <a:pt x="1021" y="1193"/>
                  </a:cubicBezTo>
                  <a:cubicBezTo>
                    <a:pt x="955" y="1231"/>
                    <a:pt x="875" y="1231"/>
                    <a:pt x="810" y="1193"/>
                  </a:cubicBezTo>
                  <a:cubicBezTo>
                    <a:pt x="26" y="741"/>
                    <a:pt x="26" y="741"/>
                    <a:pt x="26" y="741"/>
                  </a:cubicBezTo>
                  <a:cubicBezTo>
                    <a:pt x="0" y="726"/>
                    <a:pt x="0" y="726"/>
                    <a:pt x="0" y="726"/>
                  </a:cubicBezTo>
                  <a:cubicBezTo>
                    <a:pt x="1257" y="0"/>
                    <a:pt x="1257" y="0"/>
                    <a:pt x="1257" y="0"/>
                  </a:cubicBezTo>
                  <a:cubicBezTo>
                    <a:pt x="2065" y="466"/>
                    <a:pt x="2065" y="466"/>
                    <a:pt x="2065" y="466"/>
                  </a:cubicBezTo>
                  <a:cubicBezTo>
                    <a:pt x="2089" y="480"/>
                    <a:pt x="2101" y="504"/>
                    <a:pt x="2101" y="528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8" name="Freeform 11">
              <a:extLst>
                <a:ext uri="{FF2B5EF4-FFF2-40B4-BE49-F238E27FC236}">
                  <a16:creationId xmlns:a16="http://schemas.microsoft.com/office/drawing/2014/main" id="{5C42B71F-8426-4448-8557-4C989542F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4599" y="6883348"/>
              <a:ext cx="4346575" cy="2554288"/>
            </a:xfrm>
            <a:custGeom>
              <a:avLst/>
              <a:gdLst>
                <a:gd name="T0" fmla="*/ 1555 w 1575"/>
                <a:gd name="T1" fmla="*/ 303 h 925"/>
                <a:gd name="T2" fmla="*/ 492 w 1575"/>
                <a:gd name="T3" fmla="*/ 917 h 925"/>
                <a:gd name="T4" fmla="*/ 444 w 1575"/>
                <a:gd name="T5" fmla="*/ 917 h 925"/>
                <a:gd name="T6" fmla="*/ 17 w 1575"/>
                <a:gd name="T7" fmla="*/ 670 h 925"/>
                <a:gd name="T8" fmla="*/ 17 w 1575"/>
                <a:gd name="T9" fmla="*/ 625 h 925"/>
                <a:gd name="T10" fmla="*/ 1085 w 1575"/>
                <a:gd name="T11" fmla="*/ 9 h 925"/>
                <a:gd name="T12" fmla="*/ 1133 w 1575"/>
                <a:gd name="T13" fmla="*/ 9 h 925"/>
                <a:gd name="T14" fmla="*/ 1555 w 1575"/>
                <a:gd name="T15" fmla="*/ 253 h 925"/>
                <a:gd name="T16" fmla="*/ 1555 w 1575"/>
                <a:gd name="T17" fmla="*/ 303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75" h="925">
                  <a:moveTo>
                    <a:pt x="1555" y="303"/>
                  </a:moveTo>
                  <a:cubicBezTo>
                    <a:pt x="492" y="917"/>
                    <a:pt x="492" y="917"/>
                    <a:pt x="492" y="917"/>
                  </a:cubicBezTo>
                  <a:cubicBezTo>
                    <a:pt x="477" y="925"/>
                    <a:pt x="459" y="925"/>
                    <a:pt x="444" y="917"/>
                  </a:cubicBezTo>
                  <a:cubicBezTo>
                    <a:pt x="17" y="670"/>
                    <a:pt x="17" y="670"/>
                    <a:pt x="17" y="670"/>
                  </a:cubicBezTo>
                  <a:cubicBezTo>
                    <a:pt x="0" y="660"/>
                    <a:pt x="0" y="635"/>
                    <a:pt x="17" y="625"/>
                  </a:cubicBezTo>
                  <a:cubicBezTo>
                    <a:pt x="1085" y="9"/>
                    <a:pt x="1085" y="9"/>
                    <a:pt x="1085" y="9"/>
                  </a:cubicBezTo>
                  <a:cubicBezTo>
                    <a:pt x="1100" y="0"/>
                    <a:pt x="1118" y="0"/>
                    <a:pt x="1133" y="9"/>
                  </a:cubicBezTo>
                  <a:cubicBezTo>
                    <a:pt x="1555" y="253"/>
                    <a:pt x="1555" y="253"/>
                    <a:pt x="1555" y="253"/>
                  </a:cubicBezTo>
                  <a:cubicBezTo>
                    <a:pt x="1575" y="264"/>
                    <a:pt x="1575" y="292"/>
                    <a:pt x="1555" y="303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9" name="Freeform 12">
              <a:extLst>
                <a:ext uri="{FF2B5EF4-FFF2-40B4-BE49-F238E27FC236}">
                  <a16:creationId xmlns:a16="http://schemas.microsoft.com/office/drawing/2014/main" id="{59962CFA-D04E-4A14-8DFD-B25ABF5CA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3437" y="3881385"/>
              <a:ext cx="3468688" cy="4797425"/>
            </a:xfrm>
            <a:custGeom>
              <a:avLst/>
              <a:gdLst>
                <a:gd name="T0" fmla="*/ 1179 w 1257"/>
                <a:gd name="T1" fmla="*/ 20 h 1737"/>
                <a:gd name="T2" fmla="*/ 72 w 1257"/>
                <a:gd name="T3" fmla="*/ 658 h 1737"/>
                <a:gd name="T4" fmla="*/ 0 w 1257"/>
                <a:gd name="T5" fmla="*/ 784 h 1737"/>
                <a:gd name="T6" fmla="*/ 0 w 1257"/>
                <a:gd name="T7" fmla="*/ 1737 h 1737"/>
                <a:gd name="T8" fmla="*/ 1257 w 1257"/>
                <a:gd name="T9" fmla="*/ 1011 h 1737"/>
                <a:gd name="T10" fmla="*/ 1257 w 1257"/>
                <a:gd name="T11" fmla="*/ 65 h 1737"/>
                <a:gd name="T12" fmla="*/ 1179 w 1257"/>
                <a:gd name="T13" fmla="*/ 20 h 1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7" h="1737">
                  <a:moveTo>
                    <a:pt x="1179" y="20"/>
                  </a:moveTo>
                  <a:cubicBezTo>
                    <a:pt x="72" y="658"/>
                    <a:pt x="72" y="658"/>
                    <a:pt x="72" y="658"/>
                  </a:cubicBezTo>
                  <a:cubicBezTo>
                    <a:pt x="27" y="684"/>
                    <a:pt x="0" y="732"/>
                    <a:pt x="0" y="784"/>
                  </a:cubicBezTo>
                  <a:cubicBezTo>
                    <a:pt x="0" y="1737"/>
                    <a:pt x="0" y="1737"/>
                    <a:pt x="0" y="1737"/>
                  </a:cubicBezTo>
                  <a:cubicBezTo>
                    <a:pt x="1257" y="1011"/>
                    <a:pt x="1257" y="1011"/>
                    <a:pt x="1257" y="1011"/>
                  </a:cubicBezTo>
                  <a:cubicBezTo>
                    <a:pt x="1257" y="65"/>
                    <a:pt x="1257" y="65"/>
                    <a:pt x="1257" y="65"/>
                  </a:cubicBezTo>
                  <a:cubicBezTo>
                    <a:pt x="1257" y="25"/>
                    <a:pt x="1213" y="0"/>
                    <a:pt x="1179" y="2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0" name="Freeform 13">
              <a:extLst>
                <a:ext uri="{FF2B5EF4-FFF2-40B4-BE49-F238E27FC236}">
                  <a16:creationId xmlns:a16="http://schemas.microsoft.com/office/drawing/2014/main" id="{BB10AF2B-55F4-4FD8-BC66-BE65A0D49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59812" y="4129035"/>
              <a:ext cx="3087688" cy="4198938"/>
            </a:xfrm>
            <a:custGeom>
              <a:avLst/>
              <a:gdLst>
                <a:gd name="T0" fmla="*/ 1945 w 1945"/>
                <a:gd name="T1" fmla="*/ 0 h 2645"/>
                <a:gd name="T2" fmla="*/ 0 w 1945"/>
                <a:gd name="T3" fmla="*/ 1116 h 2645"/>
                <a:gd name="T4" fmla="*/ 0 w 1945"/>
                <a:gd name="T5" fmla="*/ 2645 h 2645"/>
                <a:gd name="T6" fmla="*/ 1945 w 1945"/>
                <a:gd name="T7" fmla="*/ 1528 h 2645"/>
                <a:gd name="T8" fmla="*/ 1945 w 1945"/>
                <a:gd name="T9" fmla="*/ 0 h 2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5" h="2645">
                  <a:moveTo>
                    <a:pt x="1945" y="0"/>
                  </a:moveTo>
                  <a:lnTo>
                    <a:pt x="0" y="1116"/>
                  </a:lnTo>
                  <a:lnTo>
                    <a:pt x="0" y="2645"/>
                  </a:lnTo>
                  <a:lnTo>
                    <a:pt x="1945" y="1528"/>
                  </a:lnTo>
                  <a:lnTo>
                    <a:pt x="1945" y="0"/>
                  </a:lnTo>
                  <a:close/>
                </a:path>
              </a:pathLst>
            </a:custGeom>
            <a:solidFill>
              <a:srgbClr val="15285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1" name="Freeform 14">
              <a:extLst>
                <a:ext uri="{FF2B5EF4-FFF2-40B4-BE49-F238E27FC236}">
                  <a16:creationId xmlns:a16="http://schemas.microsoft.com/office/drawing/2014/main" id="{34810E0D-4020-4F02-A875-63BEACE48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6587" y="8131123"/>
              <a:ext cx="1173163" cy="677863"/>
            </a:xfrm>
            <a:custGeom>
              <a:avLst/>
              <a:gdLst>
                <a:gd name="T0" fmla="*/ 420 w 425"/>
                <a:gd name="T1" fmla="*/ 35 h 245"/>
                <a:gd name="T2" fmla="*/ 420 w 425"/>
                <a:gd name="T3" fmla="*/ 45 h 245"/>
                <a:gd name="T4" fmla="*/ 79 w 425"/>
                <a:gd name="T5" fmla="*/ 242 h 245"/>
                <a:gd name="T6" fmla="*/ 61 w 425"/>
                <a:gd name="T7" fmla="*/ 242 h 245"/>
                <a:gd name="T8" fmla="*/ 6 w 425"/>
                <a:gd name="T9" fmla="*/ 210 h 245"/>
                <a:gd name="T10" fmla="*/ 6 w 425"/>
                <a:gd name="T11" fmla="*/ 199 h 245"/>
                <a:gd name="T12" fmla="*/ 346 w 425"/>
                <a:gd name="T13" fmla="*/ 3 h 245"/>
                <a:gd name="T14" fmla="*/ 364 w 425"/>
                <a:gd name="T15" fmla="*/ 3 h 245"/>
                <a:gd name="T16" fmla="*/ 420 w 425"/>
                <a:gd name="T17" fmla="*/ 3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5" h="245">
                  <a:moveTo>
                    <a:pt x="420" y="35"/>
                  </a:moveTo>
                  <a:cubicBezTo>
                    <a:pt x="425" y="38"/>
                    <a:pt x="425" y="43"/>
                    <a:pt x="420" y="45"/>
                  </a:cubicBezTo>
                  <a:cubicBezTo>
                    <a:pt x="79" y="242"/>
                    <a:pt x="79" y="242"/>
                    <a:pt x="79" y="242"/>
                  </a:cubicBezTo>
                  <a:cubicBezTo>
                    <a:pt x="74" y="245"/>
                    <a:pt x="66" y="245"/>
                    <a:pt x="61" y="242"/>
                  </a:cubicBezTo>
                  <a:cubicBezTo>
                    <a:pt x="6" y="210"/>
                    <a:pt x="6" y="210"/>
                    <a:pt x="6" y="210"/>
                  </a:cubicBezTo>
                  <a:cubicBezTo>
                    <a:pt x="0" y="207"/>
                    <a:pt x="0" y="202"/>
                    <a:pt x="6" y="199"/>
                  </a:cubicBezTo>
                  <a:cubicBezTo>
                    <a:pt x="346" y="3"/>
                    <a:pt x="346" y="3"/>
                    <a:pt x="346" y="3"/>
                  </a:cubicBezTo>
                  <a:cubicBezTo>
                    <a:pt x="351" y="0"/>
                    <a:pt x="359" y="0"/>
                    <a:pt x="364" y="3"/>
                  </a:cubicBezTo>
                  <a:lnTo>
                    <a:pt x="420" y="35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2" name="Freeform 15">
              <a:extLst>
                <a:ext uri="{FF2B5EF4-FFF2-40B4-BE49-F238E27FC236}">
                  <a16:creationId xmlns:a16="http://schemas.microsoft.com/office/drawing/2014/main" id="{CED4870B-95AE-4F28-9483-F6DCC2366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23737" y="7289748"/>
              <a:ext cx="488950" cy="280988"/>
            </a:xfrm>
            <a:custGeom>
              <a:avLst/>
              <a:gdLst>
                <a:gd name="T0" fmla="*/ 52 w 177"/>
                <a:gd name="T1" fmla="*/ 100 h 102"/>
                <a:gd name="T2" fmla="*/ 68 w 177"/>
                <a:gd name="T3" fmla="*/ 100 h 102"/>
                <a:gd name="T4" fmla="*/ 173 w 177"/>
                <a:gd name="T5" fmla="*/ 39 h 102"/>
                <a:gd name="T6" fmla="*/ 173 w 177"/>
                <a:gd name="T7" fmla="*/ 30 h 102"/>
                <a:gd name="T8" fmla="*/ 125 w 177"/>
                <a:gd name="T9" fmla="*/ 2 h 102"/>
                <a:gd name="T10" fmla="*/ 109 w 177"/>
                <a:gd name="T11" fmla="*/ 2 h 102"/>
                <a:gd name="T12" fmla="*/ 4 w 177"/>
                <a:gd name="T13" fmla="*/ 63 h 102"/>
                <a:gd name="T14" fmla="*/ 4 w 177"/>
                <a:gd name="T15" fmla="*/ 72 h 102"/>
                <a:gd name="T16" fmla="*/ 52 w 177"/>
                <a:gd name="T17" fmla="*/ 10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102">
                  <a:moveTo>
                    <a:pt x="52" y="100"/>
                  </a:moveTo>
                  <a:cubicBezTo>
                    <a:pt x="57" y="102"/>
                    <a:pt x="64" y="102"/>
                    <a:pt x="68" y="100"/>
                  </a:cubicBezTo>
                  <a:cubicBezTo>
                    <a:pt x="173" y="39"/>
                    <a:pt x="173" y="39"/>
                    <a:pt x="173" y="39"/>
                  </a:cubicBezTo>
                  <a:cubicBezTo>
                    <a:pt x="177" y="37"/>
                    <a:pt x="177" y="33"/>
                    <a:pt x="173" y="30"/>
                  </a:cubicBezTo>
                  <a:cubicBezTo>
                    <a:pt x="125" y="2"/>
                    <a:pt x="125" y="2"/>
                    <a:pt x="125" y="2"/>
                  </a:cubicBezTo>
                  <a:cubicBezTo>
                    <a:pt x="120" y="0"/>
                    <a:pt x="114" y="0"/>
                    <a:pt x="109" y="2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0" y="66"/>
                    <a:pt x="0" y="70"/>
                    <a:pt x="4" y="72"/>
                  </a:cubicBezTo>
                  <a:lnTo>
                    <a:pt x="52" y="10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3" name="Freeform 16">
              <a:extLst>
                <a:ext uri="{FF2B5EF4-FFF2-40B4-BE49-F238E27FC236}">
                  <a16:creationId xmlns:a16="http://schemas.microsoft.com/office/drawing/2014/main" id="{5FFAA5F9-894C-4541-B7CF-F3221350E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2587" y="8713735"/>
              <a:ext cx="415925" cy="241300"/>
            </a:xfrm>
            <a:custGeom>
              <a:avLst/>
              <a:gdLst>
                <a:gd name="T0" fmla="*/ 6 w 151"/>
                <a:gd name="T1" fmla="*/ 52 h 87"/>
                <a:gd name="T2" fmla="*/ 6 w 151"/>
                <a:gd name="T3" fmla="*/ 41 h 87"/>
                <a:gd name="T4" fmla="*/ 71 w 151"/>
                <a:gd name="T5" fmla="*/ 3 h 87"/>
                <a:gd name="T6" fmla="*/ 90 w 151"/>
                <a:gd name="T7" fmla="*/ 3 h 87"/>
                <a:gd name="T8" fmla="*/ 145 w 151"/>
                <a:gd name="T9" fmla="*/ 35 h 87"/>
                <a:gd name="T10" fmla="*/ 145 w 151"/>
                <a:gd name="T11" fmla="*/ 46 h 87"/>
                <a:gd name="T12" fmla="*/ 79 w 151"/>
                <a:gd name="T13" fmla="*/ 84 h 87"/>
                <a:gd name="T14" fmla="*/ 61 w 151"/>
                <a:gd name="T15" fmla="*/ 84 h 87"/>
                <a:gd name="T16" fmla="*/ 6 w 151"/>
                <a:gd name="T17" fmla="*/ 5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87">
                  <a:moveTo>
                    <a:pt x="6" y="52"/>
                  </a:moveTo>
                  <a:cubicBezTo>
                    <a:pt x="0" y="49"/>
                    <a:pt x="0" y="44"/>
                    <a:pt x="6" y="41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7" y="0"/>
                    <a:pt x="85" y="0"/>
                    <a:pt x="90" y="3"/>
                  </a:cubicBezTo>
                  <a:cubicBezTo>
                    <a:pt x="145" y="35"/>
                    <a:pt x="145" y="35"/>
                    <a:pt x="145" y="35"/>
                  </a:cubicBezTo>
                  <a:cubicBezTo>
                    <a:pt x="151" y="38"/>
                    <a:pt x="151" y="43"/>
                    <a:pt x="145" y="46"/>
                  </a:cubicBezTo>
                  <a:cubicBezTo>
                    <a:pt x="79" y="84"/>
                    <a:pt x="79" y="84"/>
                    <a:pt x="79" y="84"/>
                  </a:cubicBezTo>
                  <a:cubicBezTo>
                    <a:pt x="74" y="87"/>
                    <a:pt x="66" y="87"/>
                    <a:pt x="61" y="84"/>
                  </a:cubicBezTo>
                  <a:lnTo>
                    <a:pt x="6" y="52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4" name="Freeform 17">
              <a:extLst>
                <a:ext uri="{FF2B5EF4-FFF2-40B4-BE49-F238E27FC236}">
                  <a16:creationId xmlns:a16="http://schemas.microsoft.com/office/drawing/2014/main" id="{F8BE427D-E7C1-429E-9C1C-13E542F3B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0974" y="8861373"/>
              <a:ext cx="363538" cy="209550"/>
            </a:xfrm>
            <a:custGeom>
              <a:avLst/>
              <a:gdLst>
                <a:gd name="T0" fmla="*/ 5 w 132"/>
                <a:gd name="T1" fmla="*/ 41 h 76"/>
                <a:gd name="T2" fmla="*/ 5 w 132"/>
                <a:gd name="T3" fmla="*/ 31 h 76"/>
                <a:gd name="T4" fmla="*/ 53 w 132"/>
                <a:gd name="T5" fmla="*/ 3 h 76"/>
                <a:gd name="T6" fmla="*/ 71 w 132"/>
                <a:gd name="T7" fmla="*/ 3 h 76"/>
                <a:gd name="T8" fmla="*/ 127 w 132"/>
                <a:gd name="T9" fmla="*/ 35 h 76"/>
                <a:gd name="T10" fmla="*/ 127 w 132"/>
                <a:gd name="T11" fmla="*/ 46 h 76"/>
                <a:gd name="T12" fmla="*/ 79 w 132"/>
                <a:gd name="T13" fmla="*/ 73 h 76"/>
                <a:gd name="T14" fmla="*/ 61 w 132"/>
                <a:gd name="T15" fmla="*/ 73 h 76"/>
                <a:gd name="T16" fmla="*/ 5 w 132"/>
                <a:gd name="T17" fmla="*/ 4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76">
                  <a:moveTo>
                    <a:pt x="5" y="41"/>
                  </a:moveTo>
                  <a:cubicBezTo>
                    <a:pt x="0" y="38"/>
                    <a:pt x="0" y="34"/>
                    <a:pt x="5" y="31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8" y="0"/>
                    <a:pt x="66" y="0"/>
                    <a:pt x="71" y="3"/>
                  </a:cubicBezTo>
                  <a:cubicBezTo>
                    <a:pt x="127" y="35"/>
                    <a:pt x="127" y="35"/>
                    <a:pt x="127" y="35"/>
                  </a:cubicBezTo>
                  <a:cubicBezTo>
                    <a:pt x="132" y="38"/>
                    <a:pt x="132" y="43"/>
                    <a:pt x="127" y="46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74" y="76"/>
                    <a:pt x="66" y="76"/>
                    <a:pt x="61" y="73"/>
                  </a:cubicBezTo>
                  <a:lnTo>
                    <a:pt x="5" y="4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5" name="Freeform 18">
              <a:extLst>
                <a:ext uri="{FF2B5EF4-FFF2-40B4-BE49-F238E27FC236}">
                  <a16:creationId xmlns:a16="http://schemas.microsoft.com/office/drawing/2014/main" id="{86DE7079-3BC8-419B-B8DA-FAC4EDB5F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06237" y="7985073"/>
              <a:ext cx="414338" cy="239713"/>
            </a:xfrm>
            <a:custGeom>
              <a:avLst/>
              <a:gdLst>
                <a:gd name="T0" fmla="*/ 5 w 150"/>
                <a:gd name="T1" fmla="*/ 52 h 87"/>
                <a:gd name="T2" fmla="*/ 5 w 150"/>
                <a:gd name="T3" fmla="*/ 41 h 87"/>
                <a:gd name="T4" fmla="*/ 71 w 150"/>
                <a:gd name="T5" fmla="*/ 3 h 87"/>
                <a:gd name="T6" fmla="*/ 89 w 150"/>
                <a:gd name="T7" fmla="*/ 3 h 87"/>
                <a:gd name="T8" fmla="*/ 145 w 150"/>
                <a:gd name="T9" fmla="*/ 35 h 87"/>
                <a:gd name="T10" fmla="*/ 145 w 150"/>
                <a:gd name="T11" fmla="*/ 46 h 87"/>
                <a:gd name="T12" fmla="*/ 79 w 150"/>
                <a:gd name="T13" fmla="*/ 84 h 87"/>
                <a:gd name="T14" fmla="*/ 60 w 150"/>
                <a:gd name="T15" fmla="*/ 84 h 87"/>
                <a:gd name="T16" fmla="*/ 5 w 150"/>
                <a:gd name="T17" fmla="*/ 5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" h="87">
                  <a:moveTo>
                    <a:pt x="5" y="52"/>
                  </a:moveTo>
                  <a:cubicBezTo>
                    <a:pt x="0" y="49"/>
                    <a:pt x="0" y="44"/>
                    <a:pt x="5" y="41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6" y="0"/>
                    <a:pt x="84" y="0"/>
                    <a:pt x="89" y="3"/>
                  </a:cubicBezTo>
                  <a:cubicBezTo>
                    <a:pt x="145" y="35"/>
                    <a:pt x="145" y="35"/>
                    <a:pt x="145" y="35"/>
                  </a:cubicBezTo>
                  <a:cubicBezTo>
                    <a:pt x="150" y="38"/>
                    <a:pt x="150" y="43"/>
                    <a:pt x="145" y="46"/>
                  </a:cubicBezTo>
                  <a:cubicBezTo>
                    <a:pt x="79" y="84"/>
                    <a:pt x="79" y="84"/>
                    <a:pt x="79" y="84"/>
                  </a:cubicBezTo>
                  <a:cubicBezTo>
                    <a:pt x="74" y="87"/>
                    <a:pt x="65" y="87"/>
                    <a:pt x="60" y="84"/>
                  </a:cubicBezTo>
                  <a:lnTo>
                    <a:pt x="5" y="52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6" name="Freeform 19">
              <a:extLst>
                <a:ext uri="{FF2B5EF4-FFF2-40B4-BE49-F238E27FC236}">
                  <a16:creationId xmlns:a16="http://schemas.microsoft.com/office/drawing/2014/main" id="{836CA025-61B3-4C92-9D02-0173CD924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0237" y="7869185"/>
              <a:ext cx="363538" cy="209550"/>
            </a:xfrm>
            <a:custGeom>
              <a:avLst/>
              <a:gdLst>
                <a:gd name="T0" fmla="*/ 5 w 132"/>
                <a:gd name="T1" fmla="*/ 41 h 76"/>
                <a:gd name="T2" fmla="*/ 5 w 132"/>
                <a:gd name="T3" fmla="*/ 30 h 76"/>
                <a:gd name="T4" fmla="*/ 53 w 132"/>
                <a:gd name="T5" fmla="*/ 3 h 76"/>
                <a:gd name="T6" fmla="*/ 71 w 132"/>
                <a:gd name="T7" fmla="*/ 3 h 76"/>
                <a:gd name="T8" fmla="*/ 127 w 132"/>
                <a:gd name="T9" fmla="*/ 35 h 76"/>
                <a:gd name="T10" fmla="*/ 127 w 132"/>
                <a:gd name="T11" fmla="*/ 45 h 76"/>
                <a:gd name="T12" fmla="*/ 79 w 132"/>
                <a:gd name="T13" fmla="*/ 73 h 76"/>
                <a:gd name="T14" fmla="*/ 61 w 132"/>
                <a:gd name="T15" fmla="*/ 73 h 76"/>
                <a:gd name="T16" fmla="*/ 5 w 132"/>
                <a:gd name="T17" fmla="*/ 4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76">
                  <a:moveTo>
                    <a:pt x="5" y="41"/>
                  </a:moveTo>
                  <a:cubicBezTo>
                    <a:pt x="0" y="38"/>
                    <a:pt x="0" y="33"/>
                    <a:pt x="5" y="30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8" y="0"/>
                    <a:pt x="66" y="0"/>
                    <a:pt x="71" y="3"/>
                  </a:cubicBezTo>
                  <a:cubicBezTo>
                    <a:pt x="127" y="35"/>
                    <a:pt x="127" y="35"/>
                    <a:pt x="127" y="35"/>
                  </a:cubicBezTo>
                  <a:cubicBezTo>
                    <a:pt x="132" y="38"/>
                    <a:pt x="132" y="42"/>
                    <a:pt x="127" y="45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74" y="76"/>
                    <a:pt x="66" y="76"/>
                    <a:pt x="61" y="73"/>
                  </a:cubicBezTo>
                  <a:lnTo>
                    <a:pt x="5" y="4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7" name="Freeform 20">
              <a:extLst>
                <a:ext uri="{FF2B5EF4-FFF2-40B4-BE49-F238E27FC236}">
                  <a16:creationId xmlns:a16="http://schemas.microsoft.com/office/drawing/2014/main" id="{DFFD389D-2456-424C-9F26-96CE60E1E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39362" y="8978848"/>
              <a:ext cx="365125" cy="207963"/>
            </a:xfrm>
            <a:custGeom>
              <a:avLst/>
              <a:gdLst>
                <a:gd name="T0" fmla="*/ 5 w 132"/>
                <a:gd name="T1" fmla="*/ 40 h 75"/>
                <a:gd name="T2" fmla="*/ 5 w 132"/>
                <a:gd name="T3" fmla="*/ 30 h 75"/>
                <a:gd name="T4" fmla="*/ 53 w 132"/>
                <a:gd name="T5" fmla="*/ 2 h 75"/>
                <a:gd name="T6" fmla="*/ 71 w 132"/>
                <a:gd name="T7" fmla="*/ 2 h 75"/>
                <a:gd name="T8" fmla="*/ 127 w 132"/>
                <a:gd name="T9" fmla="*/ 34 h 75"/>
                <a:gd name="T10" fmla="*/ 127 w 132"/>
                <a:gd name="T11" fmla="*/ 45 h 75"/>
                <a:gd name="T12" fmla="*/ 79 w 132"/>
                <a:gd name="T13" fmla="*/ 73 h 75"/>
                <a:gd name="T14" fmla="*/ 61 w 132"/>
                <a:gd name="T15" fmla="*/ 73 h 75"/>
                <a:gd name="T16" fmla="*/ 5 w 132"/>
                <a:gd name="T17" fmla="*/ 4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75">
                  <a:moveTo>
                    <a:pt x="5" y="40"/>
                  </a:moveTo>
                  <a:cubicBezTo>
                    <a:pt x="0" y="38"/>
                    <a:pt x="0" y="33"/>
                    <a:pt x="5" y="30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8" y="0"/>
                    <a:pt x="66" y="0"/>
                    <a:pt x="71" y="2"/>
                  </a:cubicBezTo>
                  <a:cubicBezTo>
                    <a:pt x="127" y="34"/>
                    <a:pt x="127" y="34"/>
                    <a:pt x="127" y="34"/>
                  </a:cubicBezTo>
                  <a:cubicBezTo>
                    <a:pt x="132" y="37"/>
                    <a:pt x="132" y="42"/>
                    <a:pt x="127" y="45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74" y="75"/>
                    <a:pt x="66" y="75"/>
                    <a:pt x="61" y="73"/>
                  </a:cubicBezTo>
                  <a:lnTo>
                    <a:pt x="5" y="4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8" name="Freeform 21">
              <a:extLst>
                <a:ext uri="{FF2B5EF4-FFF2-40B4-BE49-F238E27FC236}">
                  <a16:creationId xmlns:a16="http://schemas.microsoft.com/office/drawing/2014/main" id="{65D967E2-1BDC-401B-A158-66E9C2077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34574" y="9094735"/>
              <a:ext cx="365125" cy="211138"/>
            </a:xfrm>
            <a:custGeom>
              <a:avLst/>
              <a:gdLst>
                <a:gd name="T0" fmla="*/ 5 w 132"/>
                <a:gd name="T1" fmla="*/ 41 h 76"/>
                <a:gd name="T2" fmla="*/ 5 w 132"/>
                <a:gd name="T3" fmla="*/ 31 h 76"/>
                <a:gd name="T4" fmla="*/ 53 w 132"/>
                <a:gd name="T5" fmla="*/ 3 h 76"/>
                <a:gd name="T6" fmla="*/ 71 w 132"/>
                <a:gd name="T7" fmla="*/ 3 h 76"/>
                <a:gd name="T8" fmla="*/ 127 w 132"/>
                <a:gd name="T9" fmla="*/ 35 h 76"/>
                <a:gd name="T10" fmla="*/ 127 w 132"/>
                <a:gd name="T11" fmla="*/ 46 h 76"/>
                <a:gd name="T12" fmla="*/ 79 w 132"/>
                <a:gd name="T13" fmla="*/ 73 h 76"/>
                <a:gd name="T14" fmla="*/ 61 w 132"/>
                <a:gd name="T15" fmla="*/ 73 h 76"/>
                <a:gd name="T16" fmla="*/ 5 w 132"/>
                <a:gd name="T17" fmla="*/ 4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76">
                  <a:moveTo>
                    <a:pt x="5" y="41"/>
                  </a:moveTo>
                  <a:cubicBezTo>
                    <a:pt x="0" y="38"/>
                    <a:pt x="0" y="33"/>
                    <a:pt x="5" y="31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8" y="0"/>
                    <a:pt x="66" y="0"/>
                    <a:pt x="71" y="3"/>
                  </a:cubicBezTo>
                  <a:cubicBezTo>
                    <a:pt x="127" y="35"/>
                    <a:pt x="127" y="35"/>
                    <a:pt x="127" y="35"/>
                  </a:cubicBezTo>
                  <a:cubicBezTo>
                    <a:pt x="132" y="38"/>
                    <a:pt x="132" y="43"/>
                    <a:pt x="127" y="46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74" y="76"/>
                    <a:pt x="66" y="76"/>
                    <a:pt x="61" y="73"/>
                  </a:cubicBezTo>
                  <a:lnTo>
                    <a:pt x="5" y="4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9" name="Freeform 22">
              <a:extLst>
                <a:ext uri="{FF2B5EF4-FFF2-40B4-BE49-F238E27FC236}">
                  <a16:creationId xmlns:a16="http://schemas.microsoft.com/office/drawing/2014/main" id="{4E242D3D-590C-4A5D-9AC9-7710B718F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39312" y="8835973"/>
              <a:ext cx="590550" cy="339725"/>
            </a:xfrm>
            <a:custGeom>
              <a:avLst/>
              <a:gdLst>
                <a:gd name="T0" fmla="*/ 53 w 214"/>
                <a:gd name="T1" fmla="*/ 121 h 123"/>
                <a:gd name="T2" fmla="*/ 68 w 214"/>
                <a:gd name="T3" fmla="*/ 121 h 123"/>
                <a:gd name="T4" fmla="*/ 210 w 214"/>
                <a:gd name="T5" fmla="*/ 39 h 123"/>
                <a:gd name="T6" fmla="*/ 210 w 214"/>
                <a:gd name="T7" fmla="*/ 30 h 123"/>
                <a:gd name="T8" fmla="*/ 162 w 214"/>
                <a:gd name="T9" fmla="*/ 2 h 123"/>
                <a:gd name="T10" fmla="*/ 146 w 214"/>
                <a:gd name="T11" fmla="*/ 2 h 123"/>
                <a:gd name="T12" fmla="*/ 5 w 214"/>
                <a:gd name="T13" fmla="*/ 84 h 123"/>
                <a:gd name="T14" fmla="*/ 5 w 214"/>
                <a:gd name="T15" fmla="*/ 93 h 123"/>
                <a:gd name="T16" fmla="*/ 53 w 214"/>
                <a:gd name="T17" fmla="*/ 12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4" h="123">
                  <a:moveTo>
                    <a:pt x="53" y="121"/>
                  </a:moveTo>
                  <a:cubicBezTo>
                    <a:pt x="57" y="123"/>
                    <a:pt x="64" y="123"/>
                    <a:pt x="68" y="121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14" y="37"/>
                    <a:pt x="214" y="33"/>
                    <a:pt x="210" y="30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57" y="0"/>
                    <a:pt x="151" y="0"/>
                    <a:pt x="146" y="2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6"/>
                    <a:pt x="0" y="90"/>
                    <a:pt x="5" y="93"/>
                  </a:cubicBezTo>
                  <a:lnTo>
                    <a:pt x="53" y="12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0" name="Freeform 23">
              <a:extLst>
                <a:ext uri="{FF2B5EF4-FFF2-40B4-BE49-F238E27FC236}">
                  <a16:creationId xmlns:a16="http://schemas.microsoft.com/office/drawing/2014/main" id="{49ECF3CE-D556-445A-A773-FBB14A473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17399" y="7405635"/>
              <a:ext cx="587375" cy="339725"/>
            </a:xfrm>
            <a:custGeom>
              <a:avLst/>
              <a:gdLst>
                <a:gd name="T0" fmla="*/ 52 w 213"/>
                <a:gd name="T1" fmla="*/ 121 h 123"/>
                <a:gd name="T2" fmla="*/ 67 w 213"/>
                <a:gd name="T3" fmla="*/ 121 h 123"/>
                <a:gd name="T4" fmla="*/ 209 w 213"/>
                <a:gd name="T5" fmla="*/ 39 h 123"/>
                <a:gd name="T6" fmla="*/ 209 w 213"/>
                <a:gd name="T7" fmla="*/ 30 h 123"/>
                <a:gd name="T8" fmla="*/ 161 w 213"/>
                <a:gd name="T9" fmla="*/ 2 h 123"/>
                <a:gd name="T10" fmla="*/ 145 w 213"/>
                <a:gd name="T11" fmla="*/ 2 h 123"/>
                <a:gd name="T12" fmla="*/ 4 w 213"/>
                <a:gd name="T13" fmla="*/ 84 h 123"/>
                <a:gd name="T14" fmla="*/ 4 w 213"/>
                <a:gd name="T15" fmla="*/ 93 h 123"/>
                <a:gd name="T16" fmla="*/ 52 w 213"/>
                <a:gd name="T17" fmla="*/ 12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123">
                  <a:moveTo>
                    <a:pt x="52" y="121"/>
                  </a:moveTo>
                  <a:cubicBezTo>
                    <a:pt x="56" y="123"/>
                    <a:pt x="63" y="123"/>
                    <a:pt x="67" y="121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3" y="37"/>
                    <a:pt x="213" y="33"/>
                    <a:pt x="209" y="30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156" y="0"/>
                    <a:pt x="150" y="0"/>
                    <a:pt x="145" y="2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7"/>
                    <a:pt x="0" y="90"/>
                    <a:pt x="4" y="93"/>
                  </a:cubicBezTo>
                  <a:lnTo>
                    <a:pt x="52" y="12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1" name="Freeform 24">
              <a:extLst>
                <a:ext uri="{FF2B5EF4-FFF2-40B4-BE49-F238E27FC236}">
                  <a16:creationId xmlns:a16="http://schemas.microsoft.com/office/drawing/2014/main" id="{0305A9D2-3379-4CD3-8A46-6098D0C1C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98099" y="8720085"/>
              <a:ext cx="333375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2" name="Freeform 25">
              <a:extLst>
                <a:ext uri="{FF2B5EF4-FFF2-40B4-BE49-F238E27FC236}">
                  <a16:creationId xmlns:a16="http://schemas.microsoft.com/office/drawing/2014/main" id="{E7E08007-F8F6-4D90-AC09-AC89F7387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98124" y="8604198"/>
              <a:ext cx="334963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5 w 121"/>
                <a:gd name="T13" fmla="*/ 30 h 69"/>
                <a:gd name="T14" fmla="*/ 5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0" y="33"/>
                    <a:pt x="0" y="36"/>
                    <a:pt x="5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3" name="Freeform 26">
              <a:extLst>
                <a:ext uri="{FF2B5EF4-FFF2-40B4-BE49-F238E27FC236}">
                  <a16:creationId xmlns:a16="http://schemas.microsoft.com/office/drawing/2014/main" id="{C9C9E040-E0E3-445D-939F-54AECD0DD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2912" y="8485135"/>
              <a:ext cx="333375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3 h 70"/>
                <a:gd name="T10" fmla="*/ 53 w 121"/>
                <a:gd name="T11" fmla="*/ 3 h 70"/>
                <a:gd name="T12" fmla="*/ 4 w 121"/>
                <a:gd name="T13" fmla="*/ 31 h 70"/>
                <a:gd name="T14" fmla="*/ 4 w 121"/>
                <a:gd name="T15" fmla="*/ 40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6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4" name="Freeform 27">
              <a:extLst>
                <a:ext uri="{FF2B5EF4-FFF2-40B4-BE49-F238E27FC236}">
                  <a16:creationId xmlns:a16="http://schemas.microsoft.com/office/drawing/2014/main" id="{1963601A-3993-4F09-8B77-50CC1725D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04524" y="8369248"/>
              <a:ext cx="333375" cy="193675"/>
            </a:xfrm>
            <a:custGeom>
              <a:avLst/>
              <a:gdLst>
                <a:gd name="T0" fmla="*/ 53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3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5" name="Freeform 28">
              <a:extLst>
                <a:ext uri="{FF2B5EF4-FFF2-40B4-BE49-F238E27FC236}">
                  <a16:creationId xmlns:a16="http://schemas.microsoft.com/office/drawing/2014/main" id="{797EACF5-123D-40AB-B758-805F462EF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9312" y="8250185"/>
              <a:ext cx="330200" cy="193675"/>
            </a:xfrm>
            <a:custGeom>
              <a:avLst/>
              <a:gdLst>
                <a:gd name="T0" fmla="*/ 52 w 120"/>
                <a:gd name="T1" fmla="*/ 68 h 70"/>
                <a:gd name="T2" fmla="*/ 67 w 120"/>
                <a:gd name="T3" fmla="*/ 68 h 70"/>
                <a:gd name="T4" fmla="*/ 116 w 120"/>
                <a:gd name="T5" fmla="*/ 40 h 70"/>
                <a:gd name="T6" fmla="*/ 116 w 120"/>
                <a:gd name="T7" fmla="*/ 31 h 70"/>
                <a:gd name="T8" fmla="*/ 68 w 120"/>
                <a:gd name="T9" fmla="*/ 3 h 70"/>
                <a:gd name="T10" fmla="*/ 52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8"/>
                  </a:moveTo>
                  <a:cubicBezTo>
                    <a:pt x="56" y="70"/>
                    <a:pt x="63" y="70"/>
                    <a:pt x="67" y="68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0" y="37"/>
                    <a:pt x="120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2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6" name="Freeform 29">
              <a:extLst>
                <a:ext uri="{FF2B5EF4-FFF2-40B4-BE49-F238E27FC236}">
                  <a16:creationId xmlns:a16="http://schemas.microsoft.com/office/drawing/2014/main" id="{4748441C-A574-4949-9A01-7B1B20222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7749" y="8134298"/>
              <a:ext cx="333375" cy="193675"/>
            </a:xfrm>
            <a:custGeom>
              <a:avLst/>
              <a:gdLst>
                <a:gd name="T0" fmla="*/ 53 w 121"/>
                <a:gd name="T1" fmla="*/ 68 h 70"/>
                <a:gd name="T2" fmla="*/ 68 w 121"/>
                <a:gd name="T3" fmla="*/ 68 h 70"/>
                <a:gd name="T4" fmla="*/ 117 w 121"/>
                <a:gd name="T5" fmla="*/ 40 h 70"/>
                <a:gd name="T6" fmla="*/ 117 w 121"/>
                <a:gd name="T7" fmla="*/ 31 h 70"/>
                <a:gd name="T8" fmla="*/ 69 w 121"/>
                <a:gd name="T9" fmla="*/ 3 h 70"/>
                <a:gd name="T10" fmla="*/ 53 w 121"/>
                <a:gd name="T11" fmla="*/ 3 h 70"/>
                <a:gd name="T12" fmla="*/ 5 w 121"/>
                <a:gd name="T13" fmla="*/ 31 h 70"/>
                <a:gd name="T14" fmla="*/ 5 w 121"/>
                <a:gd name="T15" fmla="*/ 40 h 70"/>
                <a:gd name="T16" fmla="*/ 53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8"/>
                  </a:moveTo>
                  <a:cubicBezTo>
                    <a:pt x="57" y="70"/>
                    <a:pt x="64" y="70"/>
                    <a:pt x="68" y="68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21" y="37"/>
                    <a:pt x="121" y="33"/>
                    <a:pt x="117" y="31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4" y="0"/>
                    <a:pt x="58" y="0"/>
                    <a:pt x="53" y="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3"/>
                    <a:pt x="0" y="37"/>
                    <a:pt x="5" y="40"/>
                  </a:cubicBezTo>
                  <a:lnTo>
                    <a:pt x="53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7" name="Freeform 30">
              <a:extLst>
                <a:ext uri="{FF2B5EF4-FFF2-40B4-BE49-F238E27FC236}">
                  <a16:creationId xmlns:a16="http://schemas.microsoft.com/office/drawing/2014/main" id="{7274483D-7F57-4447-B39F-E24F71E401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10949" y="8018410"/>
              <a:ext cx="334963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8" name="Freeform 31">
              <a:extLst>
                <a:ext uri="{FF2B5EF4-FFF2-40B4-BE49-F238E27FC236}">
                  <a16:creationId xmlns:a16="http://schemas.microsoft.com/office/drawing/2014/main" id="{38D26A28-E793-4191-AF5F-7D24EBDF4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18962" y="7667573"/>
              <a:ext cx="333375" cy="193675"/>
            </a:xfrm>
            <a:custGeom>
              <a:avLst/>
              <a:gdLst>
                <a:gd name="T0" fmla="*/ 53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3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9" name="Freeform 32">
              <a:extLst>
                <a:ext uri="{FF2B5EF4-FFF2-40B4-BE49-F238E27FC236}">
                  <a16:creationId xmlns:a16="http://schemas.microsoft.com/office/drawing/2014/main" id="{2DD49250-E4A5-41B4-85CC-0B1354AFD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17349" y="7783460"/>
              <a:ext cx="330200" cy="193675"/>
            </a:xfrm>
            <a:custGeom>
              <a:avLst/>
              <a:gdLst>
                <a:gd name="T0" fmla="*/ 52 w 120"/>
                <a:gd name="T1" fmla="*/ 67 h 70"/>
                <a:gd name="T2" fmla="*/ 68 w 120"/>
                <a:gd name="T3" fmla="*/ 67 h 70"/>
                <a:gd name="T4" fmla="*/ 116 w 120"/>
                <a:gd name="T5" fmla="*/ 39 h 70"/>
                <a:gd name="T6" fmla="*/ 116 w 120"/>
                <a:gd name="T7" fmla="*/ 30 h 70"/>
                <a:gd name="T8" fmla="*/ 68 w 120"/>
                <a:gd name="T9" fmla="*/ 3 h 70"/>
                <a:gd name="T10" fmla="*/ 53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7"/>
                  </a:moveTo>
                  <a:cubicBezTo>
                    <a:pt x="56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0" y="37"/>
                    <a:pt x="120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0" name="Freeform 33">
              <a:extLst>
                <a:ext uri="{FF2B5EF4-FFF2-40B4-BE49-F238E27FC236}">
                  <a16:creationId xmlns:a16="http://schemas.microsoft.com/office/drawing/2014/main" id="{9F4F1EC9-237C-42C7-8441-66B96A09F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12562" y="7902523"/>
              <a:ext cx="334963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1" name="Freeform 34">
              <a:extLst>
                <a:ext uri="{FF2B5EF4-FFF2-40B4-BE49-F238E27FC236}">
                  <a16:creationId xmlns:a16="http://schemas.microsoft.com/office/drawing/2014/main" id="{DDC35C55-5967-426F-9780-55220E0D2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96474" y="8664523"/>
              <a:ext cx="331788" cy="193675"/>
            </a:xfrm>
            <a:custGeom>
              <a:avLst/>
              <a:gdLst>
                <a:gd name="T0" fmla="*/ 52 w 120"/>
                <a:gd name="T1" fmla="*/ 68 h 70"/>
                <a:gd name="T2" fmla="*/ 67 w 120"/>
                <a:gd name="T3" fmla="*/ 68 h 70"/>
                <a:gd name="T4" fmla="*/ 116 w 120"/>
                <a:gd name="T5" fmla="*/ 40 h 70"/>
                <a:gd name="T6" fmla="*/ 116 w 120"/>
                <a:gd name="T7" fmla="*/ 31 h 70"/>
                <a:gd name="T8" fmla="*/ 68 w 120"/>
                <a:gd name="T9" fmla="*/ 3 h 70"/>
                <a:gd name="T10" fmla="*/ 52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8"/>
                  </a:moveTo>
                  <a:cubicBezTo>
                    <a:pt x="56" y="70"/>
                    <a:pt x="63" y="70"/>
                    <a:pt x="67" y="68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0" y="37"/>
                    <a:pt x="120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2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2" name="Freeform 35">
              <a:extLst>
                <a:ext uri="{FF2B5EF4-FFF2-40B4-BE49-F238E27FC236}">
                  <a16:creationId xmlns:a16="http://schemas.microsoft.com/office/drawing/2014/main" id="{4F7DEFA2-162D-4560-A262-1BEF20245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98087" y="8548635"/>
              <a:ext cx="333375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3" name="Freeform 36">
              <a:extLst>
                <a:ext uri="{FF2B5EF4-FFF2-40B4-BE49-F238E27FC236}">
                  <a16:creationId xmlns:a16="http://schemas.microsoft.com/office/drawing/2014/main" id="{3AC794D8-E248-4FEF-BC7F-1B28A7AEFF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99699" y="8432748"/>
              <a:ext cx="333375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5 w 121"/>
                <a:gd name="T13" fmla="*/ 30 h 69"/>
                <a:gd name="T14" fmla="*/ 5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8" y="0"/>
                    <a:pt x="53" y="2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0" y="33"/>
                    <a:pt x="0" y="37"/>
                    <a:pt x="5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4" name="Freeform 37">
              <a:extLst>
                <a:ext uri="{FF2B5EF4-FFF2-40B4-BE49-F238E27FC236}">
                  <a16:creationId xmlns:a16="http://schemas.microsoft.com/office/drawing/2014/main" id="{BFECBF19-BBB0-4E52-8C2B-FAAD9F696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4487" y="8313685"/>
              <a:ext cx="333375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1 h 70"/>
                <a:gd name="T8" fmla="*/ 68 w 121"/>
                <a:gd name="T9" fmla="*/ 3 h 70"/>
                <a:gd name="T10" fmla="*/ 53 w 121"/>
                <a:gd name="T11" fmla="*/ 3 h 70"/>
                <a:gd name="T12" fmla="*/ 4 w 121"/>
                <a:gd name="T13" fmla="*/ 31 h 70"/>
                <a:gd name="T14" fmla="*/ 4 w 121"/>
                <a:gd name="T15" fmla="*/ 40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5" name="Freeform 38">
              <a:extLst>
                <a:ext uri="{FF2B5EF4-FFF2-40B4-BE49-F238E27FC236}">
                  <a16:creationId xmlns:a16="http://schemas.microsoft.com/office/drawing/2014/main" id="{9BB282FE-D001-411F-821A-A497E26C8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04512" y="8197798"/>
              <a:ext cx="334963" cy="193675"/>
            </a:xfrm>
            <a:custGeom>
              <a:avLst/>
              <a:gdLst>
                <a:gd name="T0" fmla="*/ 53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3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6" name="Freeform 39">
              <a:extLst>
                <a:ext uri="{FF2B5EF4-FFF2-40B4-BE49-F238E27FC236}">
                  <a16:creationId xmlns:a16="http://schemas.microsoft.com/office/drawing/2014/main" id="{4E0CCCA5-888D-415B-A5AC-4B9A14E29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06124" y="8081910"/>
              <a:ext cx="334963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8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7" name="Freeform 40">
              <a:extLst>
                <a:ext uri="{FF2B5EF4-FFF2-40B4-BE49-F238E27FC236}">
                  <a16:creationId xmlns:a16="http://schemas.microsoft.com/office/drawing/2014/main" id="{71C5287C-97E7-444D-B9E7-A30E5EB4B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07737" y="7962848"/>
              <a:ext cx="334963" cy="193675"/>
            </a:xfrm>
            <a:custGeom>
              <a:avLst/>
              <a:gdLst>
                <a:gd name="T0" fmla="*/ 53 w 121"/>
                <a:gd name="T1" fmla="*/ 68 h 70"/>
                <a:gd name="T2" fmla="*/ 68 w 121"/>
                <a:gd name="T3" fmla="*/ 68 h 70"/>
                <a:gd name="T4" fmla="*/ 117 w 121"/>
                <a:gd name="T5" fmla="*/ 40 h 70"/>
                <a:gd name="T6" fmla="*/ 117 w 121"/>
                <a:gd name="T7" fmla="*/ 31 h 70"/>
                <a:gd name="T8" fmla="*/ 69 w 121"/>
                <a:gd name="T9" fmla="*/ 3 h 70"/>
                <a:gd name="T10" fmla="*/ 53 w 121"/>
                <a:gd name="T11" fmla="*/ 3 h 70"/>
                <a:gd name="T12" fmla="*/ 5 w 121"/>
                <a:gd name="T13" fmla="*/ 31 h 70"/>
                <a:gd name="T14" fmla="*/ 5 w 121"/>
                <a:gd name="T15" fmla="*/ 40 h 70"/>
                <a:gd name="T16" fmla="*/ 53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8"/>
                  </a:moveTo>
                  <a:cubicBezTo>
                    <a:pt x="57" y="70"/>
                    <a:pt x="64" y="70"/>
                    <a:pt x="68" y="68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21" y="37"/>
                    <a:pt x="121" y="33"/>
                    <a:pt x="117" y="31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5" y="0"/>
                    <a:pt x="58" y="0"/>
                    <a:pt x="53" y="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3"/>
                    <a:pt x="0" y="37"/>
                    <a:pt x="5" y="40"/>
                  </a:cubicBezTo>
                  <a:lnTo>
                    <a:pt x="53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8" name="Freeform 41">
              <a:extLst>
                <a:ext uri="{FF2B5EF4-FFF2-40B4-BE49-F238E27FC236}">
                  <a16:creationId xmlns:a16="http://schemas.microsoft.com/office/drawing/2014/main" id="{93C1A8D8-A6D0-4C96-B3D4-AAFB366A8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12524" y="7846960"/>
              <a:ext cx="333375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1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9" name="Freeform 42">
              <a:extLst>
                <a:ext uri="{FF2B5EF4-FFF2-40B4-BE49-F238E27FC236}">
                  <a16:creationId xmlns:a16="http://schemas.microsoft.com/office/drawing/2014/main" id="{8570F789-D73D-4021-9B90-BCE31DF25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4137" y="7731073"/>
              <a:ext cx="333375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5 w 121"/>
                <a:gd name="T13" fmla="*/ 30 h 69"/>
                <a:gd name="T14" fmla="*/ 5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0" y="33"/>
                    <a:pt x="0" y="37"/>
                    <a:pt x="5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0" name="Freeform 43">
              <a:extLst>
                <a:ext uri="{FF2B5EF4-FFF2-40B4-BE49-F238E27FC236}">
                  <a16:creationId xmlns:a16="http://schemas.microsoft.com/office/drawing/2014/main" id="{A7C1DF30-976D-451F-989B-451DDBDEF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17337" y="7612010"/>
              <a:ext cx="331788" cy="193675"/>
            </a:xfrm>
            <a:custGeom>
              <a:avLst/>
              <a:gdLst>
                <a:gd name="T0" fmla="*/ 52 w 120"/>
                <a:gd name="T1" fmla="*/ 68 h 70"/>
                <a:gd name="T2" fmla="*/ 68 w 120"/>
                <a:gd name="T3" fmla="*/ 68 h 70"/>
                <a:gd name="T4" fmla="*/ 116 w 120"/>
                <a:gd name="T5" fmla="*/ 39 h 70"/>
                <a:gd name="T6" fmla="*/ 116 w 120"/>
                <a:gd name="T7" fmla="*/ 31 h 70"/>
                <a:gd name="T8" fmla="*/ 68 w 120"/>
                <a:gd name="T9" fmla="*/ 3 h 70"/>
                <a:gd name="T10" fmla="*/ 53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8"/>
                  </a:moveTo>
                  <a:cubicBezTo>
                    <a:pt x="56" y="70"/>
                    <a:pt x="63" y="70"/>
                    <a:pt x="68" y="68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0" y="37"/>
                    <a:pt x="120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1" name="Freeform 44">
              <a:extLst>
                <a:ext uri="{FF2B5EF4-FFF2-40B4-BE49-F238E27FC236}">
                  <a16:creationId xmlns:a16="http://schemas.microsoft.com/office/drawing/2014/main" id="{30E27C8B-7778-4309-86DE-974A363E8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18949" y="7496123"/>
              <a:ext cx="334963" cy="193675"/>
            </a:xfrm>
            <a:custGeom>
              <a:avLst/>
              <a:gdLst>
                <a:gd name="T0" fmla="*/ 53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3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2" name="Freeform 45">
              <a:extLst>
                <a:ext uri="{FF2B5EF4-FFF2-40B4-BE49-F238E27FC236}">
                  <a16:creationId xmlns:a16="http://schemas.microsoft.com/office/drawing/2014/main" id="{CD7AFEED-ABCF-48A3-9568-111D07FAF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50412" y="8581973"/>
              <a:ext cx="334963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8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3" name="Freeform 46">
              <a:extLst>
                <a:ext uri="{FF2B5EF4-FFF2-40B4-BE49-F238E27FC236}">
                  <a16:creationId xmlns:a16="http://schemas.microsoft.com/office/drawing/2014/main" id="{69ABD5AB-0577-4450-A130-D07FADCEE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2024" y="8462910"/>
              <a:ext cx="334963" cy="193675"/>
            </a:xfrm>
            <a:custGeom>
              <a:avLst/>
              <a:gdLst>
                <a:gd name="T0" fmla="*/ 53 w 121"/>
                <a:gd name="T1" fmla="*/ 68 h 70"/>
                <a:gd name="T2" fmla="*/ 68 w 121"/>
                <a:gd name="T3" fmla="*/ 68 h 70"/>
                <a:gd name="T4" fmla="*/ 117 w 121"/>
                <a:gd name="T5" fmla="*/ 39 h 70"/>
                <a:gd name="T6" fmla="*/ 117 w 121"/>
                <a:gd name="T7" fmla="*/ 31 h 70"/>
                <a:gd name="T8" fmla="*/ 69 w 121"/>
                <a:gd name="T9" fmla="*/ 3 h 70"/>
                <a:gd name="T10" fmla="*/ 53 w 121"/>
                <a:gd name="T11" fmla="*/ 3 h 70"/>
                <a:gd name="T12" fmla="*/ 5 w 121"/>
                <a:gd name="T13" fmla="*/ 31 h 70"/>
                <a:gd name="T14" fmla="*/ 5 w 121"/>
                <a:gd name="T15" fmla="*/ 40 h 70"/>
                <a:gd name="T16" fmla="*/ 53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8"/>
                  </a:moveTo>
                  <a:cubicBezTo>
                    <a:pt x="57" y="70"/>
                    <a:pt x="64" y="70"/>
                    <a:pt x="68" y="68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1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4" y="0"/>
                    <a:pt x="58" y="0"/>
                    <a:pt x="53" y="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3"/>
                    <a:pt x="0" y="37"/>
                    <a:pt x="5" y="40"/>
                  </a:cubicBezTo>
                  <a:lnTo>
                    <a:pt x="53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4" name="Freeform 47">
              <a:extLst>
                <a:ext uri="{FF2B5EF4-FFF2-40B4-BE49-F238E27FC236}">
                  <a16:creationId xmlns:a16="http://schemas.microsoft.com/office/drawing/2014/main" id="{AFBA4CBD-695F-479E-B897-D0ED85FA6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56812" y="8347023"/>
              <a:ext cx="333375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5" name="Freeform 48">
              <a:extLst>
                <a:ext uri="{FF2B5EF4-FFF2-40B4-BE49-F238E27FC236}">
                  <a16:creationId xmlns:a16="http://schemas.microsoft.com/office/drawing/2014/main" id="{157573F1-7840-4E34-AFD5-145DA862A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58424" y="8231135"/>
              <a:ext cx="333375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6" name="Freeform 49">
              <a:extLst>
                <a:ext uri="{FF2B5EF4-FFF2-40B4-BE49-F238E27FC236}">
                  <a16:creationId xmlns:a16="http://schemas.microsoft.com/office/drawing/2014/main" id="{C24AE168-5C3B-4AA4-846A-91DC77EC3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61624" y="8112073"/>
              <a:ext cx="331788" cy="193675"/>
            </a:xfrm>
            <a:custGeom>
              <a:avLst/>
              <a:gdLst>
                <a:gd name="T0" fmla="*/ 52 w 120"/>
                <a:gd name="T1" fmla="*/ 67 h 70"/>
                <a:gd name="T2" fmla="*/ 68 w 120"/>
                <a:gd name="T3" fmla="*/ 67 h 70"/>
                <a:gd name="T4" fmla="*/ 116 w 120"/>
                <a:gd name="T5" fmla="*/ 39 h 70"/>
                <a:gd name="T6" fmla="*/ 116 w 120"/>
                <a:gd name="T7" fmla="*/ 30 h 70"/>
                <a:gd name="T8" fmla="*/ 68 w 120"/>
                <a:gd name="T9" fmla="*/ 3 h 70"/>
                <a:gd name="T10" fmla="*/ 53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7"/>
                  </a:moveTo>
                  <a:cubicBezTo>
                    <a:pt x="56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0" y="37"/>
                    <a:pt x="120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7" name="Freeform 50">
              <a:extLst>
                <a:ext uri="{FF2B5EF4-FFF2-40B4-BE49-F238E27FC236}">
                  <a16:creationId xmlns:a16="http://schemas.microsoft.com/office/drawing/2014/main" id="{4C5C2F26-BC76-42AC-B1E6-9B8DEBFC9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63237" y="7996185"/>
              <a:ext cx="331788" cy="193675"/>
            </a:xfrm>
            <a:custGeom>
              <a:avLst/>
              <a:gdLst>
                <a:gd name="T0" fmla="*/ 52 w 120"/>
                <a:gd name="T1" fmla="*/ 67 h 70"/>
                <a:gd name="T2" fmla="*/ 67 w 120"/>
                <a:gd name="T3" fmla="*/ 67 h 70"/>
                <a:gd name="T4" fmla="*/ 116 w 120"/>
                <a:gd name="T5" fmla="*/ 39 h 70"/>
                <a:gd name="T6" fmla="*/ 116 w 120"/>
                <a:gd name="T7" fmla="*/ 30 h 70"/>
                <a:gd name="T8" fmla="*/ 68 w 120"/>
                <a:gd name="T9" fmla="*/ 3 h 70"/>
                <a:gd name="T10" fmla="*/ 52 w 120"/>
                <a:gd name="T11" fmla="*/ 3 h 70"/>
                <a:gd name="T12" fmla="*/ 4 w 120"/>
                <a:gd name="T13" fmla="*/ 31 h 70"/>
                <a:gd name="T14" fmla="*/ 4 w 120"/>
                <a:gd name="T15" fmla="*/ 39 h 70"/>
                <a:gd name="T16" fmla="*/ 52 w 120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7"/>
                  </a:moveTo>
                  <a:cubicBezTo>
                    <a:pt x="56" y="70"/>
                    <a:pt x="63" y="70"/>
                    <a:pt x="67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0" y="37"/>
                    <a:pt x="120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2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8" name="Freeform 51">
              <a:extLst>
                <a:ext uri="{FF2B5EF4-FFF2-40B4-BE49-F238E27FC236}">
                  <a16:creationId xmlns:a16="http://schemas.microsoft.com/office/drawing/2014/main" id="{4EAA96E6-199C-4E8E-9B60-A2068B286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4849" y="7880298"/>
              <a:ext cx="334963" cy="190500"/>
            </a:xfrm>
            <a:custGeom>
              <a:avLst/>
              <a:gdLst>
                <a:gd name="T0" fmla="*/ 52 w 121"/>
                <a:gd name="T1" fmla="*/ 67 h 69"/>
                <a:gd name="T2" fmla="*/ 68 w 121"/>
                <a:gd name="T3" fmla="*/ 67 h 69"/>
                <a:gd name="T4" fmla="*/ 116 w 121"/>
                <a:gd name="T5" fmla="*/ 39 h 69"/>
                <a:gd name="T6" fmla="*/ 116 w 121"/>
                <a:gd name="T7" fmla="*/ 30 h 69"/>
                <a:gd name="T8" fmla="*/ 68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2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2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6"/>
                    <a:pt x="121" y="32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9" name="Freeform 52">
              <a:extLst>
                <a:ext uri="{FF2B5EF4-FFF2-40B4-BE49-F238E27FC236}">
                  <a16:creationId xmlns:a16="http://schemas.microsoft.com/office/drawing/2014/main" id="{EFE12AB2-AF23-4456-8BC7-48DDA1F64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66462" y="7761235"/>
              <a:ext cx="333375" cy="193675"/>
            </a:xfrm>
            <a:custGeom>
              <a:avLst/>
              <a:gdLst>
                <a:gd name="T0" fmla="*/ 53 w 121"/>
                <a:gd name="T1" fmla="*/ 68 h 70"/>
                <a:gd name="T2" fmla="*/ 68 w 121"/>
                <a:gd name="T3" fmla="*/ 68 h 70"/>
                <a:gd name="T4" fmla="*/ 117 w 121"/>
                <a:gd name="T5" fmla="*/ 40 h 70"/>
                <a:gd name="T6" fmla="*/ 117 w 121"/>
                <a:gd name="T7" fmla="*/ 31 h 70"/>
                <a:gd name="T8" fmla="*/ 69 w 121"/>
                <a:gd name="T9" fmla="*/ 3 h 70"/>
                <a:gd name="T10" fmla="*/ 53 w 121"/>
                <a:gd name="T11" fmla="*/ 3 h 70"/>
                <a:gd name="T12" fmla="*/ 5 w 121"/>
                <a:gd name="T13" fmla="*/ 31 h 70"/>
                <a:gd name="T14" fmla="*/ 5 w 121"/>
                <a:gd name="T15" fmla="*/ 40 h 70"/>
                <a:gd name="T16" fmla="*/ 53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8"/>
                  </a:moveTo>
                  <a:cubicBezTo>
                    <a:pt x="57" y="70"/>
                    <a:pt x="64" y="70"/>
                    <a:pt x="68" y="68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21" y="37"/>
                    <a:pt x="121" y="33"/>
                    <a:pt x="117" y="31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3"/>
                    <a:pt x="0" y="37"/>
                    <a:pt x="5" y="40"/>
                  </a:cubicBezTo>
                  <a:lnTo>
                    <a:pt x="53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0" name="Freeform 53">
              <a:extLst>
                <a:ext uri="{FF2B5EF4-FFF2-40B4-BE49-F238E27FC236}">
                  <a16:creationId xmlns:a16="http://schemas.microsoft.com/office/drawing/2014/main" id="{F80DE8AD-E081-455A-ADFE-29649DBE0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71249" y="7645348"/>
              <a:ext cx="333375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1" name="Freeform 54">
              <a:extLst>
                <a:ext uri="{FF2B5EF4-FFF2-40B4-BE49-F238E27FC236}">
                  <a16:creationId xmlns:a16="http://schemas.microsoft.com/office/drawing/2014/main" id="{91FB9BF4-24B8-4334-9FF4-E53DDAD04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2862" y="7529460"/>
              <a:ext cx="333375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8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2" name="Freeform 55">
              <a:extLst>
                <a:ext uri="{FF2B5EF4-FFF2-40B4-BE49-F238E27FC236}">
                  <a16:creationId xmlns:a16="http://schemas.microsoft.com/office/drawing/2014/main" id="{6C411D9F-4A06-4A33-982C-E613EB2A2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6062" y="7410398"/>
              <a:ext cx="331788" cy="193675"/>
            </a:xfrm>
            <a:custGeom>
              <a:avLst/>
              <a:gdLst>
                <a:gd name="T0" fmla="*/ 52 w 120"/>
                <a:gd name="T1" fmla="*/ 67 h 70"/>
                <a:gd name="T2" fmla="*/ 67 w 120"/>
                <a:gd name="T3" fmla="*/ 67 h 70"/>
                <a:gd name="T4" fmla="*/ 116 w 120"/>
                <a:gd name="T5" fmla="*/ 39 h 70"/>
                <a:gd name="T6" fmla="*/ 116 w 120"/>
                <a:gd name="T7" fmla="*/ 30 h 70"/>
                <a:gd name="T8" fmla="*/ 68 w 120"/>
                <a:gd name="T9" fmla="*/ 3 h 70"/>
                <a:gd name="T10" fmla="*/ 52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7"/>
                  </a:moveTo>
                  <a:cubicBezTo>
                    <a:pt x="56" y="70"/>
                    <a:pt x="63" y="70"/>
                    <a:pt x="67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0" y="37"/>
                    <a:pt x="120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2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3" name="Freeform 56">
              <a:extLst>
                <a:ext uri="{FF2B5EF4-FFF2-40B4-BE49-F238E27FC236}">
                  <a16:creationId xmlns:a16="http://schemas.microsoft.com/office/drawing/2014/main" id="{1E3EADF6-9875-4FCB-85B1-3FAB23995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77674" y="7294510"/>
              <a:ext cx="333375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4" name="Freeform 57">
              <a:extLst>
                <a:ext uri="{FF2B5EF4-FFF2-40B4-BE49-F238E27FC236}">
                  <a16:creationId xmlns:a16="http://schemas.microsoft.com/office/drawing/2014/main" id="{836A7C8D-A542-46F8-A9A0-DA5086535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79287" y="7175448"/>
              <a:ext cx="333375" cy="193675"/>
            </a:xfrm>
            <a:custGeom>
              <a:avLst/>
              <a:gdLst>
                <a:gd name="T0" fmla="*/ 53 w 121"/>
                <a:gd name="T1" fmla="*/ 68 h 70"/>
                <a:gd name="T2" fmla="*/ 68 w 121"/>
                <a:gd name="T3" fmla="*/ 68 h 70"/>
                <a:gd name="T4" fmla="*/ 117 w 121"/>
                <a:gd name="T5" fmla="*/ 40 h 70"/>
                <a:gd name="T6" fmla="*/ 117 w 121"/>
                <a:gd name="T7" fmla="*/ 31 h 70"/>
                <a:gd name="T8" fmla="*/ 69 w 121"/>
                <a:gd name="T9" fmla="*/ 3 h 70"/>
                <a:gd name="T10" fmla="*/ 53 w 121"/>
                <a:gd name="T11" fmla="*/ 3 h 70"/>
                <a:gd name="T12" fmla="*/ 5 w 121"/>
                <a:gd name="T13" fmla="*/ 31 h 70"/>
                <a:gd name="T14" fmla="*/ 5 w 121"/>
                <a:gd name="T15" fmla="*/ 40 h 70"/>
                <a:gd name="T16" fmla="*/ 53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8"/>
                  </a:moveTo>
                  <a:cubicBezTo>
                    <a:pt x="57" y="70"/>
                    <a:pt x="64" y="70"/>
                    <a:pt x="68" y="68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21" y="37"/>
                    <a:pt x="121" y="33"/>
                    <a:pt x="117" y="31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4" y="0"/>
                    <a:pt x="58" y="0"/>
                    <a:pt x="53" y="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3"/>
                    <a:pt x="0" y="37"/>
                    <a:pt x="5" y="40"/>
                  </a:cubicBezTo>
                  <a:lnTo>
                    <a:pt x="53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5" name="Freeform 58">
              <a:extLst>
                <a:ext uri="{FF2B5EF4-FFF2-40B4-BE49-F238E27FC236}">
                  <a16:creationId xmlns:a16="http://schemas.microsoft.com/office/drawing/2014/main" id="{79257A84-6EFD-42FE-9F99-9D13B7AE3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47199" y="8697860"/>
              <a:ext cx="433388" cy="250825"/>
            </a:xfrm>
            <a:custGeom>
              <a:avLst/>
              <a:gdLst>
                <a:gd name="T0" fmla="*/ 52 w 157"/>
                <a:gd name="T1" fmla="*/ 88 h 91"/>
                <a:gd name="T2" fmla="*/ 68 w 157"/>
                <a:gd name="T3" fmla="*/ 88 h 91"/>
                <a:gd name="T4" fmla="*/ 153 w 157"/>
                <a:gd name="T5" fmla="*/ 39 h 91"/>
                <a:gd name="T6" fmla="*/ 153 w 157"/>
                <a:gd name="T7" fmla="*/ 30 h 91"/>
                <a:gd name="T8" fmla="*/ 105 w 157"/>
                <a:gd name="T9" fmla="*/ 2 h 91"/>
                <a:gd name="T10" fmla="*/ 89 w 157"/>
                <a:gd name="T11" fmla="*/ 2 h 91"/>
                <a:gd name="T12" fmla="*/ 4 w 157"/>
                <a:gd name="T13" fmla="*/ 52 h 91"/>
                <a:gd name="T14" fmla="*/ 4 w 157"/>
                <a:gd name="T15" fmla="*/ 60 h 91"/>
                <a:gd name="T16" fmla="*/ 52 w 157"/>
                <a:gd name="T17" fmla="*/ 8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7" h="91">
                  <a:moveTo>
                    <a:pt x="52" y="88"/>
                  </a:moveTo>
                  <a:cubicBezTo>
                    <a:pt x="57" y="91"/>
                    <a:pt x="63" y="91"/>
                    <a:pt x="68" y="88"/>
                  </a:cubicBezTo>
                  <a:cubicBezTo>
                    <a:pt x="153" y="39"/>
                    <a:pt x="153" y="39"/>
                    <a:pt x="153" y="39"/>
                  </a:cubicBezTo>
                  <a:cubicBezTo>
                    <a:pt x="157" y="37"/>
                    <a:pt x="157" y="33"/>
                    <a:pt x="153" y="30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0" y="0"/>
                    <a:pt x="94" y="0"/>
                    <a:pt x="89" y="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0" y="54"/>
                    <a:pt x="0" y="58"/>
                    <a:pt x="4" y="60"/>
                  </a:cubicBezTo>
                  <a:lnTo>
                    <a:pt x="52" y="8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6" name="Freeform 59">
              <a:extLst>
                <a:ext uri="{FF2B5EF4-FFF2-40B4-BE49-F238E27FC236}">
                  <a16:creationId xmlns:a16="http://schemas.microsoft.com/office/drawing/2014/main" id="{E202C872-D425-46FA-B8A7-AC3D9960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79224" y="7237360"/>
              <a:ext cx="331788" cy="192088"/>
            </a:xfrm>
            <a:custGeom>
              <a:avLst/>
              <a:gdLst>
                <a:gd name="T0" fmla="*/ 52 w 120"/>
                <a:gd name="T1" fmla="*/ 68 h 70"/>
                <a:gd name="T2" fmla="*/ 68 w 120"/>
                <a:gd name="T3" fmla="*/ 68 h 70"/>
                <a:gd name="T4" fmla="*/ 116 w 120"/>
                <a:gd name="T5" fmla="*/ 40 h 70"/>
                <a:gd name="T6" fmla="*/ 116 w 120"/>
                <a:gd name="T7" fmla="*/ 31 h 70"/>
                <a:gd name="T8" fmla="*/ 68 w 120"/>
                <a:gd name="T9" fmla="*/ 3 h 70"/>
                <a:gd name="T10" fmla="*/ 53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8"/>
                  </a:moveTo>
                  <a:cubicBezTo>
                    <a:pt x="56" y="70"/>
                    <a:pt x="63" y="70"/>
                    <a:pt x="68" y="68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0" y="37"/>
                    <a:pt x="120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7" name="Freeform 60">
              <a:extLst>
                <a:ext uri="{FF2B5EF4-FFF2-40B4-BE49-F238E27FC236}">
                  <a16:creationId xmlns:a16="http://schemas.microsoft.com/office/drawing/2014/main" id="{ED98758A-2DE2-4B86-BD98-07AD36B94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8362" y="8288285"/>
              <a:ext cx="331788" cy="193675"/>
            </a:xfrm>
            <a:custGeom>
              <a:avLst/>
              <a:gdLst>
                <a:gd name="T0" fmla="*/ 52 w 120"/>
                <a:gd name="T1" fmla="*/ 68 h 70"/>
                <a:gd name="T2" fmla="*/ 67 w 120"/>
                <a:gd name="T3" fmla="*/ 68 h 70"/>
                <a:gd name="T4" fmla="*/ 116 w 120"/>
                <a:gd name="T5" fmla="*/ 40 h 70"/>
                <a:gd name="T6" fmla="*/ 116 w 120"/>
                <a:gd name="T7" fmla="*/ 31 h 70"/>
                <a:gd name="T8" fmla="*/ 68 w 120"/>
                <a:gd name="T9" fmla="*/ 3 h 70"/>
                <a:gd name="T10" fmla="*/ 52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8"/>
                  </a:moveTo>
                  <a:cubicBezTo>
                    <a:pt x="56" y="70"/>
                    <a:pt x="63" y="70"/>
                    <a:pt x="67" y="68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0" y="37"/>
                    <a:pt x="120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2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8" name="Freeform 61">
              <a:extLst>
                <a:ext uri="{FF2B5EF4-FFF2-40B4-BE49-F238E27FC236}">
                  <a16:creationId xmlns:a16="http://schemas.microsoft.com/office/drawing/2014/main" id="{80BCD5C1-C17F-47AB-836B-8A323370D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48762" y="8642298"/>
              <a:ext cx="333375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5 w 121"/>
                <a:gd name="T13" fmla="*/ 30 h 69"/>
                <a:gd name="T14" fmla="*/ 5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0" y="33"/>
                    <a:pt x="0" y="37"/>
                    <a:pt x="5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9" name="Freeform 62">
              <a:extLst>
                <a:ext uri="{FF2B5EF4-FFF2-40B4-BE49-F238E27FC236}">
                  <a16:creationId xmlns:a16="http://schemas.microsoft.com/office/drawing/2014/main" id="{168C558A-4870-4FB5-8E23-B090267D8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3549" y="8523235"/>
              <a:ext cx="333375" cy="193675"/>
            </a:xfrm>
            <a:custGeom>
              <a:avLst/>
              <a:gdLst>
                <a:gd name="T0" fmla="*/ 52 w 121"/>
                <a:gd name="T1" fmla="*/ 68 h 70"/>
                <a:gd name="T2" fmla="*/ 68 w 121"/>
                <a:gd name="T3" fmla="*/ 68 h 70"/>
                <a:gd name="T4" fmla="*/ 116 w 121"/>
                <a:gd name="T5" fmla="*/ 39 h 70"/>
                <a:gd name="T6" fmla="*/ 116 w 121"/>
                <a:gd name="T7" fmla="*/ 31 h 70"/>
                <a:gd name="T8" fmla="*/ 68 w 121"/>
                <a:gd name="T9" fmla="*/ 3 h 70"/>
                <a:gd name="T10" fmla="*/ 53 w 121"/>
                <a:gd name="T11" fmla="*/ 3 h 70"/>
                <a:gd name="T12" fmla="*/ 4 w 121"/>
                <a:gd name="T13" fmla="*/ 31 h 70"/>
                <a:gd name="T14" fmla="*/ 4 w 121"/>
                <a:gd name="T15" fmla="*/ 40 h 70"/>
                <a:gd name="T16" fmla="*/ 52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8"/>
                  </a:moveTo>
                  <a:cubicBezTo>
                    <a:pt x="56" y="70"/>
                    <a:pt x="63" y="70"/>
                    <a:pt x="68" y="68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0" name="Freeform 63">
              <a:extLst>
                <a:ext uri="{FF2B5EF4-FFF2-40B4-BE49-F238E27FC236}">
                  <a16:creationId xmlns:a16="http://schemas.microsoft.com/office/drawing/2014/main" id="{CF5A4BB0-E133-4E55-AF93-02FC38E1A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55162" y="8407348"/>
              <a:ext cx="333375" cy="193675"/>
            </a:xfrm>
            <a:custGeom>
              <a:avLst/>
              <a:gdLst>
                <a:gd name="T0" fmla="*/ 53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3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1" name="Freeform 64">
              <a:extLst>
                <a:ext uri="{FF2B5EF4-FFF2-40B4-BE49-F238E27FC236}">
                  <a16:creationId xmlns:a16="http://schemas.microsoft.com/office/drawing/2014/main" id="{075D1FFE-62CF-4F24-A0EA-96CFF2E13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59974" y="8172398"/>
              <a:ext cx="333375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3 h 70"/>
                <a:gd name="T10" fmla="*/ 53 w 121"/>
                <a:gd name="T11" fmla="*/ 3 h 70"/>
                <a:gd name="T12" fmla="*/ 4 w 121"/>
                <a:gd name="T13" fmla="*/ 31 h 70"/>
                <a:gd name="T14" fmla="*/ 4 w 121"/>
                <a:gd name="T15" fmla="*/ 40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2" name="Freeform 65">
              <a:extLst>
                <a:ext uri="{FF2B5EF4-FFF2-40B4-BE49-F238E27FC236}">
                  <a16:creationId xmlns:a16="http://schemas.microsoft.com/office/drawing/2014/main" id="{7B019684-2727-410F-AC17-E45B5B9F6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1587" y="8056510"/>
              <a:ext cx="333375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1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3" name="Freeform 66">
              <a:extLst>
                <a:ext uri="{FF2B5EF4-FFF2-40B4-BE49-F238E27FC236}">
                  <a16:creationId xmlns:a16="http://schemas.microsoft.com/office/drawing/2014/main" id="{250C5B71-3E73-44C0-AED3-0C6D2C313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63199" y="7940623"/>
              <a:ext cx="333375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4" name="Freeform 67">
              <a:extLst>
                <a:ext uri="{FF2B5EF4-FFF2-40B4-BE49-F238E27FC236}">
                  <a16:creationId xmlns:a16="http://schemas.microsoft.com/office/drawing/2014/main" id="{FC3100BD-78E4-4581-8C5B-0D29581FD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66399" y="7821560"/>
              <a:ext cx="331788" cy="193675"/>
            </a:xfrm>
            <a:custGeom>
              <a:avLst/>
              <a:gdLst>
                <a:gd name="T0" fmla="*/ 52 w 120"/>
                <a:gd name="T1" fmla="*/ 68 h 70"/>
                <a:gd name="T2" fmla="*/ 68 w 120"/>
                <a:gd name="T3" fmla="*/ 68 h 70"/>
                <a:gd name="T4" fmla="*/ 116 w 120"/>
                <a:gd name="T5" fmla="*/ 39 h 70"/>
                <a:gd name="T6" fmla="*/ 116 w 120"/>
                <a:gd name="T7" fmla="*/ 31 h 70"/>
                <a:gd name="T8" fmla="*/ 68 w 120"/>
                <a:gd name="T9" fmla="*/ 3 h 70"/>
                <a:gd name="T10" fmla="*/ 53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8"/>
                  </a:moveTo>
                  <a:cubicBezTo>
                    <a:pt x="56" y="70"/>
                    <a:pt x="63" y="70"/>
                    <a:pt x="68" y="68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0" y="37"/>
                    <a:pt x="120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5" name="Freeform 68">
              <a:extLst>
                <a:ext uri="{FF2B5EF4-FFF2-40B4-BE49-F238E27FC236}">
                  <a16:creationId xmlns:a16="http://schemas.microsoft.com/office/drawing/2014/main" id="{9C0928A1-E3BD-4214-8EDC-94DDD990B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69624" y="7588198"/>
              <a:ext cx="334963" cy="192088"/>
            </a:xfrm>
            <a:custGeom>
              <a:avLst/>
              <a:gdLst>
                <a:gd name="T0" fmla="*/ 53 w 121"/>
                <a:gd name="T1" fmla="*/ 68 h 70"/>
                <a:gd name="T2" fmla="*/ 68 w 121"/>
                <a:gd name="T3" fmla="*/ 68 h 70"/>
                <a:gd name="T4" fmla="*/ 117 w 121"/>
                <a:gd name="T5" fmla="*/ 40 h 70"/>
                <a:gd name="T6" fmla="*/ 117 w 121"/>
                <a:gd name="T7" fmla="*/ 31 h 70"/>
                <a:gd name="T8" fmla="*/ 69 w 121"/>
                <a:gd name="T9" fmla="*/ 3 h 70"/>
                <a:gd name="T10" fmla="*/ 53 w 121"/>
                <a:gd name="T11" fmla="*/ 3 h 70"/>
                <a:gd name="T12" fmla="*/ 5 w 121"/>
                <a:gd name="T13" fmla="*/ 31 h 70"/>
                <a:gd name="T14" fmla="*/ 5 w 121"/>
                <a:gd name="T15" fmla="*/ 40 h 70"/>
                <a:gd name="T16" fmla="*/ 53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8"/>
                  </a:moveTo>
                  <a:cubicBezTo>
                    <a:pt x="57" y="70"/>
                    <a:pt x="64" y="70"/>
                    <a:pt x="68" y="68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21" y="37"/>
                    <a:pt x="121" y="33"/>
                    <a:pt x="117" y="31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4" y="0"/>
                    <a:pt x="58" y="0"/>
                    <a:pt x="53" y="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3"/>
                    <a:pt x="0" y="37"/>
                    <a:pt x="5" y="40"/>
                  </a:cubicBezTo>
                  <a:lnTo>
                    <a:pt x="53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6" name="Freeform 69">
              <a:extLst>
                <a:ext uri="{FF2B5EF4-FFF2-40B4-BE49-F238E27FC236}">
                  <a16:creationId xmlns:a16="http://schemas.microsoft.com/office/drawing/2014/main" id="{C9F3A34A-D9AC-4E4D-A19E-9FB20300C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4412" y="7472310"/>
              <a:ext cx="333375" cy="192088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3 h 70"/>
                <a:gd name="T10" fmla="*/ 53 w 121"/>
                <a:gd name="T11" fmla="*/ 3 h 70"/>
                <a:gd name="T12" fmla="*/ 4 w 121"/>
                <a:gd name="T13" fmla="*/ 31 h 70"/>
                <a:gd name="T14" fmla="*/ 4 w 121"/>
                <a:gd name="T15" fmla="*/ 40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7" name="Freeform 70">
              <a:extLst>
                <a:ext uri="{FF2B5EF4-FFF2-40B4-BE49-F238E27FC236}">
                  <a16:creationId xmlns:a16="http://schemas.microsoft.com/office/drawing/2014/main" id="{56C2CED5-C2F5-4346-A509-18F404C55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76074" y="7059560"/>
              <a:ext cx="441325" cy="257175"/>
            </a:xfrm>
            <a:custGeom>
              <a:avLst/>
              <a:gdLst>
                <a:gd name="T0" fmla="*/ 52 w 160"/>
                <a:gd name="T1" fmla="*/ 91 h 93"/>
                <a:gd name="T2" fmla="*/ 68 w 160"/>
                <a:gd name="T3" fmla="*/ 90 h 93"/>
                <a:gd name="T4" fmla="*/ 156 w 160"/>
                <a:gd name="T5" fmla="*/ 40 h 93"/>
                <a:gd name="T6" fmla="*/ 156 w 160"/>
                <a:gd name="T7" fmla="*/ 31 h 93"/>
                <a:gd name="T8" fmla="*/ 108 w 160"/>
                <a:gd name="T9" fmla="*/ 3 h 93"/>
                <a:gd name="T10" fmla="*/ 92 w 160"/>
                <a:gd name="T11" fmla="*/ 3 h 93"/>
                <a:gd name="T12" fmla="*/ 4 w 160"/>
                <a:gd name="T13" fmla="*/ 54 h 93"/>
                <a:gd name="T14" fmla="*/ 4 w 160"/>
                <a:gd name="T15" fmla="*/ 63 h 93"/>
                <a:gd name="T16" fmla="*/ 52 w 160"/>
                <a:gd name="T17" fmla="*/ 9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93">
                  <a:moveTo>
                    <a:pt x="52" y="91"/>
                  </a:moveTo>
                  <a:cubicBezTo>
                    <a:pt x="57" y="93"/>
                    <a:pt x="64" y="93"/>
                    <a:pt x="68" y="90"/>
                  </a:cubicBezTo>
                  <a:cubicBezTo>
                    <a:pt x="156" y="40"/>
                    <a:pt x="156" y="40"/>
                    <a:pt x="156" y="40"/>
                  </a:cubicBezTo>
                  <a:cubicBezTo>
                    <a:pt x="160" y="37"/>
                    <a:pt x="160" y="33"/>
                    <a:pt x="156" y="3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4" y="0"/>
                    <a:pt x="97" y="0"/>
                    <a:pt x="92" y="3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0" y="56"/>
                    <a:pt x="0" y="60"/>
                    <a:pt x="4" y="63"/>
                  </a:cubicBezTo>
                  <a:lnTo>
                    <a:pt x="52" y="9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8" name="Freeform 71">
              <a:extLst>
                <a:ext uri="{FF2B5EF4-FFF2-40B4-BE49-F238E27FC236}">
                  <a16:creationId xmlns:a16="http://schemas.microsoft.com/office/drawing/2014/main" id="{60C0A2FF-B9B4-4489-9491-EF31D3F4B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66362" y="7831085"/>
              <a:ext cx="287338" cy="165100"/>
            </a:xfrm>
            <a:custGeom>
              <a:avLst/>
              <a:gdLst>
                <a:gd name="T0" fmla="*/ 100 w 104"/>
                <a:gd name="T1" fmla="*/ 18 h 60"/>
                <a:gd name="T2" fmla="*/ 100 w 104"/>
                <a:gd name="T3" fmla="*/ 27 h 60"/>
                <a:gd name="T4" fmla="*/ 47 w 104"/>
                <a:gd name="T5" fmla="*/ 58 h 60"/>
                <a:gd name="T6" fmla="*/ 31 w 104"/>
                <a:gd name="T7" fmla="*/ 58 h 60"/>
                <a:gd name="T8" fmla="*/ 4 w 104"/>
                <a:gd name="T9" fmla="*/ 42 h 60"/>
                <a:gd name="T10" fmla="*/ 4 w 104"/>
                <a:gd name="T11" fmla="*/ 33 h 60"/>
                <a:gd name="T12" fmla="*/ 58 w 104"/>
                <a:gd name="T13" fmla="*/ 2 h 60"/>
                <a:gd name="T14" fmla="*/ 73 w 104"/>
                <a:gd name="T15" fmla="*/ 2 h 60"/>
                <a:gd name="T16" fmla="*/ 100 w 104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0" y="18"/>
                  </a:moveTo>
                  <a:cubicBezTo>
                    <a:pt x="104" y="20"/>
                    <a:pt x="104" y="24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0"/>
                    <a:pt x="36" y="60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39"/>
                    <a:pt x="0" y="35"/>
                    <a:pt x="4" y="3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9" name="Freeform 72">
              <a:extLst>
                <a:ext uri="{FF2B5EF4-FFF2-40B4-BE49-F238E27FC236}">
                  <a16:creationId xmlns:a16="http://schemas.microsoft.com/office/drawing/2014/main" id="{88640939-78F0-428B-B7B9-501AC5E4C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59987" y="7948560"/>
              <a:ext cx="285750" cy="166688"/>
            </a:xfrm>
            <a:custGeom>
              <a:avLst/>
              <a:gdLst>
                <a:gd name="T0" fmla="*/ 100 w 104"/>
                <a:gd name="T1" fmla="*/ 18 h 60"/>
                <a:gd name="T2" fmla="*/ 100 w 104"/>
                <a:gd name="T3" fmla="*/ 27 h 60"/>
                <a:gd name="T4" fmla="*/ 47 w 104"/>
                <a:gd name="T5" fmla="*/ 58 h 60"/>
                <a:gd name="T6" fmla="*/ 31 w 104"/>
                <a:gd name="T7" fmla="*/ 58 h 60"/>
                <a:gd name="T8" fmla="*/ 4 w 104"/>
                <a:gd name="T9" fmla="*/ 42 h 60"/>
                <a:gd name="T10" fmla="*/ 4 w 104"/>
                <a:gd name="T11" fmla="*/ 33 h 60"/>
                <a:gd name="T12" fmla="*/ 58 w 104"/>
                <a:gd name="T13" fmla="*/ 2 h 60"/>
                <a:gd name="T14" fmla="*/ 73 w 104"/>
                <a:gd name="T15" fmla="*/ 2 h 60"/>
                <a:gd name="T16" fmla="*/ 100 w 104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0" y="18"/>
                  </a:moveTo>
                  <a:cubicBezTo>
                    <a:pt x="104" y="21"/>
                    <a:pt x="104" y="25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0"/>
                    <a:pt x="36" y="60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40"/>
                    <a:pt x="0" y="36"/>
                    <a:pt x="4" y="3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0" name="Freeform 73">
              <a:extLst>
                <a:ext uri="{FF2B5EF4-FFF2-40B4-BE49-F238E27FC236}">
                  <a16:creationId xmlns:a16="http://schemas.microsoft.com/office/drawing/2014/main" id="{6007C2E6-6073-4942-92F5-715117C68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10649" y="8556573"/>
              <a:ext cx="287338" cy="166688"/>
            </a:xfrm>
            <a:custGeom>
              <a:avLst/>
              <a:gdLst>
                <a:gd name="T0" fmla="*/ 100 w 104"/>
                <a:gd name="T1" fmla="*/ 18 h 60"/>
                <a:gd name="T2" fmla="*/ 100 w 104"/>
                <a:gd name="T3" fmla="*/ 27 h 60"/>
                <a:gd name="T4" fmla="*/ 46 w 104"/>
                <a:gd name="T5" fmla="*/ 58 h 60"/>
                <a:gd name="T6" fmla="*/ 31 w 104"/>
                <a:gd name="T7" fmla="*/ 58 h 60"/>
                <a:gd name="T8" fmla="*/ 4 w 104"/>
                <a:gd name="T9" fmla="*/ 42 h 60"/>
                <a:gd name="T10" fmla="*/ 4 w 104"/>
                <a:gd name="T11" fmla="*/ 33 h 60"/>
                <a:gd name="T12" fmla="*/ 57 w 104"/>
                <a:gd name="T13" fmla="*/ 2 h 60"/>
                <a:gd name="T14" fmla="*/ 73 w 104"/>
                <a:gd name="T15" fmla="*/ 2 h 60"/>
                <a:gd name="T16" fmla="*/ 100 w 104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0" y="18"/>
                  </a:moveTo>
                  <a:cubicBezTo>
                    <a:pt x="104" y="20"/>
                    <a:pt x="104" y="24"/>
                    <a:pt x="100" y="27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2" y="60"/>
                    <a:pt x="35" y="60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39"/>
                    <a:pt x="0" y="35"/>
                    <a:pt x="4" y="33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62" y="0"/>
                    <a:pt x="68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1" name="Freeform 74">
              <a:extLst>
                <a:ext uri="{FF2B5EF4-FFF2-40B4-BE49-F238E27FC236}">
                  <a16:creationId xmlns:a16="http://schemas.microsoft.com/office/drawing/2014/main" id="{A2520842-E95A-4300-B208-FB063E1EB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18612" y="8435923"/>
              <a:ext cx="288925" cy="165100"/>
            </a:xfrm>
            <a:custGeom>
              <a:avLst/>
              <a:gdLst>
                <a:gd name="T0" fmla="*/ 100 w 105"/>
                <a:gd name="T1" fmla="*/ 18 h 60"/>
                <a:gd name="T2" fmla="*/ 100 w 105"/>
                <a:gd name="T3" fmla="*/ 27 h 60"/>
                <a:gd name="T4" fmla="*/ 47 w 105"/>
                <a:gd name="T5" fmla="*/ 58 h 60"/>
                <a:gd name="T6" fmla="*/ 32 w 105"/>
                <a:gd name="T7" fmla="*/ 58 h 60"/>
                <a:gd name="T8" fmla="*/ 4 w 105"/>
                <a:gd name="T9" fmla="*/ 42 h 60"/>
                <a:gd name="T10" fmla="*/ 4 w 105"/>
                <a:gd name="T11" fmla="*/ 33 h 60"/>
                <a:gd name="T12" fmla="*/ 58 w 105"/>
                <a:gd name="T13" fmla="*/ 3 h 60"/>
                <a:gd name="T14" fmla="*/ 73 w 105"/>
                <a:gd name="T15" fmla="*/ 3 h 60"/>
                <a:gd name="T16" fmla="*/ 100 w 105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0" y="18"/>
                  </a:moveTo>
                  <a:cubicBezTo>
                    <a:pt x="105" y="21"/>
                    <a:pt x="105" y="25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0"/>
                    <a:pt x="36" y="60"/>
                    <a:pt x="32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40"/>
                    <a:pt x="0" y="36"/>
                    <a:pt x="4" y="3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62" y="0"/>
                    <a:pt x="69" y="0"/>
                    <a:pt x="73" y="3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2" name="Freeform 75">
              <a:extLst>
                <a:ext uri="{FF2B5EF4-FFF2-40B4-BE49-F238E27FC236}">
                  <a16:creationId xmlns:a16="http://schemas.microsoft.com/office/drawing/2014/main" id="{7346C4E3-A7D4-44C9-9468-A5CC445DA1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29749" y="8313685"/>
              <a:ext cx="287338" cy="166688"/>
            </a:xfrm>
            <a:custGeom>
              <a:avLst/>
              <a:gdLst>
                <a:gd name="T0" fmla="*/ 100 w 104"/>
                <a:gd name="T1" fmla="*/ 18 h 60"/>
                <a:gd name="T2" fmla="*/ 100 w 104"/>
                <a:gd name="T3" fmla="*/ 27 h 60"/>
                <a:gd name="T4" fmla="*/ 46 w 104"/>
                <a:gd name="T5" fmla="*/ 58 h 60"/>
                <a:gd name="T6" fmla="*/ 31 w 104"/>
                <a:gd name="T7" fmla="*/ 58 h 60"/>
                <a:gd name="T8" fmla="*/ 4 w 104"/>
                <a:gd name="T9" fmla="*/ 42 h 60"/>
                <a:gd name="T10" fmla="*/ 4 w 104"/>
                <a:gd name="T11" fmla="*/ 33 h 60"/>
                <a:gd name="T12" fmla="*/ 57 w 104"/>
                <a:gd name="T13" fmla="*/ 2 h 60"/>
                <a:gd name="T14" fmla="*/ 73 w 104"/>
                <a:gd name="T15" fmla="*/ 2 h 60"/>
                <a:gd name="T16" fmla="*/ 100 w 104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0" y="18"/>
                  </a:moveTo>
                  <a:cubicBezTo>
                    <a:pt x="104" y="21"/>
                    <a:pt x="104" y="25"/>
                    <a:pt x="100" y="27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2" y="60"/>
                    <a:pt x="35" y="60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40"/>
                    <a:pt x="0" y="36"/>
                    <a:pt x="4" y="33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61" y="0"/>
                    <a:pt x="68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3" name="Freeform 76">
              <a:extLst>
                <a:ext uri="{FF2B5EF4-FFF2-40B4-BE49-F238E27FC236}">
                  <a16:creationId xmlns:a16="http://schemas.microsoft.com/office/drawing/2014/main" id="{BF7FFD38-BBF5-4625-9749-EA70EEE50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39299" y="8193035"/>
              <a:ext cx="290513" cy="165100"/>
            </a:xfrm>
            <a:custGeom>
              <a:avLst/>
              <a:gdLst>
                <a:gd name="T0" fmla="*/ 100 w 105"/>
                <a:gd name="T1" fmla="*/ 18 h 60"/>
                <a:gd name="T2" fmla="*/ 100 w 105"/>
                <a:gd name="T3" fmla="*/ 27 h 60"/>
                <a:gd name="T4" fmla="*/ 47 w 105"/>
                <a:gd name="T5" fmla="*/ 58 h 60"/>
                <a:gd name="T6" fmla="*/ 32 w 105"/>
                <a:gd name="T7" fmla="*/ 58 h 60"/>
                <a:gd name="T8" fmla="*/ 4 w 105"/>
                <a:gd name="T9" fmla="*/ 42 h 60"/>
                <a:gd name="T10" fmla="*/ 4 w 105"/>
                <a:gd name="T11" fmla="*/ 33 h 60"/>
                <a:gd name="T12" fmla="*/ 58 w 105"/>
                <a:gd name="T13" fmla="*/ 2 h 60"/>
                <a:gd name="T14" fmla="*/ 73 w 105"/>
                <a:gd name="T15" fmla="*/ 2 h 60"/>
                <a:gd name="T16" fmla="*/ 100 w 105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0" y="18"/>
                  </a:moveTo>
                  <a:cubicBezTo>
                    <a:pt x="105" y="20"/>
                    <a:pt x="105" y="24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0"/>
                    <a:pt x="36" y="60"/>
                    <a:pt x="32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39"/>
                    <a:pt x="0" y="35"/>
                    <a:pt x="4" y="3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4" name="Freeform 77">
              <a:extLst>
                <a:ext uri="{FF2B5EF4-FFF2-40B4-BE49-F238E27FC236}">
                  <a16:creationId xmlns:a16="http://schemas.microsoft.com/office/drawing/2014/main" id="{33216A02-9C72-4827-8731-9F753A35F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0437" y="8070798"/>
              <a:ext cx="285750" cy="168275"/>
            </a:xfrm>
            <a:custGeom>
              <a:avLst/>
              <a:gdLst>
                <a:gd name="T0" fmla="*/ 100 w 104"/>
                <a:gd name="T1" fmla="*/ 18 h 61"/>
                <a:gd name="T2" fmla="*/ 100 w 104"/>
                <a:gd name="T3" fmla="*/ 27 h 61"/>
                <a:gd name="T4" fmla="*/ 46 w 104"/>
                <a:gd name="T5" fmla="*/ 58 h 61"/>
                <a:gd name="T6" fmla="*/ 31 w 104"/>
                <a:gd name="T7" fmla="*/ 58 h 61"/>
                <a:gd name="T8" fmla="*/ 4 w 104"/>
                <a:gd name="T9" fmla="*/ 42 h 61"/>
                <a:gd name="T10" fmla="*/ 4 w 104"/>
                <a:gd name="T11" fmla="*/ 33 h 61"/>
                <a:gd name="T12" fmla="*/ 57 w 104"/>
                <a:gd name="T13" fmla="*/ 3 h 61"/>
                <a:gd name="T14" fmla="*/ 73 w 104"/>
                <a:gd name="T15" fmla="*/ 3 h 61"/>
                <a:gd name="T16" fmla="*/ 100 w 104"/>
                <a:gd name="T17" fmla="*/ 1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1">
                  <a:moveTo>
                    <a:pt x="100" y="18"/>
                  </a:moveTo>
                  <a:cubicBezTo>
                    <a:pt x="104" y="21"/>
                    <a:pt x="104" y="25"/>
                    <a:pt x="100" y="27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2" y="61"/>
                    <a:pt x="35" y="61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40"/>
                    <a:pt x="0" y="36"/>
                    <a:pt x="4" y="33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61" y="0"/>
                    <a:pt x="68" y="0"/>
                    <a:pt x="73" y="3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5" name="Freeform 78">
              <a:extLst>
                <a:ext uri="{FF2B5EF4-FFF2-40B4-BE49-F238E27FC236}">
                  <a16:creationId xmlns:a16="http://schemas.microsoft.com/office/drawing/2014/main" id="{91A9559F-1B0B-4E56-83AC-C88045FD8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75912" y="7708848"/>
              <a:ext cx="290513" cy="166688"/>
            </a:xfrm>
            <a:custGeom>
              <a:avLst/>
              <a:gdLst>
                <a:gd name="T0" fmla="*/ 101 w 105"/>
                <a:gd name="T1" fmla="*/ 18 h 60"/>
                <a:gd name="T2" fmla="*/ 101 w 105"/>
                <a:gd name="T3" fmla="*/ 27 h 60"/>
                <a:gd name="T4" fmla="*/ 47 w 105"/>
                <a:gd name="T5" fmla="*/ 57 h 60"/>
                <a:gd name="T6" fmla="*/ 32 w 105"/>
                <a:gd name="T7" fmla="*/ 57 h 60"/>
                <a:gd name="T8" fmla="*/ 5 w 105"/>
                <a:gd name="T9" fmla="*/ 42 h 60"/>
                <a:gd name="T10" fmla="*/ 5 w 105"/>
                <a:gd name="T11" fmla="*/ 33 h 60"/>
                <a:gd name="T12" fmla="*/ 58 w 105"/>
                <a:gd name="T13" fmla="*/ 2 h 60"/>
                <a:gd name="T14" fmla="*/ 73 w 105"/>
                <a:gd name="T15" fmla="*/ 2 h 60"/>
                <a:gd name="T16" fmla="*/ 101 w 105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18"/>
                  </a:moveTo>
                  <a:cubicBezTo>
                    <a:pt x="105" y="20"/>
                    <a:pt x="105" y="24"/>
                    <a:pt x="101" y="27"/>
                  </a:cubicBezTo>
                  <a:cubicBezTo>
                    <a:pt x="47" y="57"/>
                    <a:pt x="47" y="57"/>
                    <a:pt x="47" y="57"/>
                  </a:cubicBezTo>
                  <a:cubicBezTo>
                    <a:pt x="43" y="60"/>
                    <a:pt x="36" y="60"/>
                    <a:pt x="32" y="57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0" y="39"/>
                    <a:pt x="0" y="35"/>
                    <a:pt x="5" y="3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1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6" name="Freeform 79">
              <a:extLst>
                <a:ext uri="{FF2B5EF4-FFF2-40B4-BE49-F238E27FC236}">
                  <a16:creationId xmlns:a16="http://schemas.microsoft.com/office/drawing/2014/main" id="{3382E4A7-6540-4AD9-97D5-002A8B269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95012" y="7465960"/>
              <a:ext cx="290513" cy="165100"/>
            </a:xfrm>
            <a:custGeom>
              <a:avLst/>
              <a:gdLst>
                <a:gd name="T0" fmla="*/ 101 w 105"/>
                <a:gd name="T1" fmla="*/ 18 h 60"/>
                <a:gd name="T2" fmla="*/ 101 w 105"/>
                <a:gd name="T3" fmla="*/ 27 h 60"/>
                <a:gd name="T4" fmla="*/ 47 w 105"/>
                <a:gd name="T5" fmla="*/ 58 h 60"/>
                <a:gd name="T6" fmla="*/ 32 w 105"/>
                <a:gd name="T7" fmla="*/ 58 h 60"/>
                <a:gd name="T8" fmla="*/ 5 w 105"/>
                <a:gd name="T9" fmla="*/ 42 h 60"/>
                <a:gd name="T10" fmla="*/ 5 w 105"/>
                <a:gd name="T11" fmla="*/ 33 h 60"/>
                <a:gd name="T12" fmla="*/ 58 w 105"/>
                <a:gd name="T13" fmla="*/ 2 h 60"/>
                <a:gd name="T14" fmla="*/ 73 w 105"/>
                <a:gd name="T15" fmla="*/ 2 h 60"/>
                <a:gd name="T16" fmla="*/ 101 w 105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18"/>
                  </a:moveTo>
                  <a:cubicBezTo>
                    <a:pt x="105" y="20"/>
                    <a:pt x="105" y="24"/>
                    <a:pt x="101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0"/>
                    <a:pt x="36" y="60"/>
                    <a:pt x="32" y="58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0" y="40"/>
                    <a:pt x="0" y="36"/>
                    <a:pt x="5" y="3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1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7" name="Freeform 80">
              <a:extLst>
                <a:ext uri="{FF2B5EF4-FFF2-40B4-BE49-F238E27FC236}">
                  <a16:creationId xmlns:a16="http://schemas.microsoft.com/office/drawing/2014/main" id="{619BEEA2-3F11-4211-B7A3-9778DEA30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88637" y="7585023"/>
              <a:ext cx="287338" cy="168275"/>
            </a:xfrm>
            <a:custGeom>
              <a:avLst/>
              <a:gdLst>
                <a:gd name="T0" fmla="*/ 100 w 104"/>
                <a:gd name="T1" fmla="*/ 19 h 61"/>
                <a:gd name="T2" fmla="*/ 100 w 104"/>
                <a:gd name="T3" fmla="*/ 27 h 61"/>
                <a:gd name="T4" fmla="*/ 47 w 104"/>
                <a:gd name="T5" fmla="*/ 58 h 61"/>
                <a:gd name="T6" fmla="*/ 31 w 104"/>
                <a:gd name="T7" fmla="*/ 58 h 61"/>
                <a:gd name="T8" fmla="*/ 4 w 104"/>
                <a:gd name="T9" fmla="*/ 43 h 61"/>
                <a:gd name="T10" fmla="*/ 4 w 104"/>
                <a:gd name="T11" fmla="*/ 34 h 61"/>
                <a:gd name="T12" fmla="*/ 58 w 104"/>
                <a:gd name="T13" fmla="*/ 3 h 61"/>
                <a:gd name="T14" fmla="*/ 73 w 104"/>
                <a:gd name="T15" fmla="*/ 3 h 61"/>
                <a:gd name="T16" fmla="*/ 100 w 104"/>
                <a:gd name="T17" fmla="*/ 1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1">
                  <a:moveTo>
                    <a:pt x="100" y="19"/>
                  </a:moveTo>
                  <a:cubicBezTo>
                    <a:pt x="104" y="21"/>
                    <a:pt x="104" y="25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1"/>
                    <a:pt x="36" y="61"/>
                    <a:pt x="31" y="58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0" y="40"/>
                    <a:pt x="0" y="36"/>
                    <a:pt x="4" y="34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62" y="0"/>
                    <a:pt x="69" y="0"/>
                    <a:pt x="73" y="3"/>
                  </a:cubicBezTo>
                  <a:lnTo>
                    <a:pt x="100" y="19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8" name="Freeform 81">
              <a:extLst>
                <a:ext uri="{FF2B5EF4-FFF2-40B4-BE49-F238E27FC236}">
                  <a16:creationId xmlns:a16="http://schemas.microsoft.com/office/drawing/2014/main" id="{FADA7F88-60B4-4654-B704-DDE3D91A6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07737" y="7345310"/>
              <a:ext cx="287338" cy="165100"/>
            </a:xfrm>
            <a:custGeom>
              <a:avLst/>
              <a:gdLst>
                <a:gd name="T0" fmla="*/ 100 w 104"/>
                <a:gd name="T1" fmla="*/ 18 h 60"/>
                <a:gd name="T2" fmla="*/ 100 w 104"/>
                <a:gd name="T3" fmla="*/ 27 h 60"/>
                <a:gd name="T4" fmla="*/ 47 w 104"/>
                <a:gd name="T5" fmla="*/ 58 h 60"/>
                <a:gd name="T6" fmla="*/ 31 w 104"/>
                <a:gd name="T7" fmla="*/ 58 h 60"/>
                <a:gd name="T8" fmla="*/ 4 w 104"/>
                <a:gd name="T9" fmla="*/ 42 h 60"/>
                <a:gd name="T10" fmla="*/ 4 w 104"/>
                <a:gd name="T11" fmla="*/ 33 h 60"/>
                <a:gd name="T12" fmla="*/ 57 w 104"/>
                <a:gd name="T13" fmla="*/ 2 h 60"/>
                <a:gd name="T14" fmla="*/ 73 w 104"/>
                <a:gd name="T15" fmla="*/ 2 h 60"/>
                <a:gd name="T16" fmla="*/ 100 w 104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0" y="18"/>
                  </a:moveTo>
                  <a:cubicBezTo>
                    <a:pt x="104" y="20"/>
                    <a:pt x="104" y="24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2" y="60"/>
                    <a:pt x="36" y="60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39"/>
                    <a:pt x="0" y="35"/>
                    <a:pt x="4" y="33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9" name="Freeform 82">
              <a:extLst>
                <a:ext uri="{FF2B5EF4-FFF2-40B4-BE49-F238E27FC236}">
                  <a16:creationId xmlns:a16="http://schemas.microsoft.com/office/drawing/2014/main" id="{C0E79677-0F13-44D8-82AC-2EF230837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15699" y="7223073"/>
              <a:ext cx="285750" cy="168275"/>
            </a:xfrm>
            <a:custGeom>
              <a:avLst/>
              <a:gdLst>
                <a:gd name="T0" fmla="*/ 100 w 104"/>
                <a:gd name="T1" fmla="*/ 19 h 61"/>
                <a:gd name="T2" fmla="*/ 100 w 104"/>
                <a:gd name="T3" fmla="*/ 28 h 61"/>
                <a:gd name="T4" fmla="*/ 47 w 104"/>
                <a:gd name="T5" fmla="*/ 58 h 61"/>
                <a:gd name="T6" fmla="*/ 31 w 104"/>
                <a:gd name="T7" fmla="*/ 58 h 61"/>
                <a:gd name="T8" fmla="*/ 4 w 104"/>
                <a:gd name="T9" fmla="*/ 43 h 61"/>
                <a:gd name="T10" fmla="*/ 4 w 104"/>
                <a:gd name="T11" fmla="*/ 34 h 61"/>
                <a:gd name="T12" fmla="*/ 57 w 104"/>
                <a:gd name="T13" fmla="*/ 3 h 61"/>
                <a:gd name="T14" fmla="*/ 73 w 104"/>
                <a:gd name="T15" fmla="*/ 3 h 61"/>
                <a:gd name="T16" fmla="*/ 100 w 104"/>
                <a:gd name="T17" fmla="*/ 1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1">
                  <a:moveTo>
                    <a:pt x="100" y="19"/>
                  </a:moveTo>
                  <a:cubicBezTo>
                    <a:pt x="104" y="21"/>
                    <a:pt x="104" y="25"/>
                    <a:pt x="100" y="28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2" y="61"/>
                    <a:pt x="36" y="61"/>
                    <a:pt x="31" y="58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0" y="40"/>
                    <a:pt x="0" y="36"/>
                    <a:pt x="4" y="34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62" y="0"/>
                    <a:pt x="69" y="0"/>
                    <a:pt x="73" y="3"/>
                  </a:cubicBezTo>
                  <a:lnTo>
                    <a:pt x="100" y="19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0" name="Freeform 83">
              <a:extLst>
                <a:ext uri="{FF2B5EF4-FFF2-40B4-BE49-F238E27FC236}">
                  <a16:creationId xmlns:a16="http://schemas.microsoft.com/office/drawing/2014/main" id="{F1B326FE-EB6C-446D-9F03-14417ACED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22074" y="7104010"/>
              <a:ext cx="288925" cy="166688"/>
            </a:xfrm>
            <a:custGeom>
              <a:avLst/>
              <a:gdLst>
                <a:gd name="T0" fmla="*/ 100 w 105"/>
                <a:gd name="T1" fmla="*/ 18 h 60"/>
                <a:gd name="T2" fmla="*/ 100 w 105"/>
                <a:gd name="T3" fmla="*/ 27 h 60"/>
                <a:gd name="T4" fmla="*/ 47 w 105"/>
                <a:gd name="T5" fmla="*/ 58 h 60"/>
                <a:gd name="T6" fmla="*/ 32 w 105"/>
                <a:gd name="T7" fmla="*/ 58 h 60"/>
                <a:gd name="T8" fmla="*/ 4 w 105"/>
                <a:gd name="T9" fmla="*/ 42 h 60"/>
                <a:gd name="T10" fmla="*/ 4 w 105"/>
                <a:gd name="T11" fmla="*/ 33 h 60"/>
                <a:gd name="T12" fmla="*/ 58 w 105"/>
                <a:gd name="T13" fmla="*/ 2 h 60"/>
                <a:gd name="T14" fmla="*/ 73 w 105"/>
                <a:gd name="T15" fmla="*/ 2 h 60"/>
                <a:gd name="T16" fmla="*/ 100 w 105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0" y="18"/>
                  </a:moveTo>
                  <a:cubicBezTo>
                    <a:pt x="105" y="20"/>
                    <a:pt x="105" y="24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0"/>
                    <a:pt x="36" y="60"/>
                    <a:pt x="32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40"/>
                    <a:pt x="0" y="36"/>
                    <a:pt x="4" y="3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1" name="Freeform 84">
              <a:extLst>
                <a:ext uri="{FF2B5EF4-FFF2-40B4-BE49-F238E27FC236}">
                  <a16:creationId xmlns:a16="http://schemas.microsoft.com/office/drawing/2014/main" id="{D3AD1659-9B28-433D-B577-629A14984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34799" y="6983360"/>
              <a:ext cx="287338" cy="165100"/>
            </a:xfrm>
            <a:custGeom>
              <a:avLst/>
              <a:gdLst>
                <a:gd name="T0" fmla="*/ 100 w 104"/>
                <a:gd name="T1" fmla="*/ 18 h 60"/>
                <a:gd name="T2" fmla="*/ 100 w 104"/>
                <a:gd name="T3" fmla="*/ 27 h 60"/>
                <a:gd name="T4" fmla="*/ 47 w 104"/>
                <a:gd name="T5" fmla="*/ 58 h 60"/>
                <a:gd name="T6" fmla="*/ 31 w 104"/>
                <a:gd name="T7" fmla="*/ 58 h 60"/>
                <a:gd name="T8" fmla="*/ 4 w 104"/>
                <a:gd name="T9" fmla="*/ 42 h 60"/>
                <a:gd name="T10" fmla="*/ 4 w 104"/>
                <a:gd name="T11" fmla="*/ 33 h 60"/>
                <a:gd name="T12" fmla="*/ 57 w 104"/>
                <a:gd name="T13" fmla="*/ 2 h 60"/>
                <a:gd name="T14" fmla="*/ 73 w 104"/>
                <a:gd name="T15" fmla="*/ 2 h 60"/>
                <a:gd name="T16" fmla="*/ 100 w 104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0" y="18"/>
                  </a:moveTo>
                  <a:cubicBezTo>
                    <a:pt x="104" y="20"/>
                    <a:pt x="104" y="24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2" y="60"/>
                    <a:pt x="35" y="60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39"/>
                    <a:pt x="0" y="35"/>
                    <a:pt x="4" y="33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2" name="Freeform 85">
              <a:extLst>
                <a:ext uri="{FF2B5EF4-FFF2-40B4-BE49-F238E27FC236}">
                  <a16:creationId xmlns:a16="http://schemas.microsoft.com/office/drawing/2014/main" id="{586FE380-F27C-48FE-84B1-72E7967DF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6024" y="7354835"/>
              <a:ext cx="333375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5 w 121"/>
                <a:gd name="T13" fmla="*/ 30 h 69"/>
                <a:gd name="T14" fmla="*/ 5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0" y="33"/>
                    <a:pt x="0" y="37"/>
                    <a:pt x="5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3" name="Freeform 86">
              <a:extLst>
                <a:ext uri="{FF2B5EF4-FFF2-40B4-BE49-F238E27FC236}">
                  <a16:creationId xmlns:a16="http://schemas.microsoft.com/office/drawing/2014/main" id="{BA0E37D2-5AED-450C-903A-6B3661F6A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68012" y="7705673"/>
              <a:ext cx="334963" cy="193675"/>
            </a:xfrm>
            <a:custGeom>
              <a:avLst/>
              <a:gdLst>
                <a:gd name="T0" fmla="*/ 53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3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4" name="Freeform 87">
              <a:extLst>
                <a:ext uri="{FF2B5EF4-FFF2-40B4-BE49-F238E27FC236}">
                  <a16:creationId xmlns:a16="http://schemas.microsoft.com/office/drawing/2014/main" id="{6B758840-AA68-4D25-B050-0A8E70B56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44049" y="8780410"/>
              <a:ext cx="487363" cy="282575"/>
            </a:xfrm>
            <a:custGeom>
              <a:avLst/>
              <a:gdLst>
                <a:gd name="T0" fmla="*/ 53 w 177"/>
                <a:gd name="T1" fmla="*/ 99 h 102"/>
                <a:gd name="T2" fmla="*/ 68 w 177"/>
                <a:gd name="T3" fmla="*/ 99 h 102"/>
                <a:gd name="T4" fmla="*/ 173 w 177"/>
                <a:gd name="T5" fmla="*/ 39 h 102"/>
                <a:gd name="T6" fmla="*/ 173 w 177"/>
                <a:gd name="T7" fmla="*/ 30 h 102"/>
                <a:gd name="T8" fmla="*/ 125 w 177"/>
                <a:gd name="T9" fmla="*/ 2 h 102"/>
                <a:gd name="T10" fmla="*/ 110 w 177"/>
                <a:gd name="T11" fmla="*/ 2 h 102"/>
                <a:gd name="T12" fmla="*/ 4 w 177"/>
                <a:gd name="T13" fmla="*/ 63 h 102"/>
                <a:gd name="T14" fmla="*/ 4 w 177"/>
                <a:gd name="T15" fmla="*/ 72 h 102"/>
                <a:gd name="T16" fmla="*/ 53 w 177"/>
                <a:gd name="T17" fmla="*/ 9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102">
                  <a:moveTo>
                    <a:pt x="53" y="99"/>
                  </a:moveTo>
                  <a:cubicBezTo>
                    <a:pt x="57" y="102"/>
                    <a:pt x="64" y="102"/>
                    <a:pt x="68" y="99"/>
                  </a:cubicBezTo>
                  <a:cubicBezTo>
                    <a:pt x="173" y="39"/>
                    <a:pt x="173" y="39"/>
                    <a:pt x="173" y="39"/>
                  </a:cubicBezTo>
                  <a:cubicBezTo>
                    <a:pt x="177" y="36"/>
                    <a:pt x="177" y="32"/>
                    <a:pt x="173" y="30"/>
                  </a:cubicBezTo>
                  <a:cubicBezTo>
                    <a:pt x="125" y="2"/>
                    <a:pt x="125" y="2"/>
                    <a:pt x="125" y="2"/>
                  </a:cubicBezTo>
                  <a:cubicBezTo>
                    <a:pt x="121" y="0"/>
                    <a:pt x="114" y="0"/>
                    <a:pt x="110" y="2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0" y="65"/>
                    <a:pt x="0" y="69"/>
                    <a:pt x="4" y="72"/>
                  </a:cubicBezTo>
                  <a:lnTo>
                    <a:pt x="53" y="99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5" name="Freeform 88">
              <a:extLst>
                <a:ext uri="{FF2B5EF4-FFF2-40B4-BE49-F238E27FC236}">
                  <a16:creationId xmlns:a16="http://schemas.microsoft.com/office/drawing/2014/main" id="{8167FD7D-1CFA-4A07-9ACB-BB974E9BAA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63499" y="7573910"/>
              <a:ext cx="269875" cy="153988"/>
            </a:xfrm>
            <a:custGeom>
              <a:avLst/>
              <a:gdLst>
                <a:gd name="T0" fmla="*/ 5 w 98"/>
                <a:gd name="T1" fmla="*/ 40 h 56"/>
                <a:gd name="T2" fmla="*/ 5 w 98"/>
                <a:gd name="T3" fmla="*/ 31 h 56"/>
                <a:gd name="T4" fmla="*/ 55 w 98"/>
                <a:gd name="T5" fmla="*/ 2 h 56"/>
                <a:gd name="T6" fmla="*/ 71 w 98"/>
                <a:gd name="T7" fmla="*/ 2 h 56"/>
                <a:gd name="T8" fmla="*/ 93 w 98"/>
                <a:gd name="T9" fmla="*/ 15 h 56"/>
                <a:gd name="T10" fmla="*/ 94 w 98"/>
                <a:gd name="T11" fmla="*/ 24 h 56"/>
                <a:gd name="T12" fmla="*/ 43 w 98"/>
                <a:gd name="T13" fmla="*/ 53 h 56"/>
                <a:gd name="T14" fmla="*/ 27 w 98"/>
                <a:gd name="T15" fmla="*/ 53 h 56"/>
                <a:gd name="T16" fmla="*/ 5 w 98"/>
                <a:gd name="T17" fmla="*/ 4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56">
                  <a:moveTo>
                    <a:pt x="5" y="40"/>
                  </a:moveTo>
                  <a:cubicBezTo>
                    <a:pt x="0" y="38"/>
                    <a:pt x="0" y="34"/>
                    <a:pt x="5" y="31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9" y="0"/>
                    <a:pt x="66" y="0"/>
                    <a:pt x="71" y="2"/>
                  </a:cubicBezTo>
                  <a:cubicBezTo>
                    <a:pt x="93" y="15"/>
                    <a:pt x="93" y="15"/>
                    <a:pt x="93" y="15"/>
                  </a:cubicBezTo>
                  <a:cubicBezTo>
                    <a:pt x="98" y="18"/>
                    <a:pt x="98" y="22"/>
                    <a:pt x="94" y="24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9" y="56"/>
                    <a:pt x="32" y="56"/>
                    <a:pt x="27" y="53"/>
                  </a:cubicBezTo>
                  <a:lnTo>
                    <a:pt x="5" y="4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6" name="Freeform 89">
              <a:extLst>
                <a:ext uri="{FF2B5EF4-FFF2-40B4-BE49-F238E27FC236}">
                  <a16:creationId xmlns:a16="http://schemas.microsoft.com/office/drawing/2014/main" id="{B3FB453A-5F15-4223-884A-ECC3C97ED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65049" y="7631060"/>
              <a:ext cx="368300" cy="212725"/>
            </a:xfrm>
            <a:custGeom>
              <a:avLst/>
              <a:gdLst>
                <a:gd name="T0" fmla="*/ 4 w 133"/>
                <a:gd name="T1" fmla="*/ 41 h 77"/>
                <a:gd name="T2" fmla="*/ 4 w 133"/>
                <a:gd name="T3" fmla="*/ 32 h 77"/>
                <a:gd name="T4" fmla="*/ 55 w 133"/>
                <a:gd name="T5" fmla="*/ 3 h 77"/>
                <a:gd name="T6" fmla="*/ 70 w 133"/>
                <a:gd name="T7" fmla="*/ 3 h 77"/>
                <a:gd name="T8" fmla="*/ 129 w 133"/>
                <a:gd name="T9" fmla="*/ 36 h 77"/>
                <a:gd name="T10" fmla="*/ 129 w 133"/>
                <a:gd name="T11" fmla="*/ 45 h 77"/>
                <a:gd name="T12" fmla="*/ 78 w 133"/>
                <a:gd name="T13" fmla="*/ 74 h 77"/>
                <a:gd name="T14" fmla="*/ 62 w 133"/>
                <a:gd name="T15" fmla="*/ 74 h 77"/>
                <a:gd name="T16" fmla="*/ 4 w 133"/>
                <a:gd name="T17" fmla="*/ 4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" h="77">
                  <a:moveTo>
                    <a:pt x="4" y="41"/>
                  </a:moveTo>
                  <a:cubicBezTo>
                    <a:pt x="0" y="38"/>
                    <a:pt x="0" y="34"/>
                    <a:pt x="4" y="32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9" y="0"/>
                    <a:pt x="66" y="0"/>
                    <a:pt x="70" y="3"/>
                  </a:cubicBezTo>
                  <a:cubicBezTo>
                    <a:pt x="129" y="36"/>
                    <a:pt x="129" y="36"/>
                    <a:pt x="129" y="36"/>
                  </a:cubicBezTo>
                  <a:cubicBezTo>
                    <a:pt x="133" y="39"/>
                    <a:pt x="133" y="43"/>
                    <a:pt x="129" y="45"/>
                  </a:cubicBezTo>
                  <a:cubicBezTo>
                    <a:pt x="78" y="74"/>
                    <a:pt x="78" y="74"/>
                    <a:pt x="78" y="74"/>
                  </a:cubicBezTo>
                  <a:cubicBezTo>
                    <a:pt x="74" y="77"/>
                    <a:pt x="67" y="77"/>
                    <a:pt x="62" y="74"/>
                  </a:cubicBezTo>
                  <a:lnTo>
                    <a:pt x="4" y="4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7" name="Freeform 90">
              <a:extLst>
                <a:ext uri="{FF2B5EF4-FFF2-40B4-BE49-F238E27FC236}">
                  <a16:creationId xmlns:a16="http://schemas.microsoft.com/office/drawing/2014/main" id="{97CED4ED-DD4B-4321-A255-EBE1761FC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8687" y="7808860"/>
              <a:ext cx="269875" cy="153988"/>
            </a:xfrm>
            <a:custGeom>
              <a:avLst/>
              <a:gdLst>
                <a:gd name="T0" fmla="*/ 4 w 98"/>
                <a:gd name="T1" fmla="*/ 40 h 56"/>
                <a:gd name="T2" fmla="*/ 4 w 98"/>
                <a:gd name="T3" fmla="*/ 31 h 56"/>
                <a:gd name="T4" fmla="*/ 55 w 98"/>
                <a:gd name="T5" fmla="*/ 2 h 56"/>
                <a:gd name="T6" fmla="*/ 70 w 98"/>
                <a:gd name="T7" fmla="*/ 2 h 56"/>
                <a:gd name="T8" fmla="*/ 93 w 98"/>
                <a:gd name="T9" fmla="*/ 15 h 56"/>
                <a:gd name="T10" fmla="*/ 93 w 98"/>
                <a:gd name="T11" fmla="*/ 24 h 56"/>
                <a:gd name="T12" fmla="*/ 43 w 98"/>
                <a:gd name="T13" fmla="*/ 53 h 56"/>
                <a:gd name="T14" fmla="*/ 27 w 98"/>
                <a:gd name="T15" fmla="*/ 53 h 56"/>
                <a:gd name="T16" fmla="*/ 4 w 98"/>
                <a:gd name="T17" fmla="*/ 4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56">
                  <a:moveTo>
                    <a:pt x="4" y="40"/>
                  </a:moveTo>
                  <a:cubicBezTo>
                    <a:pt x="0" y="38"/>
                    <a:pt x="0" y="34"/>
                    <a:pt x="4" y="31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9" y="0"/>
                    <a:pt x="66" y="0"/>
                    <a:pt x="70" y="2"/>
                  </a:cubicBezTo>
                  <a:cubicBezTo>
                    <a:pt x="93" y="15"/>
                    <a:pt x="93" y="15"/>
                    <a:pt x="93" y="15"/>
                  </a:cubicBezTo>
                  <a:cubicBezTo>
                    <a:pt x="98" y="18"/>
                    <a:pt x="98" y="22"/>
                    <a:pt x="93" y="24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8" y="56"/>
                    <a:pt x="31" y="56"/>
                    <a:pt x="27" y="53"/>
                  </a:cubicBezTo>
                  <a:lnTo>
                    <a:pt x="4" y="4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8" name="Freeform 91">
              <a:extLst>
                <a:ext uri="{FF2B5EF4-FFF2-40B4-BE49-F238E27FC236}">
                  <a16:creationId xmlns:a16="http://schemas.microsoft.com/office/drawing/2014/main" id="{9F433EAB-7E28-47EF-A60F-66D60152C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66562" y="6770635"/>
              <a:ext cx="92075" cy="52388"/>
            </a:xfrm>
            <a:custGeom>
              <a:avLst/>
              <a:gdLst>
                <a:gd name="T0" fmla="*/ 27 w 33"/>
                <a:gd name="T1" fmla="*/ 16 h 19"/>
                <a:gd name="T2" fmla="*/ 6 w 33"/>
                <a:gd name="T3" fmla="*/ 16 h 19"/>
                <a:gd name="T4" fmla="*/ 6 w 33"/>
                <a:gd name="T5" fmla="*/ 3 h 19"/>
                <a:gd name="T6" fmla="*/ 27 w 33"/>
                <a:gd name="T7" fmla="*/ 3 h 19"/>
                <a:gd name="T8" fmla="*/ 27 w 33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9">
                  <a:moveTo>
                    <a:pt x="27" y="16"/>
                  </a:moveTo>
                  <a:cubicBezTo>
                    <a:pt x="21" y="19"/>
                    <a:pt x="12" y="19"/>
                    <a:pt x="6" y="16"/>
                  </a:cubicBezTo>
                  <a:cubicBezTo>
                    <a:pt x="0" y="12"/>
                    <a:pt x="0" y="7"/>
                    <a:pt x="6" y="3"/>
                  </a:cubicBezTo>
                  <a:cubicBezTo>
                    <a:pt x="12" y="0"/>
                    <a:pt x="21" y="0"/>
                    <a:pt x="27" y="3"/>
                  </a:cubicBezTo>
                  <a:cubicBezTo>
                    <a:pt x="33" y="7"/>
                    <a:pt x="33" y="12"/>
                    <a:pt x="27" y="16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9" name="Freeform 92">
              <a:extLst>
                <a:ext uri="{FF2B5EF4-FFF2-40B4-BE49-F238E27FC236}">
                  <a16:creationId xmlns:a16="http://schemas.microsoft.com/office/drawing/2014/main" id="{1DA3D218-801F-4942-801B-5F5015889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87124" y="8258123"/>
              <a:ext cx="1968500" cy="715963"/>
            </a:xfrm>
            <a:custGeom>
              <a:avLst/>
              <a:gdLst>
                <a:gd name="T0" fmla="*/ 1240 w 1240"/>
                <a:gd name="T1" fmla="*/ 275 h 451"/>
                <a:gd name="T2" fmla="*/ 1220 w 1240"/>
                <a:gd name="T3" fmla="*/ 286 h 451"/>
                <a:gd name="T4" fmla="*/ 1220 w 1240"/>
                <a:gd name="T5" fmla="*/ 286 h 451"/>
                <a:gd name="T6" fmla="*/ 763 w 1240"/>
                <a:gd name="T7" fmla="*/ 23 h 451"/>
                <a:gd name="T8" fmla="*/ 19 w 1240"/>
                <a:gd name="T9" fmla="*/ 451 h 451"/>
                <a:gd name="T10" fmla="*/ 0 w 1240"/>
                <a:gd name="T11" fmla="*/ 440 h 451"/>
                <a:gd name="T12" fmla="*/ 763 w 1240"/>
                <a:gd name="T13" fmla="*/ 0 h 451"/>
                <a:gd name="T14" fmla="*/ 1240 w 1240"/>
                <a:gd name="T15" fmla="*/ 275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0" h="451">
                  <a:moveTo>
                    <a:pt x="1240" y="275"/>
                  </a:moveTo>
                  <a:lnTo>
                    <a:pt x="1220" y="286"/>
                  </a:lnTo>
                  <a:lnTo>
                    <a:pt x="1220" y="286"/>
                  </a:lnTo>
                  <a:lnTo>
                    <a:pt x="763" y="23"/>
                  </a:lnTo>
                  <a:lnTo>
                    <a:pt x="19" y="451"/>
                  </a:lnTo>
                  <a:lnTo>
                    <a:pt x="0" y="440"/>
                  </a:lnTo>
                  <a:lnTo>
                    <a:pt x="763" y="0"/>
                  </a:lnTo>
                  <a:lnTo>
                    <a:pt x="1240" y="275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0" name="Freeform 93">
              <a:extLst>
                <a:ext uri="{FF2B5EF4-FFF2-40B4-BE49-F238E27FC236}">
                  <a16:creationId xmlns:a16="http://schemas.microsoft.com/office/drawing/2014/main" id="{43306C26-FB53-4FF7-92CA-A48EA4384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17287" y="8294635"/>
              <a:ext cx="1906588" cy="1098550"/>
            </a:xfrm>
            <a:custGeom>
              <a:avLst/>
              <a:gdLst>
                <a:gd name="T0" fmla="*/ 1201 w 1201"/>
                <a:gd name="T1" fmla="*/ 263 h 692"/>
                <a:gd name="T2" fmla="*/ 457 w 1201"/>
                <a:gd name="T3" fmla="*/ 692 h 692"/>
                <a:gd name="T4" fmla="*/ 0 w 1201"/>
                <a:gd name="T5" fmla="*/ 428 h 692"/>
                <a:gd name="T6" fmla="*/ 744 w 1201"/>
                <a:gd name="T7" fmla="*/ 0 h 692"/>
                <a:gd name="T8" fmla="*/ 1201 w 1201"/>
                <a:gd name="T9" fmla="*/ 263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1" h="692">
                  <a:moveTo>
                    <a:pt x="1201" y="263"/>
                  </a:moveTo>
                  <a:lnTo>
                    <a:pt x="457" y="692"/>
                  </a:lnTo>
                  <a:lnTo>
                    <a:pt x="0" y="428"/>
                  </a:lnTo>
                  <a:lnTo>
                    <a:pt x="744" y="0"/>
                  </a:lnTo>
                  <a:lnTo>
                    <a:pt x="1201" y="263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1" name="Freeform 94">
              <a:extLst>
                <a:ext uri="{FF2B5EF4-FFF2-40B4-BE49-F238E27FC236}">
                  <a16:creationId xmlns:a16="http://schemas.microsoft.com/office/drawing/2014/main" id="{BC9AD0B7-0660-4F43-BE2F-0EA4CC0CC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3437" y="8131123"/>
              <a:ext cx="5797550" cy="2025650"/>
            </a:xfrm>
            <a:custGeom>
              <a:avLst/>
              <a:gdLst>
                <a:gd name="T0" fmla="*/ 2101 w 2101"/>
                <a:gd name="T1" fmla="*/ 0 h 733"/>
                <a:gd name="T2" fmla="*/ 2101 w 2101"/>
                <a:gd name="T3" fmla="*/ 30 h 733"/>
                <a:gd name="T4" fmla="*/ 2065 w 2101"/>
                <a:gd name="T5" fmla="*/ 92 h 733"/>
                <a:gd name="T6" fmla="*/ 1021 w 2101"/>
                <a:gd name="T7" fmla="*/ 695 h 733"/>
                <a:gd name="T8" fmla="*/ 810 w 2101"/>
                <a:gd name="T9" fmla="*/ 695 h 733"/>
                <a:gd name="T10" fmla="*/ 0 w 2101"/>
                <a:gd name="T11" fmla="*/ 228 h 733"/>
                <a:gd name="T12" fmla="*/ 0 w 2101"/>
                <a:gd name="T13" fmla="*/ 198 h 733"/>
                <a:gd name="T14" fmla="*/ 26 w 2101"/>
                <a:gd name="T15" fmla="*/ 213 h 733"/>
                <a:gd name="T16" fmla="*/ 810 w 2101"/>
                <a:gd name="T17" fmla="*/ 665 h 733"/>
                <a:gd name="T18" fmla="*/ 1021 w 2101"/>
                <a:gd name="T19" fmla="*/ 665 h 733"/>
                <a:gd name="T20" fmla="*/ 2065 w 2101"/>
                <a:gd name="T21" fmla="*/ 62 h 733"/>
                <a:gd name="T22" fmla="*/ 2099 w 2101"/>
                <a:gd name="T23" fmla="*/ 15 h 733"/>
                <a:gd name="T24" fmla="*/ 2101 w 2101"/>
                <a:gd name="T25" fmla="*/ 0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1" h="733">
                  <a:moveTo>
                    <a:pt x="2101" y="0"/>
                  </a:moveTo>
                  <a:cubicBezTo>
                    <a:pt x="2101" y="30"/>
                    <a:pt x="2101" y="30"/>
                    <a:pt x="2101" y="30"/>
                  </a:cubicBezTo>
                  <a:cubicBezTo>
                    <a:pt x="2101" y="54"/>
                    <a:pt x="2089" y="78"/>
                    <a:pt x="2065" y="92"/>
                  </a:cubicBezTo>
                  <a:cubicBezTo>
                    <a:pt x="1021" y="695"/>
                    <a:pt x="1021" y="695"/>
                    <a:pt x="1021" y="695"/>
                  </a:cubicBezTo>
                  <a:cubicBezTo>
                    <a:pt x="955" y="733"/>
                    <a:pt x="875" y="733"/>
                    <a:pt x="810" y="695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26" y="213"/>
                    <a:pt x="26" y="213"/>
                    <a:pt x="26" y="213"/>
                  </a:cubicBezTo>
                  <a:cubicBezTo>
                    <a:pt x="810" y="665"/>
                    <a:pt x="810" y="665"/>
                    <a:pt x="810" y="665"/>
                  </a:cubicBezTo>
                  <a:cubicBezTo>
                    <a:pt x="875" y="703"/>
                    <a:pt x="955" y="703"/>
                    <a:pt x="1021" y="665"/>
                  </a:cubicBezTo>
                  <a:cubicBezTo>
                    <a:pt x="2065" y="62"/>
                    <a:pt x="2065" y="62"/>
                    <a:pt x="2065" y="62"/>
                  </a:cubicBezTo>
                  <a:cubicBezTo>
                    <a:pt x="2084" y="51"/>
                    <a:pt x="2096" y="34"/>
                    <a:pt x="2099" y="15"/>
                  </a:cubicBezTo>
                  <a:cubicBezTo>
                    <a:pt x="2100" y="10"/>
                    <a:pt x="2101" y="5"/>
                    <a:pt x="2101" y="0"/>
                  </a:cubicBezTo>
                  <a:close/>
                </a:path>
              </a:pathLst>
            </a:custGeom>
            <a:solidFill>
              <a:srgbClr val="C1C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B24040F7-F831-4F41-B084-D065025F7A67}"/>
              </a:ext>
            </a:extLst>
          </p:cNvPr>
          <p:cNvGrpSpPr/>
          <p:nvPr/>
        </p:nvGrpSpPr>
        <p:grpSpPr>
          <a:xfrm>
            <a:off x="8752054" y="2025396"/>
            <a:ext cx="1149200" cy="684917"/>
            <a:chOff x="17506387" y="5621285"/>
            <a:chExt cx="2298700" cy="1370013"/>
          </a:xfrm>
        </p:grpSpPr>
        <p:sp>
          <p:nvSpPr>
            <p:cNvPr id="182" name="Freeform 95">
              <a:extLst>
                <a:ext uri="{FF2B5EF4-FFF2-40B4-BE49-F238E27FC236}">
                  <a16:creationId xmlns:a16="http://schemas.microsoft.com/office/drawing/2014/main" id="{6C1A0A67-1FDA-4FFB-9C7C-23F969EF4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6387" y="5662560"/>
              <a:ext cx="2298700" cy="1328738"/>
            </a:xfrm>
            <a:custGeom>
              <a:avLst/>
              <a:gdLst>
                <a:gd name="T0" fmla="*/ 800 w 833"/>
                <a:gd name="T1" fmla="*/ 356 h 481"/>
                <a:gd name="T2" fmla="*/ 600 w 833"/>
                <a:gd name="T3" fmla="*/ 468 h 481"/>
                <a:gd name="T4" fmla="*/ 516 w 833"/>
                <a:gd name="T5" fmla="*/ 468 h 481"/>
                <a:gd name="T6" fmla="*/ 31 w 833"/>
                <a:gd name="T7" fmla="*/ 188 h 481"/>
                <a:gd name="T8" fmla="*/ 29 w 833"/>
                <a:gd name="T9" fmla="*/ 126 h 481"/>
                <a:gd name="T10" fmla="*/ 225 w 833"/>
                <a:gd name="T11" fmla="*/ 13 h 481"/>
                <a:gd name="T12" fmla="*/ 308 w 833"/>
                <a:gd name="T13" fmla="*/ 17 h 481"/>
                <a:gd name="T14" fmla="*/ 799 w 833"/>
                <a:gd name="T15" fmla="*/ 295 h 481"/>
                <a:gd name="T16" fmla="*/ 800 w 833"/>
                <a:gd name="T17" fmla="*/ 356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3" h="481">
                  <a:moveTo>
                    <a:pt x="800" y="356"/>
                  </a:moveTo>
                  <a:cubicBezTo>
                    <a:pt x="600" y="468"/>
                    <a:pt x="600" y="468"/>
                    <a:pt x="600" y="468"/>
                  </a:cubicBezTo>
                  <a:cubicBezTo>
                    <a:pt x="577" y="481"/>
                    <a:pt x="539" y="481"/>
                    <a:pt x="516" y="468"/>
                  </a:cubicBezTo>
                  <a:cubicBezTo>
                    <a:pt x="31" y="188"/>
                    <a:pt x="31" y="188"/>
                    <a:pt x="31" y="188"/>
                  </a:cubicBezTo>
                  <a:cubicBezTo>
                    <a:pt x="3" y="172"/>
                    <a:pt x="0" y="143"/>
                    <a:pt x="29" y="126"/>
                  </a:cubicBezTo>
                  <a:cubicBezTo>
                    <a:pt x="225" y="13"/>
                    <a:pt x="225" y="13"/>
                    <a:pt x="225" y="13"/>
                  </a:cubicBezTo>
                  <a:cubicBezTo>
                    <a:pt x="248" y="0"/>
                    <a:pt x="285" y="3"/>
                    <a:pt x="308" y="17"/>
                  </a:cubicBezTo>
                  <a:cubicBezTo>
                    <a:pt x="799" y="295"/>
                    <a:pt x="799" y="295"/>
                    <a:pt x="799" y="295"/>
                  </a:cubicBezTo>
                  <a:cubicBezTo>
                    <a:pt x="809" y="302"/>
                    <a:pt x="833" y="335"/>
                    <a:pt x="800" y="356"/>
                  </a:cubicBezTo>
                </a:path>
              </a:pathLst>
            </a:custGeom>
            <a:solidFill>
              <a:srgbClr val="79BBF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3" name="Freeform 96">
              <a:extLst>
                <a:ext uri="{FF2B5EF4-FFF2-40B4-BE49-F238E27FC236}">
                  <a16:creationId xmlns:a16="http://schemas.microsoft.com/office/drawing/2014/main" id="{C43F0765-B4F8-4F79-87A7-E7AAD2314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6387" y="5626048"/>
              <a:ext cx="2298700" cy="1331913"/>
            </a:xfrm>
            <a:custGeom>
              <a:avLst/>
              <a:gdLst>
                <a:gd name="T0" fmla="*/ 800 w 833"/>
                <a:gd name="T1" fmla="*/ 357 h 482"/>
                <a:gd name="T2" fmla="*/ 600 w 833"/>
                <a:gd name="T3" fmla="*/ 468 h 482"/>
                <a:gd name="T4" fmla="*/ 516 w 833"/>
                <a:gd name="T5" fmla="*/ 468 h 482"/>
                <a:gd name="T6" fmla="*/ 31 w 833"/>
                <a:gd name="T7" fmla="*/ 188 h 482"/>
                <a:gd name="T8" fmla="*/ 29 w 833"/>
                <a:gd name="T9" fmla="*/ 126 h 482"/>
                <a:gd name="T10" fmla="*/ 225 w 833"/>
                <a:gd name="T11" fmla="*/ 14 h 482"/>
                <a:gd name="T12" fmla="*/ 308 w 833"/>
                <a:gd name="T13" fmla="*/ 17 h 482"/>
                <a:gd name="T14" fmla="*/ 799 w 833"/>
                <a:gd name="T15" fmla="*/ 296 h 482"/>
                <a:gd name="T16" fmla="*/ 800 w 833"/>
                <a:gd name="T17" fmla="*/ 357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3" h="482">
                  <a:moveTo>
                    <a:pt x="800" y="357"/>
                  </a:moveTo>
                  <a:cubicBezTo>
                    <a:pt x="600" y="468"/>
                    <a:pt x="600" y="468"/>
                    <a:pt x="600" y="468"/>
                  </a:cubicBezTo>
                  <a:cubicBezTo>
                    <a:pt x="577" y="482"/>
                    <a:pt x="539" y="482"/>
                    <a:pt x="516" y="468"/>
                  </a:cubicBezTo>
                  <a:cubicBezTo>
                    <a:pt x="31" y="188"/>
                    <a:pt x="31" y="188"/>
                    <a:pt x="31" y="188"/>
                  </a:cubicBezTo>
                  <a:cubicBezTo>
                    <a:pt x="3" y="172"/>
                    <a:pt x="0" y="144"/>
                    <a:pt x="29" y="126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48" y="0"/>
                    <a:pt x="285" y="4"/>
                    <a:pt x="308" y="17"/>
                  </a:cubicBezTo>
                  <a:cubicBezTo>
                    <a:pt x="799" y="296"/>
                    <a:pt x="799" y="296"/>
                    <a:pt x="799" y="296"/>
                  </a:cubicBezTo>
                  <a:cubicBezTo>
                    <a:pt x="809" y="302"/>
                    <a:pt x="833" y="336"/>
                    <a:pt x="800" y="357"/>
                  </a:cubicBezTo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4" name="Freeform 97">
              <a:extLst>
                <a:ext uri="{FF2B5EF4-FFF2-40B4-BE49-F238E27FC236}">
                  <a16:creationId xmlns:a16="http://schemas.microsoft.com/office/drawing/2014/main" id="{FB44325D-90C7-4FA0-8327-6ABAD0F86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0999" y="5648273"/>
              <a:ext cx="2130425" cy="1228725"/>
            </a:xfrm>
            <a:custGeom>
              <a:avLst/>
              <a:gdLst>
                <a:gd name="T0" fmla="*/ 189 w 772"/>
                <a:gd name="T1" fmla="*/ 29 h 445"/>
                <a:gd name="T2" fmla="*/ 191 w 772"/>
                <a:gd name="T3" fmla="*/ 31 h 445"/>
                <a:gd name="T4" fmla="*/ 191 w 772"/>
                <a:gd name="T5" fmla="*/ 45 h 445"/>
                <a:gd name="T6" fmla="*/ 80 w 772"/>
                <a:gd name="T7" fmla="*/ 110 h 445"/>
                <a:gd name="T8" fmla="*/ 54 w 772"/>
                <a:gd name="T9" fmla="*/ 110 h 445"/>
                <a:gd name="T10" fmla="*/ 52 w 772"/>
                <a:gd name="T11" fmla="*/ 109 h 445"/>
                <a:gd name="T12" fmla="*/ 39 w 772"/>
                <a:gd name="T13" fmla="*/ 109 h 445"/>
                <a:gd name="T14" fmla="*/ 15 w 772"/>
                <a:gd name="T15" fmla="*/ 122 h 445"/>
                <a:gd name="T16" fmla="*/ 15 w 772"/>
                <a:gd name="T17" fmla="*/ 154 h 445"/>
                <a:gd name="T18" fmla="*/ 504 w 772"/>
                <a:gd name="T19" fmla="*/ 436 h 445"/>
                <a:gd name="T20" fmla="*/ 559 w 772"/>
                <a:gd name="T21" fmla="*/ 436 h 445"/>
                <a:gd name="T22" fmla="*/ 756 w 772"/>
                <a:gd name="T23" fmla="*/ 322 h 445"/>
                <a:gd name="T24" fmla="*/ 756 w 772"/>
                <a:gd name="T25" fmla="*/ 291 h 445"/>
                <a:gd name="T26" fmla="*/ 267 w 772"/>
                <a:gd name="T27" fmla="*/ 8 h 445"/>
                <a:gd name="T28" fmla="*/ 213 w 772"/>
                <a:gd name="T29" fmla="*/ 8 h 445"/>
                <a:gd name="T30" fmla="*/ 189 w 772"/>
                <a:gd name="T31" fmla="*/ 22 h 445"/>
                <a:gd name="T32" fmla="*/ 189 w 772"/>
                <a:gd name="T33" fmla="*/ 29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2" h="445">
                  <a:moveTo>
                    <a:pt x="189" y="29"/>
                  </a:moveTo>
                  <a:cubicBezTo>
                    <a:pt x="191" y="31"/>
                    <a:pt x="191" y="31"/>
                    <a:pt x="191" y="31"/>
                  </a:cubicBezTo>
                  <a:cubicBezTo>
                    <a:pt x="198" y="35"/>
                    <a:pt x="198" y="41"/>
                    <a:pt x="191" y="45"/>
                  </a:cubicBezTo>
                  <a:cubicBezTo>
                    <a:pt x="80" y="110"/>
                    <a:pt x="80" y="110"/>
                    <a:pt x="80" y="110"/>
                  </a:cubicBezTo>
                  <a:cubicBezTo>
                    <a:pt x="72" y="114"/>
                    <a:pt x="61" y="114"/>
                    <a:pt x="54" y="110"/>
                  </a:cubicBezTo>
                  <a:cubicBezTo>
                    <a:pt x="52" y="109"/>
                    <a:pt x="52" y="109"/>
                    <a:pt x="52" y="109"/>
                  </a:cubicBezTo>
                  <a:cubicBezTo>
                    <a:pt x="48" y="107"/>
                    <a:pt x="43" y="107"/>
                    <a:pt x="39" y="109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0" y="131"/>
                    <a:pt x="0" y="145"/>
                    <a:pt x="15" y="154"/>
                  </a:cubicBezTo>
                  <a:cubicBezTo>
                    <a:pt x="504" y="436"/>
                    <a:pt x="504" y="436"/>
                    <a:pt x="504" y="436"/>
                  </a:cubicBezTo>
                  <a:cubicBezTo>
                    <a:pt x="520" y="445"/>
                    <a:pt x="544" y="445"/>
                    <a:pt x="559" y="436"/>
                  </a:cubicBezTo>
                  <a:cubicBezTo>
                    <a:pt x="756" y="322"/>
                    <a:pt x="756" y="322"/>
                    <a:pt x="756" y="322"/>
                  </a:cubicBezTo>
                  <a:cubicBezTo>
                    <a:pt x="772" y="314"/>
                    <a:pt x="772" y="299"/>
                    <a:pt x="756" y="291"/>
                  </a:cubicBezTo>
                  <a:cubicBezTo>
                    <a:pt x="267" y="8"/>
                    <a:pt x="267" y="8"/>
                    <a:pt x="267" y="8"/>
                  </a:cubicBezTo>
                  <a:cubicBezTo>
                    <a:pt x="252" y="0"/>
                    <a:pt x="228" y="0"/>
                    <a:pt x="213" y="8"/>
                  </a:cubicBezTo>
                  <a:cubicBezTo>
                    <a:pt x="189" y="22"/>
                    <a:pt x="189" y="22"/>
                    <a:pt x="189" y="22"/>
                  </a:cubicBezTo>
                  <a:cubicBezTo>
                    <a:pt x="185" y="24"/>
                    <a:pt x="185" y="27"/>
                    <a:pt x="189" y="29"/>
                  </a:cubicBezTo>
                </a:path>
              </a:pathLst>
            </a:custGeom>
            <a:solidFill>
              <a:srgbClr val="1B146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5" name="Freeform 98">
              <a:extLst>
                <a:ext uri="{FF2B5EF4-FFF2-40B4-BE49-F238E27FC236}">
                  <a16:creationId xmlns:a16="http://schemas.microsoft.com/office/drawing/2014/main" id="{EFD4A7F8-CE4B-41EB-95C4-0943C12224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539724" y="5621285"/>
              <a:ext cx="2217738" cy="1281113"/>
            </a:xfrm>
            <a:custGeom>
              <a:avLst/>
              <a:gdLst>
                <a:gd name="T0" fmla="*/ 220 w 804"/>
                <a:gd name="T1" fmla="*/ 11 h 464"/>
                <a:gd name="T2" fmla="*/ 19 w 804"/>
                <a:gd name="T3" fmla="*/ 127 h 464"/>
                <a:gd name="T4" fmla="*/ 19 w 804"/>
                <a:gd name="T5" fmla="*/ 168 h 464"/>
                <a:gd name="T6" fmla="*/ 513 w 804"/>
                <a:gd name="T7" fmla="*/ 453 h 464"/>
                <a:gd name="T8" fmla="*/ 583 w 804"/>
                <a:gd name="T9" fmla="*/ 453 h 464"/>
                <a:gd name="T10" fmla="*/ 784 w 804"/>
                <a:gd name="T11" fmla="*/ 337 h 464"/>
                <a:gd name="T12" fmla="*/ 784 w 804"/>
                <a:gd name="T13" fmla="*/ 296 h 464"/>
                <a:gd name="T14" fmla="*/ 291 w 804"/>
                <a:gd name="T15" fmla="*/ 11 h 464"/>
                <a:gd name="T16" fmla="*/ 220 w 804"/>
                <a:gd name="T17" fmla="*/ 11 h 464"/>
                <a:gd name="T18" fmla="*/ 771 w 804"/>
                <a:gd name="T19" fmla="*/ 301 h 464"/>
                <a:gd name="T20" fmla="*/ 771 w 804"/>
                <a:gd name="T21" fmla="*/ 332 h 464"/>
                <a:gd name="T22" fmla="*/ 574 w 804"/>
                <a:gd name="T23" fmla="*/ 446 h 464"/>
                <a:gd name="T24" fmla="*/ 519 w 804"/>
                <a:gd name="T25" fmla="*/ 446 h 464"/>
                <a:gd name="T26" fmla="*/ 30 w 804"/>
                <a:gd name="T27" fmla="*/ 164 h 464"/>
                <a:gd name="T28" fmla="*/ 30 w 804"/>
                <a:gd name="T29" fmla="*/ 132 h 464"/>
                <a:gd name="T30" fmla="*/ 54 w 804"/>
                <a:gd name="T31" fmla="*/ 118 h 464"/>
                <a:gd name="T32" fmla="*/ 67 w 804"/>
                <a:gd name="T33" fmla="*/ 118 h 464"/>
                <a:gd name="T34" fmla="*/ 69 w 804"/>
                <a:gd name="T35" fmla="*/ 120 h 464"/>
                <a:gd name="T36" fmla="*/ 95 w 804"/>
                <a:gd name="T37" fmla="*/ 120 h 464"/>
                <a:gd name="T38" fmla="*/ 206 w 804"/>
                <a:gd name="T39" fmla="*/ 55 h 464"/>
                <a:gd name="T40" fmla="*/ 206 w 804"/>
                <a:gd name="T41" fmla="*/ 40 h 464"/>
                <a:gd name="T42" fmla="*/ 204 w 804"/>
                <a:gd name="T43" fmla="*/ 39 h 464"/>
                <a:gd name="T44" fmla="*/ 204 w 804"/>
                <a:gd name="T45" fmla="*/ 32 h 464"/>
                <a:gd name="T46" fmla="*/ 228 w 804"/>
                <a:gd name="T47" fmla="*/ 18 h 464"/>
                <a:gd name="T48" fmla="*/ 282 w 804"/>
                <a:gd name="T49" fmla="*/ 18 h 464"/>
                <a:gd name="T50" fmla="*/ 771 w 804"/>
                <a:gd name="T51" fmla="*/ 30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04" h="464">
                  <a:moveTo>
                    <a:pt x="220" y="11"/>
                  </a:moveTo>
                  <a:cubicBezTo>
                    <a:pt x="19" y="127"/>
                    <a:pt x="19" y="127"/>
                    <a:pt x="19" y="127"/>
                  </a:cubicBezTo>
                  <a:cubicBezTo>
                    <a:pt x="0" y="139"/>
                    <a:pt x="0" y="157"/>
                    <a:pt x="19" y="168"/>
                  </a:cubicBezTo>
                  <a:cubicBezTo>
                    <a:pt x="513" y="453"/>
                    <a:pt x="513" y="453"/>
                    <a:pt x="513" y="453"/>
                  </a:cubicBezTo>
                  <a:cubicBezTo>
                    <a:pt x="532" y="464"/>
                    <a:pt x="564" y="464"/>
                    <a:pt x="583" y="453"/>
                  </a:cubicBezTo>
                  <a:cubicBezTo>
                    <a:pt x="784" y="337"/>
                    <a:pt x="784" y="337"/>
                    <a:pt x="784" y="337"/>
                  </a:cubicBezTo>
                  <a:cubicBezTo>
                    <a:pt x="804" y="326"/>
                    <a:pt x="804" y="308"/>
                    <a:pt x="784" y="296"/>
                  </a:cubicBezTo>
                  <a:cubicBezTo>
                    <a:pt x="291" y="11"/>
                    <a:pt x="291" y="11"/>
                    <a:pt x="291" y="11"/>
                  </a:cubicBezTo>
                  <a:cubicBezTo>
                    <a:pt x="271" y="0"/>
                    <a:pt x="240" y="0"/>
                    <a:pt x="220" y="11"/>
                  </a:cubicBezTo>
                  <a:moveTo>
                    <a:pt x="771" y="301"/>
                  </a:moveTo>
                  <a:cubicBezTo>
                    <a:pt x="786" y="309"/>
                    <a:pt x="786" y="324"/>
                    <a:pt x="771" y="332"/>
                  </a:cubicBezTo>
                  <a:cubicBezTo>
                    <a:pt x="574" y="446"/>
                    <a:pt x="574" y="446"/>
                    <a:pt x="574" y="446"/>
                  </a:cubicBezTo>
                  <a:cubicBezTo>
                    <a:pt x="559" y="455"/>
                    <a:pt x="535" y="455"/>
                    <a:pt x="519" y="446"/>
                  </a:cubicBezTo>
                  <a:cubicBezTo>
                    <a:pt x="30" y="164"/>
                    <a:pt x="30" y="164"/>
                    <a:pt x="30" y="164"/>
                  </a:cubicBezTo>
                  <a:cubicBezTo>
                    <a:pt x="15" y="155"/>
                    <a:pt x="15" y="141"/>
                    <a:pt x="30" y="132"/>
                  </a:cubicBezTo>
                  <a:cubicBezTo>
                    <a:pt x="54" y="118"/>
                    <a:pt x="54" y="118"/>
                    <a:pt x="54" y="118"/>
                  </a:cubicBezTo>
                  <a:cubicBezTo>
                    <a:pt x="58" y="116"/>
                    <a:pt x="63" y="116"/>
                    <a:pt x="67" y="118"/>
                  </a:cubicBezTo>
                  <a:cubicBezTo>
                    <a:pt x="69" y="120"/>
                    <a:pt x="69" y="120"/>
                    <a:pt x="69" y="120"/>
                  </a:cubicBezTo>
                  <a:cubicBezTo>
                    <a:pt x="76" y="124"/>
                    <a:pt x="87" y="124"/>
                    <a:pt x="95" y="120"/>
                  </a:cubicBezTo>
                  <a:cubicBezTo>
                    <a:pt x="206" y="55"/>
                    <a:pt x="206" y="55"/>
                    <a:pt x="206" y="55"/>
                  </a:cubicBezTo>
                  <a:cubicBezTo>
                    <a:pt x="213" y="51"/>
                    <a:pt x="213" y="45"/>
                    <a:pt x="206" y="40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0" y="37"/>
                    <a:pt x="200" y="34"/>
                    <a:pt x="204" y="32"/>
                  </a:cubicBezTo>
                  <a:cubicBezTo>
                    <a:pt x="228" y="18"/>
                    <a:pt x="228" y="18"/>
                    <a:pt x="228" y="18"/>
                  </a:cubicBezTo>
                  <a:cubicBezTo>
                    <a:pt x="243" y="10"/>
                    <a:pt x="267" y="10"/>
                    <a:pt x="282" y="18"/>
                  </a:cubicBezTo>
                  <a:cubicBezTo>
                    <a:pt x="771" y="301"/>
                    <a:pt x="771" y="301"/>
                    <a:pt x="771" y="30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6" name="Freeform 99">
              <a:extLst>
                <a:ext uri="{FF2B5EF4-FFF2-40B4-BE49-F238E27FC236}">
                  <a16:creationId xmlns:a16="http://schemas.microsoft.com/office/drawing/2014/main" id="{2FAAB686-D341-4F29-9EE6-A9B2E695B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1987" y="5808610"/>
              <a:ext cx="114300" cy="66675"/>
            </a:xfrm>
            <a:custGeom>
              <a:avLst/>
              <a:gdLst>
                <a:gd name="T0" fmla="*/ 39 w 41"/>
                <a:gd name="T1" fmla="*/ 5 h 24"/>
                <a:gd name="T2" fmla="*/ 7 w 41"/>
                <a:gd name="T3" fmla="*/ 23 h 24"/>
                <a:gd name="T4" fmla="*/ 2 w 41"/>
                <a:gd name="T5" fmla="*/ 23 h 24"/>
                <a:gd name="T6" fmla="*/ 1 w 41"/>
                <a:gd name="T7" fmla="*/ 20 h 24"/>
                <a:gd name="T8" fmla="*/ 33 w 41"/>
                <a:gd name="T9" fmla="*/ 1 h 24"/>
                <a:gd name="T10" fmla="*/ 39 w 41"/>
                <a:gd name="T11" fmla="*/ 1 h 24"/>
                <a:gd name="T12" fmla="*/ 39 w 41"/>
                <a:gd name="T13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24">
                  <a:moveTo>
                    <a:pt x="39" y="5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3" y="24"/>
                    <a:pt x="2" y="23"/>
                  </a:cubicBezTo>
                  <a:cubicBezTo>
                    <a:pt x="0" y="22"/>
                    <a:pt x="0" y="20"/>
                    <a:pt x="1" y="2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5" y="0"/>
                    <a:pt x="37" y="1"/>
                    <a:pt x="39" y="1"/>
                  </a:cubicBezTo>
                  <a:cubicBezTo>
                    <a:pt x="40" y="2"/>
                    <a:pt x="41" y="4"/>
                    <a:pt x="39" y="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7" name="Freeform 100">
              <a:extLst>
                <a:ext uri="{FF2B5EF4-FFF2-40B4-BE49-F238E27FC236}">
                  <a16:creationId xmlns:a16="http://schemas.microsoft.com/office/drawing/2014/main" id="{427725A2-0406-4733-8B03-4103BD6A4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1049" y="5781623"/>
              <a:ext cx="44450" cy="23813"/>
            </a:xfrm>
            <a:custGeom>
              <a:avLst/>
              <a:gdLst>
                <a:gd name="T0" fmla="*/ 13 w 16"/>
                <a:gd name="T1" fmla="*/ 1 h 9"/>
                <a:gd name="T2" fmla="*/ 13 w 16"/>
                <a:gd name="T3" fmla="*/ 7 h 9"/>
                <a:gd name="T4" fmla="*/ 3 w 16"/>
                <a:gd name="T5" fmla="*/ 7 h 9"/>
                <a:gd name="T6" fmla="*/ 3 w 16"/>
                <a:gd name="T7" fmla="*/ 1 h 9"/>
                <a:gd name="T8" fmla="*/ 13 w 16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3" y="1"/>
                  </a:moveTo>
                  <a:cubicBezTo>
                    <a:pt x="16" y="3"/>
                    <a:pt x="16" y="6"/>
                    <a:pt x="13" y="7"/>
                  </a:cubicBezTo>
                  <a:cubicBezTo>
                    <a:pt x="10" y="9"/>
                    <a:pt x="6" y="9"/>
                    <a:pt x="3" y="7"/>
                  </a:cubicBezTo>
                  <a:cubicBezTo>
                    <a:pt x="0" y="6"/>
                    <a:pt x="0" y="3"/>
                    <a:pt x="3" y="1"/>
                  </a:cubicBezTo>
                  <a:cubicBezTo>
                    <a:pt x="6" y="0"/>
                    <a:pt x="10" y="0"/>
                    <a:pt x="13" y="1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8" name="Freeform 101">
              <a:extLst>
                <a:ext uri="{FF2B5EF4-FFF2-40B4-BE49-F238E27FC236}">
                  <a16:creationId xmlns:a16="http://schemas.microsoft.com/office/drawing/2014/main" id="{0DFB7A01-9B84-48AE-B08F-7332D8858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71487" y="6156273"/>
              <a:ext cx="36513" cy="31750"/>
            </a:xfrm>
            <a:custGeom>
              <a:avLst/>
              <a:gdLst>
                <a:gd name="T0" fmla="*/ 11 w 13"/>
                <a:gd name="T1" fmla="*/ 11 h 11"/>
                <a:gd name="T2" fmla="*/ 2 w 13"/>
                <a:gd name="T3" fmla="*/ 5 h 11"/>
                <a:gd name="T4" fmla="*/ 0 w 13"/>
                <a:gd name="T5" fmla="*/ 2 h 11"/>
                <a:gd name="T6" fmla="*/ 2 w 13"/>
                <a:gd name="T7" fmla="*/ 0 h 11"/>
                <a:gd name="T8" fmla="*/ 11 w 13"/>
                <a:gd name="T9" fmla="*/ 6 h 11"/>
                <a:gd name="T10" fmla="*/ 13 w 13"/>
                <a:gd name="T11" fmla="*/ 9 h 11"/>
                <a:gd name="T12" fmla="*/ 11 w 1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1">
                  <a:moveTo>
                    <a:pt x="11" y="1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6"/>
                    <a:pt x="13" y="8"/>
                    <a:pt x="13" y="9"/>
                  </a:cubicBezTo>
                  <a:cubicBezTo>
                    <a:pt x="13" y="11"/>
                    <a:pt x="12" y="11"/>
                    <a:pt x="11" y="11"/>
                  </a:cubicBezTo>
                  <a:close/>
                </a:path>
              </a:pathLst>
            </a:custGeom>
            <a:solidFill>
              <a:srgbClr val="689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9" name="Freeform 102">
              <a:extLst>
                <a:ext uri="{FF2B5EF4-FFF2-40B4-BE49-F238E27FC236}">
                  <a16:creationId xmlns:a16="http://schemas.microsoft.com/office/drawing/2014/main" id="{0DE175CE-6EC7-4637-94AF-CA96668F4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19099" y="6107060"/>
              <a:ext cx="20638" cy="66675"/>
            </a:xfrm>
            <a:custGeom>
              <a:avLst/>
              <a:gdLst>
                <a:gd name="T0" fmla="*/ 7 w 7"/>
                <a:gd name="T1" fmla="*/ 24 h 24"/>
                <a:gd name="T2" fmla="*/ 2 w 7"/>
                <a:gd name="T3" fmla="*/ 21 h 24"/>
                <a:gd name="T4" fmla="*/ 3 w 7"/>
                <a:gd name="T5" fmla="*/ 0 h 24"/>
                <a:gd name="T6" fmla="*/ 7 w 7"/>
                <a:gd name="T7" fmla="*/ 2 h 24"/>
                <a:gd name="T8" fmla="*/ 7 w 7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4">
                  <a:moveTo>
                    <a:pt x="7" y="24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0" y="15"/>
                    <a:pt x="1" y="5"/>
                    <a:pt x="3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8"/>
                    <a:pt x="5" y="18"/>
                    <a:pt x="7" y="24"/>
                  </a:cubicBezTo>
                  <a:close/>
                </a:path>
              </a:pathLst>
            </a:custGeom>
            <a:solidFill>
              <a:srgbClr val="689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0" name="Freeform 103">
              <a:extLst>
                <a:ext uri="{FF2B5EF4-FFF2-40B4-BE49-F238E27FC236}">
                  <a16:creationId xmlns:a16="http://schemas.microsoft.com/office/drawing/2014/main" id="{0023F4B2-D07B-4A10-B13B-61922DE0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79437" y="6218185"/>
              <a:ext cx="74613" cy="60325"/>
            </a:xfrm>
            <a:custGeom>
              <a:avLst/>
              <a:gdLst>
                <a:gd name="T0" fmla="*/ 25 w 27"/>
                <a:gd name="T1" fmla="*/ 21 h 22"/>
                <a:gd name="T2" fmla="*/ 2 w 27"/>
                <a:gd name="T3" fmla="*/ 8 h 22"/>
                <a:gd name="T4" fmla="*/ 0 w 27"/>
                <a:gd name="T5" fmla="*/ 3 h 22"/>
                <a:gd name="T6" fmla="*/ 2 w 27"/>
                <a:gd name="T7" fmla="*/ 1 h 22"/>
                <a:gd name="T8" fmla="*/ 25 w 27"/>
                <a:gd name="T9" fmla="*/ 14 h 22"/>
                <a:gd name="T10" fmla="*/ 27 w 27"/>
                <a:gd name="T11" fmla="*/ 19 h 22"/>
                <a:gd name="T12" fmla="*/ 25 w 27"/>
                <a:gd name="T13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22">
                  <a:moveTo>
                    <a:pt x="25" y="21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6" y="15"/>
                    <a:pt x="27" y="17"/>
                    <a:pt x="27" y="19"/>
                  </a:cubicBezTo>
                  <a:cubicBezTo>
                    <a:pt x="27" y="21"/>
                    <a:pt x="26" y="22"/>
                    <a:pt x="25" y="21"/>
                  </a:cubicBezTo>
                  <a:close/>
                </a:path>
              </a:pathLst>
            </a:custGeom>
            <a:solidFill>
              <a:srgbClr val="689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1" name="Freeform 104">
              <a:extLst>
                <a:ext uri="{FF2B5EF4-FFF2-40B4-BE49-F238E27FC236}">
                  <a16:creationId xmlns:a16="http://schemas.microsoft.com/office/drawing/2014/main" id="{32A0703F-BD3D-4522-8965-75D3E6768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71512" y="6270573"/>
              <a:ext cx="76200" cy="60325"/>
            </a:xfrm>
            <a:custGeom>
              <a:avLst/>
              <a:gdLst>
                <a:gd name="T0" fmla="*/ 25 w 28"/>
                <a:gd name="T1" fmla="*/ 21 h 22"/>
                <a:gd name="T2" fmla="*/ 3 w 28"/>
                <a:gd name="T3" fmla="*/ 8 h 22"/>
                <a:gd name="T4" fmla="*/ 0 w 28"/>
                <a:gd name="T5" fmla="*/ 3 h 22"/>
                <a:gd name="T6" fmla="*/ 0 w 28"/>
                <a:gd name="T7" fmla="*/ 3 h 22"/>
                <a:gd name="T8" fmla="*/ 3 w 28"/>
                <a:gd name="T9" fmla="*/ 1 h 22"/>
                <a:gd name="T10" fmla="*/ 25 w 28"/>
                <a:gd name="T11" fmla="*/ 14 h 22"/>
                <a:gd name="T12" fmla="*/ 28 w 28"/>
                <a:gd name="T13" fmla="*/ 19 h 22"/>
                <a:gd name="T14" fmla="*/ 25 w 28"/>
                <a:gd name="T15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2">
                  <a:moveTo>
                    <a:pt x="25" y="21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1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6" y="15"/>
                    <a:pt x="28" y="17"/>
                    <a:pt x="28" y="19"/>
                  </a:cubicBezTo>
                  <a:cubicBezTo>
                    <a:pt x="28" y="21"/>
                    <a:pt x="26" y="22"/>
                    <a:pt x="25" y="21"/>
                  </a:cubicBezTo>
                  <a:close/>
                </a:path>
              </a:pathLst>
            </a:custGeom>
            <a:solidFill>
              <a:srgbClr val="689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2" name="Freeform 105">
              <a:extLst>
                <a:ext uri="{FF2B5EF4-FFF2-40B4-BE49-F238E27FC236}">
                  <a16:creationId xmlns:a16="http://schemas.microsoft.com/office/drawing/2014/main" id="{C31D5D2E-4824-4E18-BEE1-CDCFC4BE4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09724" y="6792860"/>
              <a:ext cx="15875" cy="68263"/>
            </a:xfrm>
            <a:custGeom>
              <a:avLst/>
              <a:gdLst>
                <a:gd name="T0" fmla="*/ 6 w 6"/>
                <a:gd name="T1" fmla="*/ 25 h 25"/>
                <a:gd name="T2" fmla="*/ 2 w 6"/>
                <a:gd name="T3" fmla="*/ 22 h 25"/>
                <a:gd name="T4" fmla="*/ 2 w 6"/>
                <a:gd name="T5" fmla="*/ 0 h 25"/>
                <a:gd name="T6" fmla="*/ 6 w 6"/>
                <a:gd name="T7" fmla="*/ 3 h 25"/>
                <a:gd name="T8" fmla="*/ 6 w 6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5">
                  <a:moveTo>
                    <a:pt x="6" y="25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0" y="15"/>
                    <a:pt x="0" y="7"/>
                    <a:pt x="2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10"/>
                    <a:pt x="5" y="18"/>
                    <a:pt x="6" y="25"/>
                  </a:cubicBezTo>
                  <a:close/>
                </a:path>
              </a:pathLst>
            </a:custGeom>
            <a:solidFill>
              <a:srgbClr val="689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3" name="Freeform 106">
              <a:extLst>
                <a:ext uri="{FF2B5EF4-FFF2-40B4-BE49-F238E27FC236}">
                  <a16:creationId xmlns:a16="http://schemas.microsoft.com/office/drawing/2014/main" id="{ED50E520-BA92-4CA3-BCB6-27292B831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38362" y="6783335"/>
              <a:ext cx="11113" cy="17463"/>
            </a:xfrm>
            <a:custGeom>
              <a:avLst/>
              <a:gdLst>
                <a:gd name="T0" fmla="*/ 4 w 4"/>
                <a:gd name="T1" fmla="*/ 2 h 6"/>
                <a:gd name="T2" fmla="*/ 2 w 4"/>
                <a:gd name="T3" fmla="*/ 5 h 6"/>
                <a:gd name="T4" fmla="*/ 0 w 4"/>
                <a:gd name="T5" fmla="*/ 4 h 6"/>
                <a:gd name="T6" fmla="*/ 2 w 4"/>
                <a:gd name="T7" fmla="*/ 0 h 6"/>
                <a:gd name="T8" fmla="*/ 4 w 4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6">
                  <a:moveTo>
                    <a:pt x="4" y="2"/>
                  </a:moveTo>
                  <a:cubicBezTo>
                    <a:pt x="4" y="3"/>
                    <a:pt x="3" y="5"/>
                    <a:pt x="2" y="5"/>
                  </a:cubicBezTo>
                  <a:cubicBezTo>
                    <a:pt x="1" y="6"/>
                    <a:pt x="0" y="6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3" y="0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4" name="Freeform 107">
              <a:extLst>
                <a:ext uri="{FF2B5EF4-FFF2-40B4-BE49-F238E27FC236}">
                  <a16:creationId xmlns:a16="http://schemas.microsoft.com/office/drawing/2014/main" id="{A85F50F1-0F5A-4393-8349-4C53E6C7C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84412" y="6697610"/>
              <a:ext cx="14288" cy="17463"/>
            </a:xfrm>
            <a:custGeom>
              <a:avLst/>
              <a:gdLst>
                <a:gd name="T0" fmla="*/ 5 w 5"/>
                <a:gd name="T1" fmla="*/ 2 h 6"/>
                <a:gd name="T2" fmla="*/ 2 w 5"/>
                <a:gd name="T3" fmla="*/ 6 h 6"/>
                <a:gd name="T4" fmla="*/ 0 w 5"/>
                <a:gd name="T5" fmla="*/ 4 h 6"/>
                <a:gd name="T6" fmla="*/ 2 w 5"/>
                <a:gd name="T7" fmla="*/ 0 h 6"/>
                <a:gd name="T8" fmla="*/ 5 w 5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3"/>
                    <a:pt x="4" y="5"/>
                    <a:pt x="2" y="6"/>
                  </a:cubicBezTo>
                  <a:cubicBezTo>
                    <a:pt x="1" y="6"/>
                    <a:pt x="0" y="6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4" y="0"/>
                    <a:pt x="5" y="0"/>
                    <a:pt x="5" y="2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5" name="Freeform 108">
              <a:extLst>
                <a:ext uri="{FF2B5EF4-FFF2-40B4-BE49-F238E27FC236}">
                  <a16:creationId xmlns:a16="http://schemas.microsoft.com/office/drawing/2014/main" id="{F6E6AF1D-F43C-492B-B33D-EB08DDCE6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0262" y="6800798"/>
              <a:ext cx="15875" cy="23813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4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4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6" name="Freeform 109">
              <a:extLst>
                <a:ext uri="{FF2B5EF4-FFF2-40B4-BE49-F238E27FC236}">
                  <a16:creationId xmlns:a16="http://schemas.microsoft.com/office/drawing/2014/main" id="{44C7D5F7-8B04-4CBE-B0DE-D2BFE3082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3274" y="6816673"/>
              <a:ext cx="15875" cy="25400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4"/>
                    <a:pt x="5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7" name="Freeform 110">
              <a:extLst>
                <a:ext uri="{FF2B5EF4-FFF2-40B4-BE49-F238E27FC236}">
                  <a16:creationId xmlns:a16="http://schemas.microsoft.com/office/drawing/2014/main" id="{42E75719-BC80-45F7-96E7-1DACE2CFE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44699" y="6834135"/>
              <a:ext cx="17463" cy="22225"/>
            </a:xfrm>
            <a:custGeom>
              <a:avLst/>
              <a:gdLst>
                <a:gd name="T0" fmla="*/ 6 w 6"/>
                <a:gd name="T1" fmla="*/ 2 h 8"/>
                <a:gd name="T2" fmla="*/ 3 w 6"/>
                <a:gd name="T3" fmla="*/ 7 h 8"/>
                <a:gd name="T4" fmla="*/ 0 w 6"/>
                <a:gd name="T5" fmla="*/ 6 h 8"/>
                <a:gd name="T6" fmla="*/ 3 w 6"/>
                <a:gd name="T7" fmla="*/ 1 h 8"/>
                <a:gd name="T8" fmla="*/ 6 w 6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2"/>
                  </a:moveTo>
                  <a:cubicBezTo>
                    <a:pt x="6" y="4"/>
                    <a:pt x="5" y="6"/>
                    <a:pt x="3" y="7"/>
                  </a:cubicBezTo>
                  <a:cubicBezTo>
                    <a:pt x="1" y="8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6" y="0"/>
                    <a:pt x="6" y="2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8" name="Freeform 111">
              <a:extLst>
                <a:ext uri="{FF2B5EF4-FFF2-40B4-BE49-F238E27FC236}">
                  <a16:creationId xmlns:a16="http://schemas.microsoft.com/office/drawing/2014/main" id="{DFA22791-62BA-4B80-AB11-33B1C07A4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17712" y="6846835"/>
              <a:ext cx="15875" cy="25400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9" name="Freeform 112">
              <a:extLst>
                <a:ext uri="{FF2B5EF4-FFF2-40B4-BE49-F238E27FC236}">
                  <a16:creationId xmlns:a16="http://schemas.microsoft.com/office/drawing/2014/main" id="{DD2EA324-6AFC-4C91-9FD1-A6E199882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89137" y="6864298"/>
              <a:ext cx="17463" cy="23813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0" name="Freeform 113">
              <a:extLst>
                <a:ext uri="{FF2B5EF4-FFF2-40B4-BE49-F238E27FC236}">
                  <a16:creationId xmlns:a16="http://schemas.microsoft.com/office/drawing/2014/main" id="{3F6AD13A-1DD9-4145-8023-E2459BEAD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2149" y="6880173"/>
              <a:ext cx="15875" cy="25400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4"/>
                    <a:pt x="5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1" name="Freeform 114">
              <a:extLst>
                <a:ext uri="{FF2B5EF4-FFF2-40B4-BE49-F238E27FC236}">
                  <a16:creationId xmlns:a16="http://schemas.microsoft.com/office/drawing/2014/main" id="{4A14DFFB-CFF0-4C9E-8D50-D1F5E0762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55862" y="6592835"/>
              <a:ext cx="17463" cy="25400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4"/>
                    <a:pt x="2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2" name="Freeform 115">
              <a:extLst>
                <a:ext uri="{FF2B5EF4-FFF2-40B4-BE49-F238E27FC236}">
                  <a16:creationId xmlns:a16="http://schemas.microsoft.com/office/drawing/2014/main" id="{15EE90D1-7D78-45F8-8A15-A44E1F202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30462" y="6610298"/>
              <a:ext cx="14288" cy="23813"/>
            </a:xfrm>
            <a:custGeom>
              <a:avLst/>
              <a:gdLst>
                <a:gd name="T0" fmla="*/ 5 w 5"/>
                <a:gd name="T1" fmla="*/ 3 h 9"/>
                <a:gd name="T2" fmla="*/ 3 w 5"/>
                <a:gd name="T3" fmla="*/ 8 h 9"/>
                <a:gd name="T4" fmla="*/ 0 w 5"/>
                <a:gd name="T5" fmla="*/ 6 h 9"/>
                <a:gd name="T6" fmla="*/ 3 w 5"/>
                <a:gd name="T7" fmla="*/ 1 h 9"/>
                <a:gd name="T8" fmla="*/ 5 w 5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5" y="3"/>
                  </a:moveTo>
                  <a:cubicBezTo>
                    <a:pt x="5" y="5"/>
                    <a:pt x="4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4" y="0"/>
                    <a:pt x="5" y="1"/>
                    <a:pt x="5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3" name="Freeform 116">
              <a:extLst>
                <a:ext uri="{FF2B5EF4-FFF2-40B4-BE49-F238E27FC236}">
                  <a16:creationId xmlns:a16="http://schemas.microsoft.com/office/drawing/2014/main" id="{3A0C8722-E2CC-4DC4-B2EC-9185BD4CA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03474" y="6626173"/>
              <a:ext cx="17463" cy="25400"/>
            </a:xfrm>
            <a:custGeom>
              <a:avLst/>
              <a:gdLst>
                <a:gd name="T0" fmla="*/ 6 w 6"/>
                <a:gd name="T1" fmla="*/ 2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2"/>
                  </a:moveTo>
                  <a:cubicBezTo>
                    <a:pt x="6" y="4"/>
                    <a:pt x="4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4" y="0"/>
                    <a:pt x="6" y="1"/>
                    <a:pt x="6" y="2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4" name="Freeform 117">
              <a:extLst>
                <a:ext uri="{FF2B5EF4-FFF2-40B4-BE49-F238E27FC236}">
                  <a16:creationId xmlns:a16="http://schemas.microsoft.com/office/drawing/2014/main" id="{6CF79686-64A9-49A3-ACDF-E4A10FF4A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6487" y="6643635"/>
              <a:ext cx="15875" cy="22225"/>
            </a:xfrm>
            <a:custGeom>
              <a:avLst/>
              <a:gdLst>
                <a:gd name="T0" fmla="*/ 6 w 6"/>
                <a:gd name="T1" fmla="*/ 2 h 8"/>
                <a:gd name="T2" fmla="*/ 3 w 6"/>
                <a:gd name="T3" fmla="*/ 7 h 8"/>
                <a:gd name="T4" fmla="*/ 0 w 6"/>
                <a:gd name="T5" fmla="*/ 6 h 8"/>
                <a:gd name="T6" fmla="*/ 3 w 6"/>
                <a:gd name="T7" fmla="*/ 0 h 8"/>
                <a:gd name="T8" fmla="*/ 6 w 6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2"/>
                  </a:moveTo>
                  <a:cubicBezTo>
                    <a:pt x="6" y="4"/>
                    <a:pt x="4" y="6"/>
                    <a:pt x="3" y="7"/>
                  </a:cubicBezTo>
                  <a:cubicBezTo>
                    <a:pt x="1" y="8"/>
                    <a:pt x="0" y="8"/>
                    <a:pt x="0" y="6"/>
                  </a:cubicBezTo>
                  <a:cubicBezTo>
                    <a:pt x="0" y="4"/>
                    <a:pt x="1" y="1"/>
                    <a:pt x="3" y="0"/>
                  </a:cubicBezTo>
                  <a:cubicBezTo>
                    <a:pt x="4" y="0"/>
                    <a:pt x="6" y="0"/>
                    <a:pt x="6" y="2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5" name="Freeform 118">
              <a:extLst>
                <a:ext uri="{FF2B5EF4-FFF2-40B4-BE49-F238E27FC236}">
                  <a16:creationId xmlns:a16="http://schemas.microsoft.com/office/drawing/2014/main" id="{EFB1B388-FBD8-43E8-A72D-8DBB9FCCE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47912" y="6656335"/>
              <a:ext cx="17463" cy="25400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4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4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6" name="Freeform 119">
              <a:extLst>
                <a:ext uri="{FF2B5EF4-FFF2-40B4-BE49-F238E27FC236}">
                  <a16:creationId xmlns:a16="http://schemas.microsoft.com/office/drawing/2014/main" id="{4BD5EC92-8867-41BC-983C-901C347AC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0924" y="6673798"/>
              <a:ext cx="15875" cy="23813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4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4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7" name="Freeform 120">
              <a:extLst>
                <a:ext uri="{FF2B5EF4-FFF2-40B4-BE49-F238E27FC236}">
                  <a16:creationId xmlns:a16="http://schemas.microsoft.com/office/drawing/2014/main" id="{C1870572-8286-42CF-894F-810D87DD8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2812" y="6718248"/>
              <a:ext cx="71438" cy="63500"/>
            </a:xfrm>
            <a:custGeom>
              <a:avLst/>
              <a:gdLst>
                <a:gd name="T0" fmla="*/ 22 w 26"/>
                <a:gd name="T1" fmla="*/ 10 h 23"/>
                <a:gd name="T2" fmla="*/ 3 w 26"/>
                <a:gd name="T3" fmla="*/ 21 h 23"/>
                <a:gd name="T4" fmla="*/ 0 w 26"/>
                <a:gd name="T5" fmla="*/ 19 h 23"/>
                <a:gd name="T6" fmla="*/ 3 w 26"/>
                <a:gd name="T7" fmla="*/ 12 h 23"/>
                <a:gd name="T8" fmla="*/ 22 w 26"/>
                <a:gd name="T9" fmla="*/ 1 h 23"/>
                <a:gd name="T10" fmla="*/ 26 w 26"/>
                <a:gd name="T11" fmla="*/ 4 h 23"/>
                <a:gd name="T12" fmla="*/ 22 w 26"/>
                <a:gd name="T13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3">
                  <a:moveTo>
                    <a:pt x="22" y="10"/>
                  </a:moveTo>
                  <a:cubicBezTo>
                    <a:pt x="3" y="21"/>
                    <a:pt x="3" y="21"/>
                    <a:pt x="3" y="21"/>
                  </a:cubicBezTo>
                  <a:cubicBezTo>
                    <a:pt x="1" y="23"/>
                    <a:pt x="0" y="21"/>
                    <a:pt x="0" y="19"/>
                  </a:cubicBezTo>
                  <a:cubicBezTo>
                    <a:pt x="0" y="16"/>
                    <a:pt x="1" y="14"/>
                    <a:pt x="3" y="1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4" y="0"/>
                    <a:pt x="26" y="2"/>
                    <a:pt x="26" y="4"/>
                  </a:cubicBezTo>
                  <a:cubicBezTo>
                    <a:pt x="26" y="6"/>
                    <a:pt x="24" y="9"/>
                    <a:pt x="22" y="10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8" name="Freeform 121">
              <a:extLst>
                <a:ext uri="{FF2B5EF4-FFF2-40B4-BE49-F238E27FC236}">
                  <a16:creationId xmlns:a16="http://schemas.microsoft.com/office/drawing/2014/main" id="{5FDB510F-AC52-48C9-A924-B46C8E3161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63599" y="6061023"/>
              <a:ext cx="155575" cy="98425"/>
            </a:xfrm>
            <a:custGeom>
              <a:avLst/>
              <a:gdLst>
                <a:gd name="T0" fmla="*/ 28 w 56"/>
                <a:gd name="T1" fmla="*/ 2 h 36"/>
                <a:gd name="T2" fmla="*/ 16 w 56"/>
                <a:gd name="T3" fmla="*/ 1 h 36"/>
                <a:gd name="T4" fmla="*/ 6 w 56"/>
                <a:gd name="T5" fmla="*/ 4 h 36"/>
                <a:gd name="T6" fmla="*/ 0 w 56"/>
                <a:gd name="T7" fmla="*/ 12 h 36"/>
                <a:gd name="T8" fmla="*/ 8 w 56"/>
                <a:gd name="T9" fmla="*/ 20 h 36"/>
                <a:gd name="T10" fmla="*/ 21 w 56"/>
                <a:gd name="T11" fmla="*/ 24 h 36"/>
                <a:gd name="T12" fmla="*/ 34 w 56"/>
                <a:gd name="T13" fmla="*/ 20 h 36"/>
                <a:gd name="T14" fmla="*/ 39 w 56"/>
                <a:gd name="T15" fmla="*/ 16 h 36"/>
                <a:gd name="T16" fmla="*/ 39 w 56"/>
                <a:gd name="T17" fmla="*/ 10 h 36"/>
                <a:gd name="T18" fmla="*/ 40 w 56"/>
                <a:gd name="T19" fmla="*/ 10 h 36"/>
                <a:gd name="T20" fmla="*/ 51 w 56"/>
                <a:gd name="T21" fmla="*/ 22 h 36"/>
                <a:gd name="T22" fmla="*/ 45 w 56"/>
                <a:gd name="T23" fmla="*/ 32 h 36"/>
                <a:gd name="T24" fmla="*/ 41 w 56"/>
                <a:gd name="T25" fmla="*/ 33 h 36"/>
                <a:gd name="T26" fmla="*/ 38 w 56"/>
                <a:gd name="T27" fmla="*/ 35 h 36"/>
                <a:gd name="T28" fmla="*/ 40 w 56"/>
                <a:gd name="T29" fmla="*/ 36 h 36"/>
                <a:gd name="T30" fmla="*/ 47 w 56"/>
                <a:gd name="T31" fmla="*/ 33 h 36"/>
                <a:gd name="T32" fmla="*/ 55 w 56"/>
                <a:gd name="T33" fmla="*/ 26 h 36"/>
                <a:gd name="T34" fmla="*/ 53 w 56"/>
                <a:gd name="T35" fmla="*/ 17 h 36"/>
                <a:gd name="T36" fmla="*/ 40 w 56"/>
                <a:gd name="T37" fmla="*/ 7 h 36"/>
                <a:gd name="T38" fmla="*/ 28 w 56"/>
                <a:gd name="T39" fmla="*/ 2 h 36"/>
                <a:gd name="T40" fmla="*/ 16 w 56"/>
                <a:gd name="T41" fmla="*/ 3 h 36"/>
                <a:gd name="T42" fmla="*/ 25 w 56"/>
                <a:gd name="T43" fmla="*/ 4 h 36"/>
                <a:gd name="T44" fmla="*/ 33 w 56"/>
                <a:gd name="T45" fmla="*/ 7 h 36"/>
                <a:gd name="T46" fmla="*/ 36 w 56"/>
                <a:gd name="T47" fmla="*/ 10 h 36"/>
                <a:gd name="T48" fmla="*/ 36 w 56"/>
                <a:gd name="T49" fmla="*/ 15 h 36"/>
                <a:gd name="T50" fmla="*/ 31 w 56"/>
                <a:gd name="T51" fmla="*/ 19 h 36"/>
                <a:gd name="T52" fmla="*/ 21 w 56"/>
                <a:gd name="T53" fmla="*/ 22 h 36"/>
                <a:gd name="T54" fmla="*/ 10 w 56"/>
                <a:gd name="T55" fmla="*/ 19 h 36"/>
                <a:gd name="T56" fmla="*/ 4 w 56"/>
                <a:gd name="T57" fmla="*/ 12 h 36"/>
                <a:gd name="T58" fmla="*/ 9 w 56"/>
                <a:gd name="T59" fmla="*/ 5 h 36"/>
                <a:gd name="T60" fmla="*/ 16 w 56"/>
                <a:gd name="T61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36">
                  <a:moveTo>
                    <a:pt x="28" y="2"/>
                  </a:moveTo>
                  <a:cubicBezTo>
                    <a:pt x="24" y="1"/>
                    <a:pt x="20" y="0"/>
                    <a:pt x="16" y="1"/>
                  </a:cubicBezTo>
                  <a:cubicBezTo>
                    <a:pt x="12" y="1"/>
                    <a:pt x="9" y="2"/>
                    <a:pt x="6" y="4"/>
                  </a:cubicBezTo>
                  <a:cubicBezTo>
                    <a:pt x="2" y="6"/>
                    <a:pt x="0" y="9"/>
                    <a:pt x="0" y="12"/>
                  </a:cubicBezTo>
                  <a:cubicBezTo>
                    <a:pt x="1" y="15"/>
                    <a:pt x="3" y="18"/>
                    <a:pt x="8" y="20"/>
                  </a:cubicBezTo>
                  <a:cubicBezTo>
                    <a:pt x="12" y="23"/>
                    <a:pt x="16" y="24"/>
                    <a:pt x="21" y="24"/>
                  </a:cubicBezTo>
                  <a:cubicBezTo>
                    <a:pt x="25" y="24"/>
                    <a:pt x="30" y="23"/>
                    <a:pt x="34" y="20"/>
                  </a:cubicBezTo>
                  <a:cubicBezTo>
                    <a:pt x="36" y="19"/>
                    <a:pt x="38" y="18"/>
                    <a:pt x="39" y="16"/>
                  </a:cubicBezTo>
                  <a:cubicBezTo>
                    <a:pt x="40" y="14"/>
                    <a:pt x="40" y="12"/>
                    <a:pt x="39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6" y="14"/>
                    <a:pt x="50" y="18"/>
                    <a:pt x="51" y="22"/>
                  </a:cubicBezTo>
                  <a:cubicBezTo>
                    <a:pt x="52" y="26"/>
                    <a:pt x="50" y="29"/>
                    <a:pt x="45" y="32"/>
                  </a:cubicBezTo>
                  <a:cubicBezTo>
                    <a:pt x="44" y="32"/>
                    <a:pt x="43" y="33"/>
                    <a:pt x="41" y="33"/>
                  </a:cubicBezTo>
                  <a:cubicBezTo>
                    <a:pt x="40" y="34"/>
                    <a:pt x="39" y="34"/>
                    <a:pt x="38" y="35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3" y="36"/>
                    <a:pt x="45" y="35"/>
                    <a:pt x="47" y="33"/>
                  </a:cubicBezTo>
                  <a:cubicBezTo>
                    <a:pt x="51" y="31"/>
                    <a:pt x="54" y="28"/>
                    <a:pt x="55" y="26"/>
                  </a:cubicBezTo>
                  <a:cubicBezTo>
                    <a:pt x="56" y="23"/>
                    <a:pt x="55" y="20"/>
                    <a:pt x="53" y="17"/>
                  </a:cubicBezTo>
                  <a:cubicBezTo>
                    <a:pt x="50" y="13"/>
                    <a:pt x="46" y="10"/>
                    <a:pt x="40" y="7"/>
                  </a:cubicBezTo>
                  <a:cubicBezTo>
                    <a:pt x="36" y="4"/>
                    <a:pt x="32" y="3"/>
                    <a:pt x="28" y="2"/>
                  </a:cubicBezTo>
                  <a:close/>
                  <a:moveTo>
                    <a:pt x="16" y="3"/>
                  </a:moveTo>
                  <a:cubicBezTo>
                    <a:pt x="19" y="3"/>
                    <a:pt x="22" y="3"/>
                    <a:pt x="25" y="4"/>
                  </a:cubicBezTo>
                  <a:cubicBezTo>
                    <a:pt x="28" y="4"/>
                    <a:pt x="31" y="5"/>
                    <a:pt x="33" y="7"/>
                  </a:cubicBezTo>
                  <a:cubicBezTo>
                    <a:pt x="35" y="8"/>
                    <a:pt x="36" y="9"/>
                    <a:pt x="36" y="10"/>
                  </a:cubicBezTo>
                  <a:cubicBezTo>
                    <a:pt x="37" y="12"/>
                    <a:pt x="37" y="13"/>
                    <a:pt x="36" y="15"/>
                  </a:cubicBezTo>
                  <a:cubicBezTo>
                    <a:pt x="35" y="16"/>
                    <a:pt x="34" y="18"/>
                    <a:pt x="31" y="19"/>
                  </a:cubicBezTo>
                  <a:cubicBezTo>
                    <a:pt x="28" y="21"/>
                    <a:pt x="25" y="22"/>
                    <a:pt x="21" y="22"/>
                  </a:cubicBezTo>
                  <a:cubicBezTo>
                    <a:pt x="18" y="22"/>
                    <a:pt x="14" y="21"/>
                    <a:pt x="10" y="19"/>
                  </a:cubicBezTo>
                  <a:cubicBezTo>
                    <a:pt x="7" y="16"/>
                    <a:pt x="5" y="14"/>
                    <a:pt x="4" y="12"/>
                  </a:cubicBezTo>
                  <a:cubicBezTo>
                    <a:pt x="4" y="9"/>
                    <a:pt x="6" y="7"/>
                    <a:pt x="9" y="5"/>
                  </a:cubicBezTo>
                  <a:cubicBezTo>
                    <a:pt x="11" y="4"/>
                    <a:pt x="14" y="3"/>
                    <a:pt x="16" y="3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9" name="Freeform 122">
              <a:extLst>
                <a:ext uri="{FF2B5EF4-FFF2-40B4-BE49-F238E27FC236}">
                  <a16:creationId xmlns:a16="http://schemas.microsoft.com/office/drawing/2014/main" id="{D52BA935-1569-4490-AAA6-6BB18E6C87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182662" y="6046735"/>
              <a:ext cx="101600" cy="57150"/>
            </a:xfrm>
            <a:custGeom>
              <a:avLst/>
              <a:gdLst>
                <a:gd name="T0" fmla="*/ 35 w 37"/>
                <a:gd name="T1" fmla="*/ 20 h 21"/>
                <a:gd name="T2" fmla="*/ 34 w 37"/>
                <a:gd name="T3" fmla="*/ 17 h 21"/>
                <a:gd name="T4" fmla="*/ 29 w 37"/>
                <a:gd name="T5" fmla="*/ 17 h 21"/>
                <a:gd name="T6" fmla="*/ 30 w 37"/>
                <a:gd name="T7" fmla="*/ 20 h 21"/>
                <a:gd name="T8" fmla="*/ 35 w 37"/>
                <a:gd name="T9" fmla="*/ 20 h 21"/>
                <a:gd name="T10" fmla="*/ 35 w 37"/>
                <a:gd name="T11" fmla="*/ 20 h 21"/>
                <a:gd name="T12" fmla="*/ 5 w 37"/>
                <a:gd name="T13" fmla="*/ 5 h 21"/>
                <a:gd name="T14" fmla="*/ 8 w 37"/>
                <a:gd name="T15" fmla="*/ 5 h 21"/>
                <a:gd name="T16" fmla="*/ 9 w 37"/>
                <a:gd name="T17" fmla="*/ 3 h 21"/>
                <a:gd name="T18" fmla="*/ 7 w 37"/>
                <a:gd name="T19" fmla="*/ 2 h 21"/>
                <a:gd name="T20" fmla="*/ 2 w 37"/>
                <a:gd name="T21" fmla="*/ 1 h 21"/>
                <a:gd name="T22" fmla="*/ 2 w 37"/>
                <a:gd name="T23" fmla="*/ 4 h 21"/>
                <a:gd name="T24" fmla="*/ 5 w 37"/>
                <a:gd name="T25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21">
                  <a:moveTo>
                    <a:pt x="35" y="20"/>
                  </a:moveTo>
                  <a:cubicBezTo>
                    <a:pt x="37" y="19"/>
                    <a:pt x="36" y="18"/>
                    <a:pt x="34" y="17"/>
                  </a:cubicBezTo>
                  <a:cubicBezTo>
                    <a:pt x="32" y="16"/>
                    <a:pt x="31" y="16"/>
                    <a:pt x="29" y="17"/>
                  </a:cubicBezTo>
                  <a:cubicBezTo>
                    <a:pt x="27" y="18"/>
                    <a:pt x="28" y="19"/>
                    <a:pt x="30" y="20"/>
                  </a:cubicBezTo>
                  <a:cubicBezTo>
                    <a:pt x="32" y="21"/>
                    <a:pt x="33" y="21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lose/>
                  <a:moveTo>
                    <a:pt x="5" y="5"/>
                  </a:moveTo>
                  <a:cubicBezTo>
                    <a:pt x="6" y="5"/>
                    <a:pt x="7" y="5"/>
                    <a:pt x="8" y="5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9" y="3"/>
                    <a:pt x="8" y="2"/>
                    <a:pt x="7" y="2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2"/>
                    <a:pt x="0" y="3"/>
                    <a:pt x="2" y="4"/>
                  </a:cubicBezTo>
                  <a:cubicBezTo>
                    <a:pt x="3" y="5"/>
                    <a:pt x="4" y="5"/>
                    <a:pt x="5" y="5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0" name="Freeform 123">
              <a:extLst>
                <a:ext uri="{FF2B5EF4-FFF2-40B4-BE49-F238E27FC236}">
                  <a16:creationId xmlns:a16="http://schemas.microsoft.com/office/drawing/2014/main" id="{3EEAE30A-EE36-456B-9D1C-05C3E65863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38224" y="5975298"/>
              <a:ext cx="134938" cy="93663"/>
            </a:xfrm>
            <a:custGeom>
              <a:avLst/>
              <a:gdLst>
                <a:gd name="T0" fmla="*/ 43 w 49"/>
                <a:gd name="T1" fmla="*/ 14 h 34"/>
                <a:gd name="T2" fmla="*/ 35 w 49"/>
                <a:gd name="T3" fmla="*/ 18 h 34"/>
                <a:gd name="T4" fmla="*/ 4 w 49"/>
                <a:gd name="T5" fmla="*/ 0 h 34"/>
                <a:gd name="T6" fmla="*/ 0 w 49"/>
                <a:gd name="T7" fmla="*/ 2 h 34"/>
                <a:gd name="T8" fmla="*/ 10 w 49"/>
                <a:gd name="T9" fmla="*/ 33 h 34"/>
                <a:gd name="T10" fmla="*/ 12 w 49"/>
                <a:gd name="T11" fmla="*/ 34 h 34"/>
                <a:gd name="T12" fmla="*/ 35 w 49"/>
                <a:gd name="T13" fmla="*/ 21 h 34"/>
                <a:gd name="T14" fmla="*/ 46 w 49"/>
                <a:gd name="T15" fmla="*/ 28 h 34"/>
                <a:gd name="T16" fmla="*/ 49 w 49"/>
                <a:gd name="T17" fmla="*/ 26 h 34"/>
                <a:gd name="T18" fmla="*/ 38 w 49"/>
                <a:gd name="T19" fmla="*/ 20 h 34"/>
                <a:gd name="T20" fmla="*/ 45 w 49"/>
                <a:gd name="T21" fmla="*/ 15 h 34"/>
                <a:gd name="T22" fmla="*/ 43 w 49"/>
                <a:gd name="T23" fmla="*/ 14 h 34"/>
                <a:gd name="T24" fmla="*/ 13 w 49"/>
                <a:gd name="T25" fmla="*/ 31 h 34"/>
                <a:gd name="T26" fmla="*/ 6 w 49"/>
                <a:gd name="T27" fmla="*/ 9 h 34"/>
                <a:gd name="T28" fmla="*/ 4 w 49"/>
                <a:gd name="T29" fmla="*/ 3 h 34"/>
                <a:gd name="T30" fmla="*/ 4 w 49"/>
                <a:gd name="T31" fmla="*/ 3 h 34"/>
                <a:gd name="T32" fmla="*/ 19 w 49"/>
                <a:gd name="T33" fmla="*/ 12 h 34"/>
                <a:gd name="T34" fmla="*/ 32 w 49"/>
                <a:gd name="T35" fmla="*/ 20 h 34"/>
                <a:gd name="T36" fmla="*/ 13 w 49"/>
                <a:gd name="T37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34">
                  <a:moveTo>
                    <a:pt x="43" y="14"/>
                  </a:moveTo>
                  <a:cubicBezTo>
                    <a:pt x="35" y="18"/>
                    <a:pt x="35" y="18"/>
                    <a:pt x="35" y="1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3" y="14"/>
                    <a:pt x="43" y="14"/>
                    <a:pt x="43" y="14"/>
                  </a:cubicBezTo>
                  <a:close/>
                  <a:moveTo>
                    <a:pt x="13" y="31"/>
                  </a:moveTo>
                  <a:cubicBezTo>
                    <a:pt x="6" y="9"/>
                    <a:pt x="6" y="9"/>
                    <a:pt x="6" y="9"/>
                  </a:cubicBezTo>
                  <a:cubicBezTo>
                    <a:pt x="5" y="6"/>
                    <a:pt x="4" y="4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8" y="6"/>
                    <a:pt x="13" y="9"/>
                    <a:pt x="19" y="12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13" y="31"/>
                    <a:pt x="13" y="31"/>
                    <a:pt x="13" y="3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1" name="Freeform 124">
              <a:extLst>
                <a:ext uri="{FF2B5EF4-FFF2-40B4-BE49-F238E27FC236}">
                  <a16:creationId xmlns:a16="http://schemas.microsoft.com/office/drawing/2014/main" id="{5E4B18F4-5C8B-46E7-BBB1-2EECFE400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4424" y="5927673"/>
              <a:ext cx="138113" cy="77788"/>
            </a:xfrm>
            <a:custGeom>
              <a:avLst/>
              <a:gdLst>
                <a:gd name="T0" fmla="*/ 6 w 50"/>
                <a:gd name="T1" fmla="*/ 0 h 28"/>
                <a:gd name="T2" fmla="*/ 3 w 50"/>
                <a:gd name="T3" fmla="*/ 2 h 28"/>
                <a:gd name="T4" fmla="*/ 0 w 50"/>
                <a:gd name="T5" fmla="*/ 14 h 28"/>
                <a:gd name="T6" fmla="*/ 4 w 50"/>
                <a:gd name="T7" fmla="*/ 14 h 28"/>
                <a:gd name="T8" fmla="*/ 6 w 50"/>
                <a:gd name="T9" fmla="*/ 5 h 28"/>
                <a:gd name="T10" fmla="*/ 6 w 50"/>
                <a:gd name="T11" fmla="*/ 4 h 28"/>
                <a:gd name="T12" fmla="*/ 15 w 50"/>
                <a:gd name="T13" fmla="*/ 9 h 28"/>
                <a:gd name="T14" fmla="*/ 47 w 50"/>
                <a:gd name="T15" fmla="*/ 28 h 28"/>
                <a:gd name="T16" fmla="*/ 50 w 50"/>
                <a:gd name="T17" fmla="*/ 26 h 28"/>
                <a:gd name="T18" fmla="*/ 6 w 50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28">
                  <a:moveTo>
                    <a:pt x="6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8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9" y="6"/>
                    <a:pt x="12" y="7"/>
                    <a:pt x="15" y="9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2" name="Freeform 125">
              <a:extLst>
                <a:ext uri="{FF2B5EF4-FFF2-40B4-BE49-F238E27FC236}">
                  <a16:creationId xmlns:a16="http://schemas.microsoft.com/office/drawing/2014/main" id="{7D268473-1729-40EE-B9D6-705359421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20887" y="6596010"/>
              <a:ext cx="233363" cy="134938"/>
            </a:xfrm>
            <a:custGeom>
              <a:avLst/>
              <a:gdLst>
                <a:gd name="T0" fmla="*/ 85 w 85"/>
                <a:gd name="T1" fmla="*/ 2 h 49"/>
                <a:gd name="T2" fmla="*/ 4 w 85"/>
                <a:gd name="T3" fmla="*/ 48 h 49"/>
                <a:gd name="T4" fmla="*/ 1 w 85"/>
                <a:gd name="T5" fmla="*/ 48 h 49"/>
                <a:gd name="T6" fmla="*/ 1 w 85"/>
                <a:gd name="T7" fmla="*/ 47 h 49"/>
                <a:gd name="T8" fmla="*/ 82 w 85"/>
                <a:gd name="T9" fmla="*/ 0 h 49"/>
                <a:gd name="T10" fmla="*/ 85 w 85"/>
                <a:gd name="T11" fmla="*/ 0 h 49"/>
                <a:gd name="T12" fmla="*/ 85 w 85"/>
                <a:gd name="T13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49">
                  <a:moveTo>
                    <a:pt x="85" y="2"/>
                  </a:moveTo>
                  <a:cubicBezTo>
                    <a:pt x="4" y="48"/>
                    <a:pt x="4" y="48"/>
                    <a:pt x="4" y="48"/>
                  </a:cubicBezTo>
                  <a:cubicBezTo>
                    <a:pt x="3" y="49"/>
                    <a:pt x="2" y="49"/>
                    <a:pt x="1" y="48"/>
                  </a:cubicBezTo>
                  <a:cubicBezTo>
                    <a:pt x="0" y="48"/>
                    <a:pt x="0" y="47"/>
                    <a:pt x="1" y="47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3" y="0"/>
                    <a:pt x="84" y="0"/>
                    <a:pt x="85" y="0"/>
                  </a:cubicBezTo>
                  <a:cubicBezTo>
                    <a:pt x="85" y="1"/>
                    <a:pt x="85" y="1"/>
                    <a:pt x="85" y="2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3" name="Freeform 126">
              <a:extLst>
                <a:ext uri="{FF2B5EF4-FFF2-40B4-BE49-F238E27FC236}">
                  <a16:creationId xmlns:a16="http://schemas.microsoft.com/office/drawing/2014/main" id="{3743262C-7B5A-4173-BE61-58F1AA0D7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77887" y="5941960"/>
              <a:ext cx="101600" cy="57150"/>
            </a:xfrm>
            <a:custGeom>
              <a:avLst/>
              <a:gdLst>
                <a:gd name="T0" fmla="*/ 36 w 37"/>
                <a:gd name="T1" fmla="*/ 11 h 21"/>
                <a:gd name="T2" fmla="*/ 19 w 37"/>
                <a:gd name="T3" fmla="*/ 21 h 21"/>
                <a:gd name="T4" fmla="*/ 16 w 37"/>
                <a:gd name="T5" fmla="*/ 21 h 21"/>
                <a:gd name="T6" fmla="*/ 1 w 37"/>
                <a:gd name="T7" fmla="*/ 12 h 21"/>
                <a:gd name="T8" fmla="*/ 1 w 37"/>
                <a:gd name="T9" fmla="*/ 11 h 21"/>
                <a:gd name="T10" fmla="*/ 18 w 37"/>
                <a:gd name="T11" fmla="*/ 0 h 21"/>
                <a:gd name="T12" fmla="*/ 21 w 37"/>
                <a:gd name="T13" fmla="*/ 0 h 21"/>
                <a:gd name="T14" fmla="*/ 36 w 37"/>
                <a:gd name="T15" fmla="*/ 9 h 21"/>
                <a:gd name="T16" fmla="*/ 36 w 37"/>
                <a:gd name="T17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21">
                  <a:moveTo>
                    <a:pt x="36" y="11"/>
                  </a:moveTo>
                  <a:cubicBezTo>
                    <a:pt x="19" y="21"/>
                    <a:pt x="19" y="21"/>
                    <a:pt x="19" y="21"/>
                  </a:cubicBezTo>
                  <a:cubicBezTo>
                    <a:pt x="18" y="21"/>
                    <a:pt x="16" y="21"/>
                    <a:pt x="16" y="2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2"/>
                    <a:pt x="0" y="11"/>
                    <a:pt x="1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0"/>
                    <a:pt x="20" y="0"/>
                    <a:pt x="21" y="0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9"/>
                    <a:pt x="37" y="10"/>
                    <a:pt x="36" y="1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4" name="Freeform 127">
              <a:extLst>
                <a:ext uri="{FF2B5EF4-FFF2-40B4-BE49-F238E27FC236}">
                  <a16:creationId xmlns:a16="http://schemas.microsoft.com/office/drawing/2014/main" id="{157A45E6-B4D6-42C8-91E9-B288C5F03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92174" y="5908623"/>
              <a:ext cx="65088" cy="46038"/>
            </a:xfrm>
            <a:custGeom>
              <a:avLst/>
              <a:gdLst>
                <a:gd name="T0" fmla="*/ 18 w 24"/>
                <a:gd name="T1" fmla="*/ 15 h 17"/>
                <a:gd name="T2" fmla="*/ 12 w 24"/>
                <a:gd name="T3" fmla="*/ 14 h 17"/>
                <a:gd name="T4" fmla="*/ 7 w 24"/>
                <a:gd name="T5" fmla="*/ 11 h 17"/>
                <a:gd name="T6" fmla="*/ 7 w 24"/>
                <a:gd name="T7" fmla="*/ 4 h 17"/>
                <a:gd name="T8" fmla="*/ 20 w 24"/>
                <a:gd name="T9" fmla="*/ 4 h 17"/>
                <a:gd name="T10" fmla="*/ 22 w 24"/>
                <a:gd name="T11" fmla="*/ 5 h 17"/>
                <a:gd name="T12" fmla="*/ 24 w 24"/>
                <a:gd name="T13" fmla="*/ 4 h 17"/>
                <a:gd name="T14" fmla="*/ 22 w 24"/>
                <a:gd name="T15" fmla="*/ 2 h 17"/>
                <a:gd name="T16" fmla="*/ 5 w 24"/>
                <a:gd name="T17" fmla="*/ 2 h 17"/>
                <a:gd name="T18" fmla="*/ 5 w 24"/>
                <a:gd name="T19" fmla="*/ 12 h 17"/>
                <a:gd name="T20" fmla="*/ 10 w 24"/>
                <a:gd name="T21" fmla="*/ 15 h 17"/>
                <a:gd name="T22" fmla="*/ 21 w 24"/>
                <a:gd name="T23" fmla="*/ 17 h 17"/>
                <a:gd name="T24" fmla="*/ 18 w 24"/>
                <a:gd name="T2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17">
                  <a:moveTo>
                    <a:pt x="18" y="15"/>
                  </a:moveTo>
                  <a:cubicBezTo>
                    <a:pt x="16" y="15"/>
                    <a:pt x="14" y="15"/>
                    <a:pt x="12" y="14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4" y="9"/>
                    <a:pt x="4" y="6"/>
                    <a:pt x="7" y="4"/>
                  </a:cubicBezTo>
                  <a:cubicBezTo>
                    <a:pt x="11" y="2"/>
                    <a:pt x="16" y="2"/>
                    <a:pt x="20" y="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17" y="0"/>
                    <a:pt x="10" y="0"/>
                    <a:pt x="5" y="2"/>
                  </a:cubicBezTo>
                  <a:cubicBezTo>
                    <a:pt x="0" y="5"/>
                    <a:pt x="0" y="9"/>
                    <a:pt x="5" y="1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3" y="17"/>
                    <a:pt x="17" y="17"/>
                    <a:pt x="21" y="17"/>
                  </a:cubicBezTo>
                  <a:lnTo>
                    <a:pt x="18" y="15"/>
                  </a:ln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5" name="Freeform 128">
              <a:extLst>
                <a:ext uri="{FF2B5EF4-FFF2-40B4-BE49-F238E27FC236}">
                  <a16:creationId xmlns:a16="http://schemas.microsoft.com/office/drawing/2014/main" id="{4070C225-9A90-4E28-AF7B-565E139D4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57262" y="6234060"/>
              <a:ext cx="44450" cy="30163"/>
            </a:xfrm>
            <a:custGeom>
              <a:avLst/>
              <a:gdLst>
                <a:gd name="T0" fmla="*/ 13 w 16"/>
                <a:gd name="T1" fmla="*/ 4 h 11"/>
                <a:gd name="T2" fmla="*/ 11 w 16"/>
                <a:gd name="T3" fmla="*/ 4 h 11"/>
                <a:gd name="T4" fmla="*/ 8 w 16"/>
                <a:gd name="T5" fmla="*/ 5 h 11"/>
                <a:gd name="T6" fmla="*/ 5 w 16"/>
                <a:gd name="T7" fmla="*/ 5 h 11"/>
                <a:gd name="T8" fmla="*/ 4 w 16"/>
                <a:gd name="T9" fmla="*/ 6 h 11"/>
                <a:gd name="T10" fmla="*/ 2 w 16"/>
                <a:gd name="T11" fmla="*/ 5 h 11"/>
                <a:gd name="T12" fmla="*/ 1 w 16"/>
                <a:gd name="T13" fmla="*/ 4 h 11"/>
                <a:gd name="T14" fmla="*/ 3 w 16"/>
                <a:gd name="T15" fmla="*/ 2 h 11"/>
                <a:gd name="T16" fmla="*/ 6 w 16"/>
                <a:gd name="T17" fmla="*/ 1 h 11"/>
                <a:gd name="T18" fmla="*/ 6 w 16"/>
                <a:gd name="T19" fmla="*/ 0 h 11"/>
                <a:gd name="T20" fmla="*/ 2 w 16"/>
                <a:gd name="T21" fmla="*/ 1 h 11"/>
                <a:gd name="T22" fmla="*/ 0 w 16"/>
                <a:gd name="T23" fmla="*/ 4 h 11"/>
                <a:gd name="T24" fmla="*/ 1 w 16"/>
                <a:gd name="T25" fmla="*/ 6 h 11"/>
                <a:gd name="T26" fmla="*/ 4 w 16"/>
                <a:gd name="T27" fmla="*/ 6 h 11"/>
                <a:gd name="T28" fmla="*/ 8 w 16"/>
                <a:gd name="T29" fmla="*/ 6 h 11"/>
                <a:gd name="T30" fmla="*/ 11 w 16"/>
                <a:gd name="T31" fmla="*/ 5 h 11"/>
                <a:gd name="T32" fmla="*/ 13 w 16"/>
                <a:gd name="T33" fmla="*/ 5 h 11"/>
                <a:gd name="T34" fmla="*/ 14 w 16"/>
                <a:gd name="T35" fmla="*/ 5 h 11"/>
                <a:gd name="T36" fmla="*/ 15 w 16"/>
                <a:gd name="T37" fmla="*/ 7 h 11"/>
                <a:gd name="T38" fmla="*/ 13 w 16"/>
                <a:gd name="T39" fmla="*/ 9 h 11"/>
                <a:gd name="T40" fmla="*/ 9 w 16"/>
                <a:gd name="T41" fmla="*/ 10 h 11"/>
                <a:gd name="T42" fmla="*/ 10 w 16"/>
                <a:gd name="T43" fmla="*/ 11 h 11"/>
                <a:gd name="T44" fmla="*/ 14 w 16"/>
                <a:gd name="T45" fmla="*/ 9 h 11"/>
                <a:gd name="T46" fmla="*/ 16 w 16"/>
                <a:gd name="T47" fmla="*/ 7 h 11"/>
                <a:gd name="T48" fmla="*/ 15 w 16"/>
                <a:gd name="T49" fmla="*/ 5 h 11"/>
                <a:gd name="T50" fmla="*/ 13 w 16"/>
                <a:gd name="T51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" h="11">
                  <a:moveTo>
                    <a:pt x="13" y="4"/>
                  </a:moveTo>
                  <a:cubicBezTo>
                    <a:pt x="13" y="4"/>
                    <a:pt x="12" y="4"/>
                    <a:pt x="11" y="4"/>
                  </a:cubicBezTo>
                  <a:cubicBezTo>
                    <a:pt x="10" y="4"/>
                    <a:pt x="9" y="4"/>
                    <a:pt x="8" y="5"/>
                  </a:cubicBezTo>
                  <a:cubicBezTo>
                    <a:pt x="7" y="5"/>
                    <a:pt x="6" y="5"/>
                    <a:pt x="5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3" y="1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2" y="6"/>
                    <a:pt x="3" y="6"/>
                    <a:pt x="4" y="6"/>
                  </a:cubicBezTo>
                  <a:cubicBezTo>
                    <a:pt x="5" y="6"/>
                    <a:pt x="6" y="6"/>
                    <a:pt x="8" y="6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1" y="5"/>
                    <a:pt x="12" y="5"/>
                    <a:pt x="13" y="5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5" y="6"/>
                    <a:pt x="15" y="6"/>
                    <a:pt x="15" y="7"/>
                  </a:cubicBezTo>
                  <a:cubicBezTo>
                    <a:pt x="15" y="8"/>
                    <a:pt x="14" y="8"/>
                    <a:pt x="13" y="9"/>
                  </a:cubicBezTo>
                  <a:cubicBezTo>
                    <a:pt x="12" y="10"/>
                    <a:pt x="11" y="10"/>
                    <a:pt x="9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11"/>
                    <a:pt x="13" y="10"/>
                    <a:pt x="14" y="9"/>
                  </a:cubicBezTo>
                  <a:cubicBezTo>
                    <a:pt x="15" y="8"/>
                    <a:pt x="16" y="8"/>
                    <a:pt x="16" y="7"/>
                  </a:cubicBezTo>
                  <a:cubicBezTo>
                    <a:pt x="16" y="6"/>
                    <a:pt x="16" y="5"/>
                    <a:pt x="15" y="5"/>
                  </a:cubicBezTo>
                  <a:cubicBezTo>
                    <a:pt x="14" y="4"/>
                    <a:pt x="14" y="4"/>
                    <a:pt x="13" y="4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6" name="Freeform 129">
              <a:extLst>
                <a:ext uri="{FF2B5EF4-FFF2-40B4-BE49-F238E27FC236}">
                  <a16:creationId xmlns:a16="http://schemas.microsoft.com/office/drawing/2014/main" id="{39F6D525-9105-40E6-9419-A6219BB8A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87424" y="6222948"/>
              <a:ext cx="47625" cy="25400"/>
            </a:xfrm>
            <a:custGeom>
              <a:avLst/>
              <a:gdLst>
                <a:gd name="T0" fmla="*/ 0 w 17"/>
                <a:gd name="T1" fmla="*/ 4 h 9"/>
                <a:gd name="T2" fmla="*/ 6 w 17"/>
                <a:gd name="T3" fmla="*/ 7 h 9"/>
                <a:gd name="T4" fmla="*/ 13 w 17"/>
                <a:gd name="T5" fmla="*/ 8 h 9"/>
                <a:gd name="T6" fmla="*/ 14 w 17"/>
                <a:gd name="T7" fmla="*/ 5 h 9"/>
                <a:gd name="T8" fmla="*/ 15 w 17"/>
                <a:gd name="T9" fmla="*/ 5 h 9"/>
                <a:gd name="T10" fmla="*/ 16 w 17"/>
                <a:gd name="T11" fmla="*/ 6 h 9"/>
                <a:gd name="T12" fmla="*/ 17 w 17"/>
                <a:gd name="T13" fmla="*/ 5 h 9"/>
                <a:gd name="T14" fmla="*/ 7 w 17"/>
                <a:gd name="T15" fmla="*/ 0 h 9"/>
                <a:gd name="T16" fmla="*/ 7 w 17"/>
                <a:gd name="T17" fmla="*/ 0 h 9"/>
                <a:gd name="T18" fmla="*/ 12 w 17"/>
                <a:gd name="T19" fmla="*/ 3 h 9"/>
                <a:gd name="T20" fmla="*/ 14 w 17"/>
                <a:gd name="T21" fmla="*/ 5 h 9"/>
                <a:gd name="T22" fmla="*/ 12 w 17"/>
                <a:gd name="T23" fmla="*/ 7 h 9"/>
                <a:gd name="T24" fmla="*/ 10 w 17"/>
                <a:gd name="T25" fmla="*/ 8 h 9"/>
                <a:gd name="T26" fmla="*/ 7 w 17"/>
                <a:gd name="T27" fmla="*/ 7 h 9"/>
                <a:gd name="T28" fmla="*/ 1 w 17"/>
                <a:gd name="T29" fmla="*/ 4 h 9"/>
                <a:gd name="T30" fmla="*/ 0 w 17"/>
                <a:gd name="T3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9">
                  <a:moveTo>
                    <a:pt x="0" y="4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8" y="9"/>
                    <a:pt x="11" y="9"/>
                    <a:pt x="13" y="8"/>
                  </a:cubicBezTo>
                  <a:cubicBezTo>
                    <a:pt x="14" y="7"/>
                    <a:pt x="15" y="6"/>
                    <a:pt x="14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4"/>
                    <a:pt x="14" y="5"/>
                    <a:pt x="14" y="5"/>
                  </a:cubicBezTo>
                  <a:cubicBezTo>
                    <a:pt x="14" y="6"/>
                    <a:pt x="13" y="6"/>
                    <a:pt x="12" y="7"/>
                  </a:cubicBezTo>
                  <a:cubicBezTo>
                    <a:pt x="11" y="8"/>
                    <a:pt x="10" y="8"/>
                    <a:pt x="10" y="8"/>
                  </a:cubicBezTo>
                  <a:cubicBezTo>
                    <a:pt x="9" y="8"/>
                    <a:pt x="8" y="7"/>
                    <a:pt x="7" y="7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7" name="Freeform 130">
              <a:extLst>
                <a:ext uri="{FF2B5EF4-FFF2-40B4-BE49-F238E27FC236}">
                  <a16:creationId xmlns:a16="http://schemas.microsoft.com/office/drawing/2014/main" id="{30F5B619-C1B3-433C-96E8-71E3E088A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19174" y="6207073"/>
              <a:ext cx="42863" cy="23813"/>
            </a:xfrm>
            <a:custGeom>
              <a:avLst/>
              <a:gdLst>
                <a:gd name="T0" fmla="*/ 16 w 16"/>
                <a:gd name="T1" fmla="*/ 5 h 9"/>
                <a:gd name="T2" fmla="*/ 10 w 16"/>
                <a:gd name="T3" fmla="*/ 2 h 9"/>
                <a:gd name="T4" fmla="*/ 3 w 16"/>
                <a:gd name="T5" fmla="*/ 2 h 9"/>
                <a:gd name="T6" fmla="*/ 2 w 16"/>
                <a:gd name="T7" fmla="*/ 4 h 9"/>
                <a:gd name="T8" fmla="*/ 2 w 16"/>
                <a:gd name="T9" fmla="*/ 4 h 9"/>
                <a:gd name="T10" fmla="*/ 0 w 16"/>
                <a:gd name="T11" fmla="*/ 4 h 9"/>
                <a:gd name="T12" fmla="*/ 0 w 16"/>
                <a:gd name="T13" fmla="*/ 4 h 9"/>
                <a:gd name="T14" fmla="*/ 9 w 16"/>
                <a:gd name="T15" fmla="*/ 9 h 9"/>
                <a:gd name="T16" fmla="*/ 10 w 16"/>
                <a:gd name="T17" fmla="*/ 9 h 9"/>
                <a:gd name="T18" fmla="*/ 5 w 16"/>
                <a:gd name="T19" fmla="*/ 6 h 9"/>
                <a:gd name="T20" fmla="*/ 3 w 16"/>
                <a:gd name="T21" fmla="*/ 4 h 9"/>
                <a:gd name="T22" fmla="*/ 4 w 16"/>
                <a:gd name="T23" fmla="*/ 2 h 9"/>
                <a:gd name="T24" fmla="*/ 7 w 16"/>
                <a:gd name="T25" fmla="*/ 1 h 9"/>
                <a:gd name="T26" fmla="*/ 9 w 16"/>
                <a:gd name="T27" fmla="*/ 2 h 9"/>
                <a:gd name="T28" fmla="*/ 15 w 16"/>
                <a:gd name="T29" fmla="*/ 6 h 9"/>
                <a:gd name="T30" fmla="*/ 16 w 16"/>
                <a:gd name="T3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9">
                  <a:moveTo>
                    <a:pt x="16" y="5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8" y="0"/>
                    <a:pt x="6" y="0"/>
                    <a:pt x="3" y="2"/>
                  </a:cubicBezTo>
                  <a:cubicBezTo>
                    <a:pt x="2" y="2"/>
                    <a:pt x="1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5"/>
                    <a:pt x="3" y="5"/>
                    <a:pt x="3" y="4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5" y="2"/>
                    <a:pt x="6" y="1"/>
                    <a:pt x="7" y="1"/>
                  </a:cubicBezTo>
                  <a:cubicBezTo>
                    <a:pt x="7" y="1"/>
                    <a:pt x="8" y="2"/>
                    <a:pt x="9" y="2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5"/>
                    <a:pt x="16" y="5"/>
                    <a:pt x="16" y="5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8" name="Freeform 131">
              <a:extLst>
                <a:ext uri="{FF2B5EF4-FFF2-40B4-BE49-F238E27FC236}">
                  <a16:creationId xmlns:a16="http://schemas.microsoft.com/office/drawing/2014/main" id="{EAA5E70B-645C-4DA7-A5B4-5EC758A992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49337" y="6184848"/>
              <a:ext cx="41275" cy="30163"/>
            </a:xfrm>
            <a:custGeom>
              <a:avLst/>
              <a:gdLst>
                <a:gd name="T0" fmla="*/ 0 w 15"/>
                <a:gd name="T1" fmla="*/ 7 h 11"/>
                <a:gd name="T2" fmla="*/ 3 w 15"/>
                <a:gd name="T3" fmla="*/ 9 h 11"/>
                <a:gd name="T4" fmla="*/ 7 w 15"/>
                <a:gd name="T5" fmla="*/ 11 h 11"/>
                <a:gd name="T6" fmla="*/ 12 w 15"/>
                <a:gd name="T7" fmla="*/ 10 h 11"/>
                <a:gd name="T8" fmla="*/ 13 w 15"/>
                <a:gd name="T9" fmla="*/ 7 h 11"/>
                <a:gd name="T10" fmla="*/ 13 w 15"/>
                <a:gd name="T11" fmla="*/ 7 h 11"/>
                <a:gd name="T12" fmla="*/ 15 w 15"/>
                <a:gd name="T13" fmla="*/ 8 h 11"/>
                <a:gd name="T14" fmla="*/ 15 w 15"/>
                <a:gd name="T15" fmla="*/ 7 h 11"/>
                <a:gd name="T16" fmla="*/ 2 w 15"/>
                <a:gd name="T17" fmla="*/ 0 h 11"/>
                <a:gd name="T18" fmla="*/ 1 w 15"/>
                <a:gd name="T19" fmla="*/ 0 h 11"/>
                <a:gd name="T20" fmla="*/ 5 w 15"/>
                <a:gd name="T21" fmla="*/ 2 h 11"/>
                <a:gd name="T22" fmla="*/ 7 w 15"/>
                <a:gd name="T23" fmla="*/ 3 h 11"/>
                <a:gd name="T24" fmla="*/ 7 w 15"/>
                <a:gd name="T25" fmla="*/ 3 h 11"/>
                <a:gd name="T26" fmla="*/ 4 w 15"/>
                <a:gd name="T27" fmla="*/ 3 h 11"/>
                <a:gd name="T28" fmla="*/ 2 w 15"/>
                <a:gd name="T29" fmla="*/ 4 h 11"/>
                <a:gd name="T30" fmla="*/ 0 w 15"/>
                <a:gd name="T31" fmla="*/ 7 h 11"/>
                <a:gd name="T32" fmla="*/ 6 w 15"/>
                <a:gd name="T33" fmla="*/ 4 h 11"/>
                <a:gd name="T34" fmla="*/ 10 w 15"/>
                <a:gd name="T35" fmla="*/ 5 h 11"/>
                <a:gd name="T36" fmla="*/ 10 w 15"/>
                <a:gd name="T37" fmla="*/ 5 h 11"/>
                <a:gd name="T38" fmla="*/ 12 w 15"/>
                <a:gd name="T39" fmla="*/ 7 h 11"/>
                <a:gd name="T40" fmla="*/ 11 w 15"/>
                <a:gd name="T41" fmla="*/ 9 h 11"/>
                <a:gd name="T42" fmla="*/ 4 w 15"/>
                <a:gd name="T43" fmla="*/ 9 h 11"/>
                <a:gd name="T44" fmla="*/ 2 w 15"/>
                <a:gd name="T45" fmla="*/ 6 h 11"/>
                <a:gd name="T46" fmla="*/ 3 w 15"/>
                <a:gd name="T47" fmla="*/ 5 h 11"/>
                <a:gd name="T48" fmla="*/ 6 w 15"/>
                <a:gd name="T49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" h="11">
                  <a:moveTo>
                    <a:pt x="0" y="7"/>
                  </a:moveTo>
                  <a:cubicBezTo>
                    <a:pt x="0" y="7"/>
                    <a:pt x="1" y="8"/>
                    <a:pt x="3" y="9"/>
                  </a:cubicBezTo>
                  <a:cubicBezTo>
                    <a:pt x="4" y="10"/>
                    <a:pt x="6" y="11"/>
                    <a:pt x="7" y="11"/>
                  </a:cubicBezTo>
                  <a:cubicBezTo>
                    <a:pt x="9" y="11"/>
                    <a:pt x="10" y="10"/>
                    <a:pt x="12" y="10"/>
                  </a:cubicBezTo>
                  <a:cubicBezTo>
                    <a:pt x="13" y="9"/>
                    <a:pt x="13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5" y="3"/>
                    <a:pt x="4" y="3"/>
                  </a:cubicBezTo>
                  <a:cubicBezTo>
                    <a:pt x="3" y="3"/>
                    <a:pt x="3" y="4"/>
                    <a:pt x="2" y="4"/>
                  </a:cubicBezTo>
                  <a:cubicBezTo>
                    <a:pt x="1" y="5"/>
                    <a:pt x="0" y="6"/>
                    <a:pt x="0" y="7"/>
                  </a:cubicBezTo>
                  <a:close/>
                  <a:moveTo>
                    <a:pt x="6" y="4"/>
                  </a:moveTo>
                  <a:cubicBezTo>
                    <a:pt x="7" y="4"/>
                    <a:pt x="8" y="4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2" y="7"/>
                    <a:pt x="12" y="7"/>
                  </a:cubicBezTo>
                  <a:cubicBezTo>
                    <a:pt x="12" y="8"/>
                    <a:pt x="12" y="9"/>
                    <a:pt x="11" y="9"/>
                  </a:cubicBezTo>
                  <a:cubicBezTo>
                    <a:pt x="9" y="10"/>
                    <a:pt x="6" y="10"/>
                    <a:pt x="4" y="9"/>
                  </a:cubicBezTo>
                  <a:cubicBezTo>
                    <a:pt x="2" y="8"/>
                    <a:pt x="2" y="7"/>
                    <a:pt x="2" y="6"/>
                  </a:cubicBezTo>
                  <a:cubicBezTo>
                    <a:pt x="1" y="6"/>
                    <a:pt x="2" y="5"/>
                    <a:pt x="3" y="5"/>
                  </a:cubicBezTo>
                  <a:cubicBezTo>
                    <a:pt x="4" y="4"/>
                    <a:pt x="5" y="4"/>
                    <a:pt x="6" y="4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9" name="Freeform 132">
              <a:extLst>
                <a:ext uri="{FF2B5EF4-FFF2-40B4-BE49-F238E27FC236}">
                  <a16:creationId xmlns:a16="http://schemas.microsoft.com/office/drawing/2014/main" id="{A4052E2F-ECB7-4D2A-BC27-94D8758551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76324" y="6176910"/>
              <a:ext cx="38100" cy="22225"/>
            </a:xfrm>
            <a:custGeom>
              <a:avLst/>
              <a:gdLst>
                <a:gd name="T0" fmla="*/ 14 w 14"/>
                <a:gd name="T1" fmla="*/ 5 h 8"/>
                <a:gd name="T2" fmla="*/ 8 w 14"/>
                <a:gd name="T3" fmla="*/ 1 h 8"/>
                <a:gd name="T4" fmla="*/ 5 w 14"/>
                <a:gd name="T5" fmla="*/ 0 h 8"/>
                <a:gd name="T6" fmla="*/ 2 w 14"/>
                <a:gd name="T7" fmla="*/ 1 h 8"/>
                <a:gd name="T8" fmla="*/ 0 w 14"/>
                <a:gd name="T9" fmla="*/ 3 h 8"/>
                <a:gd name="T10" fmla="*/ 1 w 14"/>
                <a:gd name="T11" fmla="*/ 4 h 8"/>
                <a:gd name="T12" fmla="*/ 3 w 14"/>
                <a:gd name="T13" fmla="*/ 2 h 8"/>
                <a:gd name="T14" fmla="*/ 5 w 14"/>
                <a:gd name="T15" fmla="*/ 1 h 8"/>
                <a:gd name="T16" fmla="*/ 8 w 14"/>
                <a:gd name="T17" fmla="*/ 2 h 8"/>
                <a:gd name="T18" fmla="*/ 8 w 14"/>
                <a:gd name="T19" fmla="*/ 2 h 8"/>
                <a:gd name="T20" fmla="*/ 7 w 14"/>
                <a:gd name="T21" fmla="*/ 3 h 8"/>
                <a:gd name="T22" fmla="*/ 4 w 14"/>
                <a:gd name="T23" fmla="*/ 6 h 8"/>
                <a:gd name="T24" fmla="*/ 5 w 14"/>
                <a:gd name="T25" fmla="*/ 7 h 8"/>
                <a:gd name="T26" fmla="*/ 8 w 14"/>
                <a:gd name="T27" fmla="*/ 8 h 8"/>
                <a:gd name="T28" fmla="*/ 11 w 14"/>
                <a:gd name="T29" fmla="*/ 7 h 8"/>
                <a:gd name="T30" fmla="*/ 12 w 14"/>
                <a:gd name="T31" fmla="*/ 6 h 8"/>
                <a:gd name="T32" fmla="*/ 12 w 14"/>
                <a:gd name="T33" fmla="*/ 5 h 8"/>
                <a:gd name="T34" fmla="*/ 12 w 14"/>
                <a:gd name="T35" fmla="*/ 5 h 8"/>
                <a:gd name="T36" fmla="*/ 14 w 14"/>
                <a:gd name="T37" fmla="*/ 5 h 8"/>
                <a:gd name="T38" fmla="*/ 14 w 14"/>
                <a:gd name="T39" fmla="*/ 5 h 8"/>
                <a:gd name="T40" fmla="*/ 8 w 14"/>
                <a:gd name="T41" fmla="*/ 7 h 8"/>
                <a:gd name="T42" fmla="*/ 6 w 14"/>
                <a:gd name="T43" fmla="*/ 7 h 8"/>
                <a:gd name="T44" fmla="*/ 5 w 14"/>
                <a:gd name="T45" fmla="*/ 6 h 8"/>
                <a:gd name="T46" fmla="*/ 7 w 14"/>
                <a:gd name="T47" fmla="*/ 4 h 8"/>
                <a:gd name="T48" fmla="*/ 9 w 14"/>
                <a:gd name="T49" fmla="*/ 3 h 8"/>
                <a:gd name="T50" fmla="*/ 10 w 14"/>
                <a:gd name="T51" fmla="*/ 3 h 8"/>
                <a:gd name="T52" fmla="*/ 11 w 14"/>
                <a:gd name="T53" fmla="*/ 5 h 8"/>
                <a:gd name="T54" fmla="*/ 10 w 14"/>
                <a:gd name="T55" fmla="*/ 7 h 8"/>
                <a:gd name="T56" fmla="*/ 8 w 14"/>
                <a:gd name="T5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" h="8">
                  <a:moveTo>
                    <a:pt x="14" y="5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4" y="0"/>
                    <a:pt x="3" y="1"/>
                    <a:pt x="2" y="1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4" y="1"/>
                    <a:pt x="4" y="1"/>
                    <a:pt x="5" y="1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4"/>
                    <a:pt x="4" y="5"/>
                    <a:pt x="4" y="6"/>
                  </a:cubicBezTo>
                  <a:cubicBezTo>
                    <a:pt x="4" y="6"/>
                    <a:pt x="4" y="7"/>
                    <a:pt x="5" y="7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1" y="7"/>
                    <a:pt x="12" y="7"/>
                    <a:pt x="12" y="6"/>
                  </a:cubicBezTo>
                  <a:cubicBezTo>
                    <a:pt x="12" y="6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lose/>
                  <a:moveTo>
                    <a:pt x="8" y="7"/>
                  </a:move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5" y="6"/>
                    <a:pt x="5" y="6"/>
                  </a:cubicBezTo>
                  <a:cubicBezTo>
                    <a:pt x="5" y="5"/>
                    <a:pt x="6" y="4"/>
                    <a:pt x="7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4"/>
                    <a:pt x="11" y="4"/>
                    <a:pt x="11" y="5"/>
                  </a:cubicBezTo>
                  <a:cubicBezTo>
                    <a:pt x="11" y="6"/>
                    <a:pt x="11" y="6"/>
                    <a:pt x="10" y="7"/>
                  </a:cubicBezTo>
                  <a:cubicBezTo>
                    <a:pt x="9" y="7"/>
                    <a:pt x="9" y="7"/>
                    <a:pt x="8" y="7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0" name="Freeform 133">
              <a:extLst>
                <a:ext uri="{FF2B5EF4-FFF2-40B4-BE49-F238E27FC236}">
                  <a16:creationId xmlns:a16="http://schemas.microsoft.com/office/drawing/2014/main" id="{A09024FA-B396-4E85-99CD-2597B6148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95374" y="6159448"/>
              <a:ext cx="41275" cy="33338"/>
            </a:xfrm>
            <a:custGeom>
              <a:avLst/>
              <a:gdLst>
                <a:gd name="T0" fmla="*/ 12 w 15"/>
                <a:gd name="T1" fmla="*/ 8 h 12"/>
                <a:gd name="T2" fmla="*/ 13 w 15"/>
                <a:gd name="T3" fmla="*/ 9 h 12"/>
                <a:gd name="T4" fmla="*/ 14 w 15"/>
                <a:gd name="T5" fmla="*/ 10 h 12"/>
                <a:gd name="T6" fmla="*/ 14 w 15"/>
                <a:gd name="T7" fmla="*/ 11 h 12"/>
                <a:gd name="T8" fmla="*/ 13 w 15"/>
                <a:gd name="T9" fmla="*/ 11 h 12"/>
                <a:gd name="T10" fmla="*/ 12 w 15"/>
                <a:gd name="T11" fmla="*/ 12 h 12"/>
                <a:gd name="T12" fmla="*/ 13 w 15"/>
                <a:gd name="T13" fmla="*/ 12 h 12"/>
                <a:gd name="T14" fmla="*/ 14 w 15"/>
                <a:gd name="T15" fmla="*/ 12 h 12"/>
                <a:gd name="T16" fmla="*/ 15 w 15"/>
                <a:gd name="T17" fmla="*/ 11 h 12"/>
                <a:gd name="T18" fmla="*/ 15 w 15"/>
                <a:gd name="T19" fmla="*/ 10 h 12"/>
                <a:gd name="T20" fmla="*/ 14 w 15"/>
                <a:gd name="T21" fmla="*/ 9 h 12"/>
                <a:gd name="T22" fmla="*/ 8 w 15"/>
                <a:gd name="T23" fmla="*/ 0 h 12"/>
                <a:gd name="T24" fmla="*/ 7 w 15"/>
                <a:gd name="T25" fmla="*/ 1 h 12"/>
                <a:gd name="T26" fmla="*/ 10 w 15"/>
                <a:gd name="T27" fmla="*/ 5 h 12"/>
                <a:gd name="T28" fmla="*/ 12 w 15"/>
                <a:gd name="T29" fmla="*/ 7 h 12"/>
                <a:gd name="T30" fmla="*/ 12 w 15"/>
                <a:gd name="T31" fmla="*/ 7 h 12"/>
                <a:gd name="T32" fmla="*/ 8 w 15"/>
                <a:gd name="T33" fmla="*/ 6 h 12"/>
                <a:gd name="T34" fmla="*/ 1 w 15"/>
                <a:gd name="T35" fmla="*/ 4 h 12"/>
                <a:gd name="T36" fmla="*/ 0 w 15"/>
                <a:gd name="T37" fmla="*/ 5 h 12"/>
                <a:gd name="T38" fmla="*/ 12 w 15"/>
                <a:gd name="T3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2">
                  <a:moveTo>
                    <a:pt x="12" y="8"/>
                  </a:moveTo>
                  <a:cubicBezTo>
                    <a:pt x="13" y="8"/>
                    <a:pt x="13" y="9"/>
                    <a:pt x="13" y="9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1"/>
                    <a:pt x="14" y="11"/>
                  </a:cubicBezTo>
                  <a:cubicBezTo>
                    <a:pt x="14" y="11"/>
                    <a:pt x="14" y="11"/>
                    <a:pt x="13" y="11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2"/>
                    <a:pt x="14" y="12"/>
                  </a:cubicBezTo>
                  <a:cubicBezTo>
                    <a:pt x="15" y="12"/>
                    <a:pt x="15" y="11"/>
                    <a:pt x="15" y="11"/>
                  </a:cubicBezTo>
                  <a:cubicBezTo>
                    <a:pt x="15" y="11"/>
                    <a:pt x="15" y="11"/>
                    <a:pt x="15" y="10"/>
                  </a:cubicBezTo>
                  <a:cubicBezTo>
                    <a:pt x="15" y="10"/>
                    <a:pt x="15" y="9"/>
                    <a:pt x="14" y="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7"/>
                    <a:pt x="10" y="7"/>
                    <a:pt x="8" y="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2" y="8"/>
                    <a:pt x="12" y="8"/>
                    <a:pt x="12" y="8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1" name="Freeform 134">
              <a:extLst>
                <a:ext uri="{FF2B5EF4-FFF2-40B4-BE49-F238E27FC236}">
                  <a16:creationId xmlns:a16="http://schemas.microsoft.com/office/drawing/2014/main" id="{AB973B8B-0127-48BF-A844-405F81E74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39824" y="6167385"/>
              <a:ext cx="11113" cy="9525"/>
            </a:xfrm>
            <a:custGeom>
              <a:avLst/>
              <a:gdLst>
                <a:gd name="T0" fmla="*/ 0 w 4"/>
                <a:gd name="T1" fmla="*/ 0 h 3"/>
                <a:gd name="T2" fmla="*/ 4 w 4"/>
                <a:gd name="T3" fmla="*/ 3 h 3"/>
                <a:gd name="T4" fmla="*/ 4 w 4"/>
                <a:gd name="T5" fmla="*/ 3 h 3"/>
                <a:gd name="T6" fmla="*/ 2 w 4"/>
                <a:gd name="T7" fmla="*/ 0 h 3"/>
                <a:gd name="T8" fmla="*/ 1 w 4"/>
                <a:gd name="T9" fmla="*/ 0 h 3"/>
                <a:gd name="T10" fmla="*/ 0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1" y="1"/>
                    <a:pt x="3" y="2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3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2" name="Freeform 135">
              <a:extLst>
                <a:ext uri="{FF2B5EF4-FFF2-40B4-BE49-F238E27FC236}">
                  <a16:creationId xmlns:a16="http://schemas.microsoft.com/office/drawing/2014/main" id="{DDD742BE-5E4B-481C-B1B3-3F347CE05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36649" y="6129285"/>
              <a:ext cx="47625" cy="30163"/>
            </a:xfrm>
            <a:custGeom>
              <a:avLst/>
              <a:gdLst>
                <a:gd name="T0" fmla="*/ 14 w 17"/>
                <a:gd name="T1" fmla="*/ 4 h 11"/>
                <a:gd name="T2" fmla="*/ 12 w 17"/>
                <a:gd name="T3" fmla="*/ 4 h 11"/>
                <a:gd name="T4" fmla="*/ 8 w 17"/>
                <a:gd name="T5" fmla="*/ 5 h 11"/>
                <a:gd name="T6" fmla="*/ 6 w 17"/>
                <a:gd name="T7" fmla="*/ 6 h 11"/>
                <a:gd name="T8" fmla="*/ 4 w 17"/>
                <a:gd name="T9" fmla="*/ 6 h 11"/>
                <a:gd name="T10" fmla="*/ 3 w 17"/>
                <a:gd name="T11" fmla="*/ 5 h 11"/>
                <a:gd name="T12" fmla="*/ 2 w 17"/>
                <a:gd name="T13" fmla="*/ 4 h 11"/>
                <a:gd name="T14" fmla="*/ 3 w 17"/>
                <a:gd name="T15" fmla="*/ 2 h 11"/>
                <a:gd name="T16" fmla="*/ 7 w 17"/>
                <a:gd name="T17" fmla="*/ 1 h 11"/>
                <a:gd name="T18" fmla="*/ 6 w 17"/>
                <a:gd name="T19" fmla="*/ 0 h 11"/>
                <a:gd name="T20" fmla="*/ 3 w 17"/>
                <a:gd name="T21" fmla="*/ 2 h 11"/>
                <a:gd name="T22" fmla="*/ 1 w 17"/>
                <a:gd name="T23" fmla="*/ 4 h 11"/>
                <a:gd name="T24" fmla="*/ 2 w 17"/>
                <a:gd name="T25" fmla="*/ 6 h 11"/>
                <a:gd name="T26" fmla="*/ 5 w 17"/>
                <a:gd name="T27" fmla="*/ 6 h 11"/>
                <a:gd name="T28" fmla="*/ 9 w 17"/>
                <a:gd name="T29" fmla="*/ 6 h 11"/>
                <a:gd name="T30" fmla="*/ 11 w 17"/>
                <a:gd name="T31" fmla="*/ 5 h 11"/>
                <a:gd name="T32" fmla="*/ 13 w 17"/>
                <a:gd name="T33" fmla="*/ 5 h 11"/>
                <a:gd name="T34" fmla="*/ 15 w 17"/>
                <a:gd name="T35" fmla="*/ 6 h 11"/>
                <a:gd name="T36" fmla="*/ 16 w 17"/>
                <a:gd name="T37" fmla="*/ 7 h 11"/>
                <a:gd name="T38" fmla="*/ 14 w 17"/>
                <a:gd name="T39" fmla="*/ 9 h 11"/>
                <a:gd name="T40" fmla="*/ 10 w 17"/>
                <a:gd name="T41" fmla="*/ 11 h 11"/>
                <a:gd name="T42" fmla="*/ 11 w 17"/>
                <a:gd name="T43" fmla="*/ 11 h 11"/>
                <a:gd name="T44" fmla="*/ 15 w 17"/>
                <a:gd name="T45" fmla="*/ 9 h 11"/>
                <a:gd name="T46" fmla="*/ 17 w 17"/>
                <a:gd name="T47" fmla="*/ 7 h 11"/>
                <a:gd name="T48" fmla="*/ 15 w 17"/>
                <a:gd name="T49" fmla="*/ 5 h 11"/>
                <a:gd name="T50" fmla="*/ 14 w 17"/>
                <a:gd name="T51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" h="11">
                  <a:moveTo>
                    <a:pt x="14" y="4"/>
                  </a:moveTo>
                  <a:cubicBezTo>
                    <a:pt x="13" y="4"/>
                    <a:pt x="12" y="4"/>
                    <a:pt x="12" y="4"/>
                  </a:cubicBezTo>
                  <a:cubicBezTo>
                    <a:pt x="11" y="4"/>
                    <a:pt x="10" y="5"/>
                    <a:pt x="8" y="5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6"/>
                    <a:pt x="3" y="5"/>
                    <a:pt x="3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3"/>
                    <a:pt x="2" y="3"/>
                    <a:pt x="3" y="2"/>
                  </a:cubicBezTo>
                  <a:cubicBezTo>
                    <a:pt x="4" y="2"/>
                    <a:pt x="5" y="1"/>
                    <a:pt x="7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4" y="1"/>
                    <a:pt x="3" y="2"/>
                  </a:cubicBezTo>
                  <a:cubicBezTo>
                    <a:pt x="1" y="2"/>
                    <a:pt x="1" y="3"/>
                    <a:pt x="1" y="4"/>
                  </a:cubicBezTo>
                  <a:cubicBezTo>
                    <a:pt x="0" y="5"/>
                    <a:pt x="1" y="5"/>
                    <a:pt x="2" y="6"/>
                  </a:cubicBezTo>
                  <a:cubicBezTo>
                    <a:pt x="3" y="6"/>
                    <a:pt x="4" y="6"/>
                    <a:pt x="5" y="6"/>
                  </a:cubicBezTo>
                  <a:cubicBezTo>
                    <a:pt x="5" y="6"/>
                    <a:pt x="7" y="6"/>
                    <a:pt x="9" y="6"/>
                  </a:cubicBezTo>
                  <a:cubicBezTo>
                    <a:pt x="10" y="5"/>
                    <a:pt x="11" y="5"/>
                    <a:pt x="11" y="5"/>
                  </a:cubicBezTo>
                  <a:cubicBezTo>
                    <a:pt x="12" y="5"/>
                    <a:pt x="13" y="5"/>
                    <a:pt x="13" y="5"/>
                  </a:cubicBezTo>
                  <a:cubicBezTo>
                    <a:pt x="14" y="5"/>
                    <a:pt x="14" y="5"/>
                    <a:pt x="15" y="6"/>
                  </a:cubicBezTo>
                  <a:cubicBezTo>
                    <a:pt x="15" y="6"/>
                    <a:pt x="16" y="6"/>
                    <a:pt x="16" y="7"/>
                  </a:cubicBezTo>
                  <a:cubicBezTo>
                    <a:pt x="15" y="8"/>
                    <a:pt x="15" y="8"/>
                    <a:pt x="14" y="9"/>
                  </a:cubicBezTo>
                  <a:cubicBezTo>
                    <a:pt x="12" y="10"/>
                    <a:pt x="11" y="10"/>
                    <a:pt x="10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2" y="11"/>
                    <a:pt x="13" y="10"/>
                    <a:pt x="15" y="9"/>
                  </a:cubicBezTo>
                  <a:cubicBezTo>
                    <a:pt x="16" y="9"/>
                    <a:pt x="17" y="8"/>
                    <a:pt x="17" y="7"/>
                  </a:cubicBezTo>
                  <a:cubicBezTo>
                    <a:pt x="17" y="6"/>
                    <a:pt x="16" y="6"/>
                    <a:pt x="15" y="5"/>
                  </a:cubicBezTo>
                  <a:cubicBezTo>
                    <a:pt x="15" y="5"/>
                    <a:pt x="14" y="4"/>
                    <a:pt x="14" y="4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3" name="Freeform 136">
              <a:extLst>
                <a:ext uri="{FF2B5EF4-FFF2-40B4-BE49-F238E27FC236}">
                  <a16:creationId xmlns:a16="http://schemas.microsoft.com/office/drawing/2014/main" id="{D6558061-6AD3-4407-A236-72A71CF602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73162" y="6121348"/>
              <a:ext cx="38100" cy="22225"/>
            </a:xfrm>
            <a:custGeom>
              <a:avLst/>
              <a:gdLst>
                <a:gd name="T0" fmla="*/ 13 w 14"/>
                <a:gd name="T1" fmla="*/ 5 h 8"/>
                <a:gd name="T2" fmla="*/ 14 w 14"/>
                <a:gd name="T3" fmla="*/ 4 h 8"/>
                <a:gd name="T4" fmla="*/ 13 w 14"/>
                <a:gd name="T5" fmla="*/ 4 h 8"/>
                <a:gd name="T6" fmla="*/ 12 w 14"/>
                <a:gd name="T7" fmla="*/ 5 h 8"/>
                <a:gd name="T8" fmla="*/ 11 w 14"/>
                <a:gd name="T9" fmla="*/ 6 h 8"/>
                <a:gd name="T10" fmla="*/ 8 w 14"/>
                <a:gd name="T11" fmla="*/ 7 h 8"/>
                <a:gd name="T12" fmla="*/ 4 w 14"/>
                <a:gd name="T13" fmla="*/ 6 h 8"/>
                <a:gd name="T14" fmla="*/ 11 w 14"/>
                <a:gd name="T15" fmla="*/ 2 h 8"/>
                <a:gd name="T16" fmla="*/ 10 w 14"/>
                <a:gd name="T17" fmla="*/ 1 h 8"/>
                <a:gd name="T18" fmla="*/ 6 w 14"/>
                <a:gd name="T19" fmla="*/ 0 h 8"/>
                <a:gd name="T20" fmla="*/ 2 w 14"/>
                <a:gd name="T21" fmla="*/ 1 h 8"/>
                <a:gd name="T22" fmla="*/ 1 w 14"/>
                <a:gd name="T23" fmla="*/ 3 h 8"/>
                <a:gd name="T24" fmla="*/ 3 w 14"/>
                <a:gd name="T25" fmla="*/ 6 h 8"/>
                <a:gd name="T26" fmla="*/ 8 w 14"/>
                <a:gd name="T27" fmla="*/ 7 h 8"/>
                <a:gd name="T28" fmla="*/ 12 w 14"/>
                <a:gd name="T29" fmla="*/ 6 h 8"/>
                <a:gd name="T30" fmla="*/ 13 w 14"/>
                <a:gd name="T31" fmla="*/ 5 h 8"/>
                <a:gd name="T32" fmla="*/ 6 w 14"/>
                <a:gd name="T33" fmla="*/ 1 h 8"/>
                <a:gd name="T34" fmla="*/ 9 w 14"/>
                <a:gd name="T35" fmla="*/ 2 h 8"/>
                <a:gd name="T36" fmla="*/ 3 w 14"/>
                <a:gd name="T37" fmla="*/ 5 h 8"/>
                <a:gd name="T38" fmla="*/ 2 w 14"/>
                <a:gd name="T39" fmla="*/ 3 h 8"/>
                <a:gd name="T40" fmla="*/ 3 w 14"/>
                <a:gd name="T41" fmla="*/ 1 h 8"/>
                <a:gd name="T42" fmla="*/ 6 w 14"/>
                <a:gd name="T4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8">
                  <a:moveTo>
                    <a:pt x="13" y="5"/>
                  </a:moveTo>
                  <a:cubicBezTo>
                    <a:pt x="14" y="5"/>
                    <a:pt x="14" y="5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5"/>
                    <a:pt x="12" y="5"/>
                  </a:cubicBezTo>
                  <a:cubicBezTo>
                    <a:pt x="12" y="5"/>
                    <a:pt x="12" y="6"/>
                    <a:pt x="11" y="6"/>
                  </a:cubicBezTo>
                  <a:cubicBezTo>
                    <a:pt x="10" y="7"/>
                    <a:pt x="9" y="7"/>
                    <a:pt x="8" y="7"/>
                  </a:cubicBezTo>
                  <a:cubicBezTo>
                    <a:pt x="6" y="7"/>
                    <a:pt x="5" y="6"/>
                    <a:pt x="4" y="6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7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2"/>
                    <a:pt x="0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4" y="7"/>
                    <a:pt x="6" y="7"/>
                    <a:pt x="8" y="7"/>
                  </a:cubicBezTo>
                  <a:cubicBezTo>
                    <a:pt x="9" y="8"/>
                    <a:pt x="11" y="7"/>
                    <a:pt x="12" y="6"/>
                  </a:cubicBezTo>
                  <a:cubicBezTo>
                    <a:pt x="12" y="6"/>
                    <a:pt x="13" y="6"/>
                    <a:pt x="13" y="5"/>
                  </a:cubicBezTo>
                  <a:close/>
                  <a:moveTo>
                    <a:pt x="6" y="1"/>
                  </a:moveTo>
                  <a:cubicBezTo>
                    <a:pt x="7" y="1"/>
                    <a:pt x="8" y="1"/>
                    <a:pt x="9" y="2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2" y="3"/>
                    <a:pt x="2" y="2"/>
                    <a:pt x="3" y="1"/>
                  </a:cubicBezTo>
                  <a:cubicBezTo>
                    <a:pt x="4" y="1"/>
                    <a:pt x="5" y="1"/>
                    <a:pt x="6" y="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4" name="Freeform 137">
              <a:extLst>
                <a:ext uri="{FF2B5EF4-FFF2-40B4-BE49-F238E27FC236}">
                  <a16:creationId xmlns:a16="http://schemas.microsoft.com/office/drawing/2014/main" id="{B99F913E-5A38-4154-8AFE-34D7F81992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95387" y="6103885"/>
              <a:ext cx="41275" cy="31750"/>
            </a:xfrm>
            <a:custGeom>
              <a:avLst/>
              <a:gdLst>
                <a:gd name="T0" fmla="*/ 15 w 15"/>
                <a:gd name="T1" fmla="*/ 4 h 11"/>
                <a:gd name="T2" fmla="*/ 13 w 15"/>
                <a:gd name="T3" fmla="*/ 2 h 11"/>
                <a:gd name="T4" fmla="*/ 8 w 15"/>
                <a:gd name="T5" fmla="*/ 0 h 11"/>
                <a:gd name="T6" fmla="*/ 4 w 15"/>
                <a:gd name="T7" fmla="*/ 1 h 11"/>
                <a:gd name="T8" fmla="*/ 3 w 15"/>
                <a:gd name="T9" fmla="*/ 4 h 11"/>
                <a:gd name="T10" fmla="*/ 3 w 15"/>
                <a:gd name="T11" fmla="*/ 4 h 11"/>
                <a:gd name="T12" fmla="*/ 1 w 15"/>
                <a:gd name="T13" fmla="*/ 3 h 11"/>
                <a:gd name="T14" fmla="*/ 0 w 15"/>
                <a:gd name="T15" fmla="*/ 4 h 11"/>
                <a:gd name="T16" fmla="*/ 14 w 15"/>
                <a:gd name="T17" fmla="*/ 11 h 11"/>
                <a:gd name="T18" fmla="*/ 15 w 15"/>
                <a:gd name="T19" fmla="*/ 11 h 11"/>
                <a:gd name="T20" fmla="*/ 11 w 15"/>
                <a:gd name="T21" fmla="*/ 9 h 11"/>
                <a:gd name="T22" fmla="*/ 10 w 15"/>
                <a:gd name="T23" fmla="*/ 8 h 11"/>
                <a:gd name="T24" fmla="*/ 9 w 15"/>
                <a:gd name="T25" fmla="*/ 8 h 11"/>
                <a:gd name="T26" fmla="*/ 9 w 15"/>
                <a:gd name="T27" fmla="*/ 8 h 11"/>
                <a:gd name="T28" fmla="*/ 14 w 15"/>
                <a:gd name="T29" fmla="*/ 7 h 11"/>
                <a:gd name="T30" fmla="*/ 15 w 15"/>
                <a:gd name="T31" fmla="*/ 4 h 11"/>
                <a:gd name="T32" fmla="*/ 10 w 15"/>
                <a:gd name="T33" fmla="*/ 7 h 11"/>
                <a:gd name="T34" fmla="*/ 6 w 15"/>
                <a:gd name="T35" fmla="*/ 6 h 11"/>
                <a:gd name="T36" fmla="*/ 6 w 15"/>
                <a:gd name="T37" fmla="*/ 6 h 11"/>
                <a:gd name="T38" fmla="*/ 3 w 15"/>
                <a:gd name="T39" fmla="*/ 4 h 11"/>
                <a:gd name="T40" fmla="*/ 5 w 15"/>
                <a:gd name="T41" fmla="*/ 2 h 11"/>
                <a:gd name="T42" fmla="*/ 12 w 15"/>
                <a:gd name="T43" fmla="*/ 2 h 11"/>
                <a:gd name="T44" fmla="*/ 14 w 15"/>
                <a:gd name="T45" fmla="*/ 4 h 11"/>
                <a:gd name="T46" fmla="*/ 13 w 15"/>
                <a:gd name="T47" fmla="*/ 6 h 11"/>
                <a:gd name="T48" fmla="*/ 10 w 15"/>
                <a:gd name="T4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" h="11">
                  <a:moveTo>
                    <a:pt x="15" y="4"/>
                  </a:moveTo>
                  <a:cubicBezTo>
                    <a:pt x="15" y="4"/>
                    <a:pt x="14" y="3"/>
                    <a:pt x="13" y="2"/>
                  </a:cubicBezTo>
                  <a:cubicBezTo>
                    <a:pt x="11" y="1"/>
                    <a:pt x="10" y="0"/>
                    <a:pt x="8" y="0"/>
                  </a:cubicBezTo>
                  <a:cubicBezTo>
                    <a:pt x="7" y="0"/>
                    <a:pt x="5" y="1"/>
                    <a:pt x="4" y="1"/>
                  </a:cubicBezTo>
                  <a:cubicBezTo>
                    <a:pt x="3" y="2"/>
                    <a:pt x="2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8"/>
                    <a:pt x="12" y="8"/>
                    <a:pt x="14" y="7"/>
                  </a:cubicBezTo>
                  <a:cubicBezTo>
                    <a:pt x="15" y="6"/>
                    <a:pt x="15" y="5"/>
                    <a:pt x="15" y="4"/>
                  </a:cubicBezTo>
                  <a:close/>
                  <a:moveTo>
                    <a:pt x="10" y="7"/>
                  </a:moveTo>
                  <a:cubicBezTo>
                    <a:pt x="9" y="7"/>
                    <a:pt x="7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4" y="5"/>
                    <a:pt x="4" y="4"/>
                    <a:pt x="3" y="4"/>
                  </a:cubicBezTo>
                  <a:cubicBezTo>
                    <a:pt x="3" y="3"/>
                    <a:pt x="4" y="2"/>
                    <a:pt x="5" y="2"/>
                  </a:cubicBezTo>
                  <a:cubicBezTo>
                    <a:pt x="7" y="1"/>
                    <a:pt x="9" y="1"/>
                    <a:pt x="12" y="2"/>
                  </a:cubicBezTo>
                  <a:cubicBezTo>
                    <a:pt x="13" y="3"/>
                    <a:pt x="14" y="4"/>
                    <a:pt x="14" y="4"/>
                  </a:cubicBezTo>
                  <a:cubicBezTo>
                    <a:pt x="14" y="5"/>
                    <a:pt x="14" y="6"/>
                    <a:pt x="13" y="6"/>
                  </a:cubicBezTo>
                  <a:cubicBezTo>
                    <a:pt x="12" y="7"/>
                    <a:pt x="11" y="7"/>
                    <a:pt x="10" y="7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5" name="Freeform 138">
              <a:extLst>
                <a:ext uri="{FF2B5EF4-FFF2-40B4-BE49-F238E27FC236}">
                  <a16:creationId xmlns:a16="http://schemas.microsoft.com/office/drawing/2014/main" id="{F2E6E738-7A05-43E8-AED8-B331686386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9199" y="6092773"/>
              <a:ext cx="41275" cy="17463"/>
            </a:xfrm>
            <a:custGeom>
              <a:avLst/>
              <a:gdLst>
                <a:gd name="T0" fmla="*/ 11 w 15"/>
                <a:gd name="T1" fmla="*/ 6 h 6"/>
                <a:gd name="T2" fmla="*/ 9 w 15"/>
                <a:gd name="T3" fmla="*/ 5 h 6"/>
                <a:gd name="T4" fmla="*/ 3 w 15"/>
                <a:gd name="T5" fmla="*/ 2 h 6"/>
                <a:gd name="T6" fmla="*/ 6 w 15"/>
                <a:gd name="T7" fmla="*/ 0 h 6"/>
                <a:gd name="T8" fmla="*/ 5 w 15"/>
                <a:gd name="T9" fmla="*/ 0 h 6"/>
                <a:gd name="T10" fmla="*/ 3 w 15"/>
                <a:gd name="T11" fmla="*/ 1 h 6"/>
                <a:gd name="T12" fmla="*/ 0 w 15"/>
                <a:gd name="T13" fmla="*/ 0 h 6"/>
                <a:gd name="T14" fmla="*/ 0 w 15"/>
                <a:gd name="T15" fmla="*/ 0 h 6"/>
                <a:gd name="T16" fmla="*/ 2 w 15"/>
                <a:gd name="T17" fmla="*/ 2 h 6"/>
                <a:gd name="T18" fmla="*/ 1 w 15"/>
                <a:gd name="T19" fmla="*/ 3 h 6"/>
                <a:gd name="T20" fmla="*/ 1 w 15"/>
                <a:gd name="T21" fmla="*/ 3 h 6"/>
                <a:gd name="T22" fmla="*/ 2 w 15"/>
                <a:gd name="T23" fmla="*/ 2 h 6"/>
                <a:gd name="T24" fmla="*/ 8 w 15"/>
                <a:gd name="T25" fmla="*/ 5 h 6"/>
                <a:gd name="T26" fmla="*/ 11 w 15"/>
                <a:gd name="T27" fmla="*/ 6 h 6"/>
                <a:gd name="T28" fmla="*/ 13 w 15"/>
                <a:gd name="T29" fmla="*/ 6 h 6"/>
                <a:gd name="T30" fmla="*/ 15 w 15"/>
                <a:gd name="T31" fmla="*/ 5 h 6"/>
                <a:gd name="T32" fmla="*/ 14 w 15"/>
                <a:gd name="T33" fmla="*/ 4 h 6"/>
                <a:gd name="T34" fmla="*/ 13 w 15"/>
                <a:gd name="T35" fmla="*/ 5 h 6"/>
                <a:gd name="T36" fmla="*/ 11 w 15"/>
                <a:gd name="T3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" h="6">
                  <a:moveTo>
                    <a:pt x="11" y="6"/>
                  </a:moveTo>
                  <a:cubicBezTo>
                    <a:pt x="10" y="6"/>
                    <a:pt x="10" y="5"/>
                    <a:pt x="9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6"/>
                    <a:pt x="10" y="6"/>
                    <a:pt x="11" y="6"/>
                  </a:cubicBezTo>
                  <a:cubicBezTo>
                    <a:pt x="12" y="6"/>
                    <a:pt x="13" y="6"/>
                    <a:pt x="13" y="6"/>
                  </a:cubicBezTo>
                  <a:cubicBezTo>
                    <a:pt x="14" y="5"/>
                    <a:pt x="14" y="5"/>
                    <a:pt x="15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5"/>
                    <a:pt x="13" y="5"/>
                    <a:pt x="13" y="5"/>
                  </a:cubicBezTo>
                  <a:cubicBezTo>
                    <a:pt x="12" y="6"/>
                    <a:pt x="12" y="6"/>
                    <a:pt x="11" y="6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6" name="Freeform 139">
              <a:extLst>
                <a:ext uri="{FF2B5EF4-FFF2-40B4-BE49-F238E27FC236}">
                  <a16:creationId xmlns:a16="http://schemas.microsoft.com/office/drawing/2014/main" id="{5E6DAEA7-AE37-474D-AA39-1BBD41860C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4599" y="6080073"/>
              <a:ext cx="38100" cy="22225"/>
            </a:xfrm>
            <a:custGeom>
              <a:avLst/>
              <a:gdLst>
                <a:gd name="T0" fmla="*/ 13 w 14"/>
                <a:gd name="T1" fmla="*/ 6 h 8"/>
                <a:gd name="T2" fmla="*/ 14 w 14"/>
                <a:gd name="T3" fmla="*/ 5 h 8"/>
                <a:gd name="T4" fmla="*/ 13 w 14"/>
                <a:gd name="T5" fmla="*/ 4 h 8"/>
                <a:gd name="T6" fmla="*/ 12 w 14"/>
                <a:gd name="T7" fmla="*/ 5 h 8"/>
                <a:gd name="T8" fmla="*/ 11 w 14"/>
                <a:gd name="T9" fmla="*/ 6 h 8"/>
                <a:gd name="T10" fmla="*/ 7 w 14"/>
                <a:gd name="T11" fmla="*/ 7 h 8"/>
                <a:gd name="T12" fmla="*/ 4 w 14"/>
                <a:gd name="T13" fmla="*/ 6 h 8"/>
                <a:gd name="T14" fmla="*/ 10 w 14"/>
                <a:gd name="T15" fmla="*/ 2 h 8"/>
                <a:gd name="T16" fmla="*/ 9 w 14"/>
                <a:gd name="T17" fmla="*/ 2 h 8"/>
                <a:gd name="T18" fmla="*/ 5 w 14"/>
                <a:gd name="T19" fmla="*/ 0 h 8"/>
                <a:gd name="T20" fmla="*/ 2 w 14"/>
                <a:gd name="T21" fmla="*/ 1 h 8"/>
                <a:gd name="T22" fmla="*/ 0 w 14"/>
                <a:gd name="T23" fmla="*/ 4 h 8"/>
                <a:gd name="T24" fmla="*/ 3 w 14"/>
                <a:gd name="T25" fmla="*/ 6 h 8"/>
                <a:gd name="T26" fmla="*/ 7 w 14"/>
                <a:gd name="T27" fmla="*/ 8 h 8"/>
                <a:gd name="T28" fmla="*/ 12 w 14"/>
                <a:gd name="T29" fmla="*/ 7 h 8"/>
                <a:gd name="T30" fmla="*/ 13 w 14"/>
                <a:gd name="T31" fmla="*/ 6 h 8"/>
                <a:gd name="T32" fmla="*/ 5 w 14"/>
                <a:gd name="T33" fmla="*/ 1 h 8"/>
                <a:gd name="T34" fmla="*/ 9 w 14"/>
                <a:gd name="T35" fmla="*/ 2 h 8"/>
                <a:gd name="T36" fmla="*/ 3 w 14"/>
                <a:gd name="T37" fmla="*/ 5 h 8"/>
                <a:gd name="T38" fmla="*/ 1 w 14"/>
                <a:gd name="T39" fmla="*/ 3 h 8"/>
                <a:gd name="T40" fmla="*/ 3 w 14"/>
                <a:gd name="T41" fmla="*/ 2 h 8"/>
                <a:gd name="T42" fmla="*/ 5 w 14"/>
                <a:gd name="T4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8">
                  <a:moveTo>
                    <a:pt x="13" y="6"/>
                  </a:moveTo>
                  <a:cubicBezTo>
                    <a:pt x="13" y="5"/>
                    <a:pt x="14" y="5"/>
                    <a:pt x="14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5"/>
                    <a:pt x="12" y="5"/>
                    <a:pt x="12" y="5"/>
                  </a:cubicBezTo>
                  <a:cubicBezTo>
                    <a:pt x="12" y="6"/>
                    <a:pt x="11" y="6"/>
                    <a:pt x="11" y="6"/>
                  </a:cubicBezTo>
                  <a:cubicBezTo>
                    <a:pt x="10" y="7"/>
                    <a:pt x="9" y="7"/>
                    <a:pt x="7" y="7"/>
                  </a:cubicBezTo>
                  <a:cubicBezTo>
                    <a:pt x="6" y="7"/>
                    <a:pt x="5" y="7"/>
                    <a:pt x="4" y="6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1"/>
                    <a:pt x="7" y="0"/>
                    <a:pt x="5" y="0"/>
                  </a:cubicBezTo>
                  <a:cubicBezTo>
                    <a:pt x="4" y="0"/>
                    <a:pt x="3" y="1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5"/>
                    <a:pt x="1" y="5"/>
                    <a:pt x="3" y="6"/>
                  </a:cubicBezTo>
                  <a:cubicBezTo>
                    <a:pt x="4" y="7"/>
                    <a:pt x="6" y="8"/>
                    <a:pt x="7" y="8"/>
                  </a:cubicBezTo>
                  <a:cubicBezTo>
                    <a:pt x="9" y="8"/>
                    <a:pt x="10" y="7"/>
                    <a:pt x="12" y="7"/>
                  </a:cubicBezTo>
                  <a:cubicBezTo>
                    <a:pt x="12" y="6"/>
                    <a:pt x="13" y="6"/>
                    <a:pt x="13" y="6"/>
                  </a:cubicBezTo>
                  <a:close/>
                  <a:moveTo>
                    <a:pt x="5" y="1"/>
                  </a:moveTo>
                  <a:cubicBezTo>
                    <a:pt x="6" y="1"/>
                    <a:pt x="7" y="1"/>
                    <a:pt x="9" y="2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1" y="4"/>
                    <a:pt x="1" y="3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3" y="1"/>
                    <a:pt x="4" y="1"/>
                    <a:pt x="5" y="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7" name="Freeform 140">
              <a:extLst>
                <a:ext uri="{FF2B5EF4-FFF2-40B4-BE49-F238E27FC236}">
                  <a16:creationId xmlns:a16="http://schemas.microsoft.com/office/drawing/2014/main" id="{37778E2F-5284-4580-B4B7-736A0B6D9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66824" y="6054673"/>
              <a:ext cx="57150" cy="33338"/>
            </a:xfrm>
            <a:custGeom>
              <a:avLst/>
              <a:gdLst>
                <a:gd name="T0" fmla="*/ 21 w 21"/>
                <a:gd name="T1" fmla="*/ 5 h 12"/>
                <a:gd name="T2" fmla="*/ 15 w 21"/>
                <a:gd name="T3" fmla="*/ 2 h 12"/>
                <a:gd name="T4" fmla="*/ 12 w 21"/>
                <a:gd name="T5" fmla="*/ 1 h 12"/>
                <a:gd name="T6" fmla="*/ 9 w 21"/>
                <a:gd name="T7" fmla="*/ 1 h 12"/>
                <a:gd name="T8" fmla="*/ 8 w 21"/>
                <a:gd name="T9" fmla="*/ 3 h 12"/>
                <a:gd name="T10" fmla="*/ 8 w 21"/>
                <a:gd name="T11" fmla="*/ 4 h 12"/>
                <a:gd name="T12" fmla="*/ 8 w 21"/>
                <a:gd name="T13" fmla="*/ 4 h 12"/>
                <a:gd name="T14" fmla="*/ 3 w 21"/>
                <a:gd name="T15" fmla="*/ 5 h 12"/>
                <a:gd name="T16" fmla="*/ 2 w 21"/>
                <a:gd name="T17" fmla="*/ 6 h 12"/>
                <a:gd name="T18" fmla="*/ 2 w 21"/>
                <a:gd name="T19" fmla="*/ 7 h 12"/>
                <a:gd name="T20" fmla="*/ 2 w 21"/>
                <a:gd name="T21" fmla="*/ 7 h 12"/>
                <a:gd name="T22" fmla="*/ 1 w 21"/>
                <a:gd name="T23" fmla="*/ 6 h 12"/>
                <a:gd name="T24" fmla="*/ 0 w 21"/>
                <a:gd name="T25" fmla="*/ 7 h 12"/>
                <a:gd name="T26" fmla="*/ 9 w 21"/>
                <a:gd name="T27" fmla="*/ 12 h 12"/>
                <a:gd name="T28" fmla="*/ 10 w 21"/>
                <a:gd name="T29" fmla="*/ 12 h 12"/>
                <a:gd name="T30" fmla="*/ 5 w 21"/>
                <a:gd name="T31" fmla="*/ 9 h 12"/>
                <a:gd name="T32" fmla="*/ 3 w 21"/>
                <a:gd name="T33" fmla="*/ 7 h 12"/>
                <a:gd name="T34" fmla="*/ 4 w 21"/>
                <a:gd name="T35" fmla="*/ 5 h 12"/>
                <a:gd name="T36" fmla="*/ 9 w 21"/>
                <a:gd name="T37" fmla="*/ 5 h 12"/>
                <a:gd name="T38" fmla="*/ 15 w 21"/>
                <a:gd name="T39" fmla="*/ 9 h 12"/>
                <a:gd name="T40" fmla="*/ 16 w 21"/>
                <a:gd name="T41" fmla="*/ 8 h 12"/>
                <a:gd name="T42" fmla="*/ 10 w 21"/>
                <a:gd name="T43" fmla="*/ 5 h 12"/>
                <a:gd name="T44" fmla="*/ 9 w 21"/>
                <a:gd name="T45" fmla="*/ 3 h 12"/>
                <a:gd name="T46" fmla="*/ 10 w 21"/>
                <a:gd name="T47" fmla="*/ 2 h 12"/>
                <a:gd name="T48" fmla="*/ 12 w 21"/>
                <a:gd name="T49" fmla="*/ 1 h 12"/>
                <a:gd name="T50" fmla="*/ 15 w 21"/>
                <a:gd name="T51" fmla="*/ 2 h 12"/>
                <a:gd name="T52" fmla="*/ 21 w 21"/>
                <a:gd name="T53" fmla="*/ 6 h 12"/>
                <a:gd name="T54" fmla="*/ 21 w 21"/>
                <a:gd name="T5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" h="12">
                  <a:moveTo>
                    <a:pt x="21" y="5"/>
                  </a:move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3" y="1"/>
                    <a:pt x="12" y="1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2"/>
                    <a:pt x="8" y="2"/>
                    <a:pt x="8" y="3"/>
                  </a:cubicBezTo>
                  <a:cubicBezTo>
                    <a:pt x="8" y="3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4"/>
                    <a:pt x="5" y="4"/>
                    <a:pt x="3" y="5"/>
                  </a:cubicBezTo>
                  <a:cubicBezTo>
                    <a:pt x="3" y="5"/>
                    <a:pt x="2" y="5"/>
                    <a:pt x="2" y="6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8"/>
                    <a:pt x="3" y="7"/>
                    <a:pt x="3" y="7"/>
                  </a:cubicBezTo>
                  <a:cubicBezTo>
                    <a:pt x="3" y="6"/>
                    <a:pt x="3" y="6"/>
                    <a:pt x="4" y="5"/>
                  </a:cubicBezTo>
                  <a:cubicBezTo>
                    <a:pt x="6" y="4"/>
                    <a:pt x="7" y="4"/>
                    <a:pt x="9" y="5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5"/>
                    <a:pt x="9" y="4"/>
                    <a:pt x="9" y="3"/>
                  </a:cubicBezTo>
                  <a:cubicBezTo>
                    <a:pt x="9" y="3"/>
                    <a:pt x="9" y="2"/>
                    <a:pt x="10" y="2"/>
                  </a:cubicBezTo>
                  <a:cubicBezTo>
                    <a:pt x="11" y="1"/>
                    <a:pt x="11" y="1"/>
                    <a:pt x="12" y="1"/>
                  </a:cubicBezTo>
                  <a:cubicBezTo>
                    <a:pt x="13" y="1"/>
                    <a:pt x="14" y="2"/>
                    <a:pt x="15" y="2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5"/>
                    <a:pt x="21" y="5"/>
                    <a:pt x="21" y="5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8" name="Freeform 141">
              <a:extLst>
                <a:ext uri="{FF2B5EF4-FFF2-40B4-BE49-F238E27FC236}">
                  <a16:creationId xmlns:a16="http://schemas.microsoft.com/office/drawing/2014/main" id="{B195BC14-4BBB-4681-9720-92D2E5FFFF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96987" y="6040385"/>
              <a:ext cx="52388" cy="22225"/>
            </a:xfrm>
            <a:custGeom>
              <a:avLst/>
              <a:gdLst>
                <a:gd name="T0" fmla="*/ 7 w 19"/>
                <a:gd name="T1" fmla="*/ 2 h 8"/>
                <a:gd name="T2" fmla="*/ 7 w 19"/>
                <a:gd name="T3" fmla="*/ 3 h 8"/>
                <a:gd name="T4" fmla="*/ 6 w 19"/>
                <a:gd name="T5" fmla="*/ 3 h 8"/>
                <a:gd name="T6" fmla="*/ 6 w 19"/>
                <a:gd name="T7" fmla="*/ 3 h 8"/>
                <a:gd name="T8" fmla="*/ 4 w 19"/>
                <a:gd name="T9" fmla="*/ 2 h 8"/>
                <a:gd name="T10" fmla="*/ 1 w 19"/>
                <a:gd name="T11" fmla="*/ 0 h 8"/>
                <a:gd name="T12" fmla="*/ 0 w 19"/>
                <a:gd name="T13" fmla="*/ 1 h 8"/>
                <a:gd name="T14" fmla="*/ 13 w 19"/>
                <a:gd name="T15" fmla="*/ 8 h 8"/>
                <a:gd name="T16" fmla="*/ 14 w 19"/>
                <a:gd name="T17" fmla="*/ 8 h 8"/>
                <a:gd name="T18" fmla="*/ 13 w 19"/>
                <a:gd name="T19" fmla="*/ 7 h 8"/>
                <a:gd name="T20" fmla="*/ 13 w 19"/>
                <a:gd name="T21" fmla="*/ 7 h 8"/>
                <a:gd name="T22" fmla="*/ 15 w 19"/>
                <a:gd name="T23" fmla="*/ 7 h 8"/>
                <a:gd name="T24" fmla="*/ 17 w 19"/>
                <a:gd name="T25" fmla="*/ 6 h 8"/>
                <a:gd name="T26" fmla="*/ 19 w 19"/>
                <a:gd name="T27" fmla="*/ 4 h 8"/>
                <a:gd name="T28" fmla="*/ 17 w 19"/>
                <a:gd name="T29" fmla="*/ 1 h 8"/>
                <a:gd name="T30" fmla="*/ 12 w 19"/>
                <a:gd name="T31" fmla="*/ 0 h 8"/>
                <a:gd name="T32" fmla="*/ 8 w 19"/>
                <a:gd name="T33" fmla="*/ 1 h 8"/>
                <a:gd name="T34" fmla="*/ 7 w 19"/>
                <a:gd name="T35" fmla="*/ 2 h 8"/>
                <a:gd name="T36" fmla="*/ 16 w 19"/>
                <a:gd name="T37" fmla="*/ 2 h 8"/>
                <a:gd name="T38" fmla="*/ 18 w 19"/>
                <a:gd name="T39" fmla="*/ 4 h 8"/>
                <a:gd name="T40" fmla="*/ 17 w 19"/>
                <a:gd name="T41" fmla="*/ 6 h 8"/>
                <a:gd name="T42" fmla="*/ 14 w 19"/>
                <a:gd name="T43" fmla="*/ 7 h 8"/>
                <a:gd name="T44" fmla="*/ 10 w 19"/>
                <a:gd name="T45" fmla="*/ 5 h 8"/>
                <a:gd name="T46" fmla="*/ 10 w 19"/>
                <a:gd name="T47" fmla="*/ 5 h 8"/>
                <a:gd name="T48" fmla="*/ 7 w 19"/>
                <a:gd name="T49" fmla="*/ 3 h 8"/>
                <a:gd name="T50" fmla="*/ 9 w 19"/>
                <a:gd name="T51" fmla="*/ 1 h 8"/>
                <a:gd name="T52" fmla="*/ 16 w 19"/>
                <a:gd name="T53" fmla="*/ 2 h 8"/>
                <a:gd name="T54" fmla="*/ 16 w 19"/>
                <a:gd name="T5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" h="8">
                  <a:moveTo>
                    <a:pt x="7" y="2"/>
                  </a:moveTo>
                  <a:cubicBezTo>
                    <a:pt x="6" y="2"/>
                    <a:pt x="6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2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7"/>
                    <a:pt x="15" y="7"/>
                    <a:pt x="15" y="7"/>
                  </a:cubicBezTo>
                  <a:cubicBezTo>
                    <a:pt x="16" y="7"/>
                    <a:pt x="17" y="7"/>
                    <a:pt x="17" y="6"/>
                  </a:cubicBezTo>
                  <a:cubicBezTo>
                    <a:pt x="19" y="5"/>
                    <a:pt x="19" y="5"/>
                    <a:pt x="19" y="4"/>
                  </a:cubicBezTo>
                  <a:cubicBezTo>
                    <a:pt x="19" y="3"/>
                    <a:pt x="18" y="2"/>
                    <a:pt x="17" y="1"/>
                  </a:cubicBezTo>
                  <a:cubicBezTo>
                    <a:pt x="15" y="0"/>
                    <a:pt x="14" y="0"/>
                    <a:pt x="12" y="0"/>
                  </a:cubicBezTo>
                  <a:cubicBezTo>
                    <a:pt x="11" y="0"/>
                    <a:pt x="9" y="0"/>
                    <a:pt x="8" y="1"/>
                  </a:cubicBezTo>
                  <a:cubicBezTo>
                    <a:pt x="7" y="1"/>
                    <a:pt x="7" y="1"/>
                    <a:pt x="7" y="2"/>
                  </a:cubicBezTo>
                  <a:close/>
                  <a:moveTo>
                    <a:pt x="16" y="2"/>
                  </a:moveTo>
                  <a:cubicBezTo>
                    <a:pt x="17" y="2"/>
                    <a:pt x="18" y="3"/>
                    <a:pt x="18" y="4"/>
                  </a:cubicBezTo>
                  <a:cubicBezTo>
                    <a:pt x="18" y="5"/>
                    <a:pt x="18" y="5"/>
                    <a:pt x="17" y="6"/>
                  </a:cubicBezTo>
                  <a:cubicBezTo>
                    <a:pt x="16" y="6"/>
                    <a:pt x="15" y="7"/>
                    <a:pt x="14" y="7"/>
                  </a:cubicBezTo>
                  <a:cubicBezTo>
                    <a:pt x="12" y="6"/>
                    <a:pt x="11" y="6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4"/>
                    <a:pt x="7" y="4"/>
                    <a:pt x="7" y="3"/>
                  </a:cubicBezTo>
                  <a:cubicBezTo>
                    <a:pt x="7" y="2"/>
                    <a:pt x="8" y="2"/>
                    <a:pt x="9" y="1"/>
                  </a:cubicBezTo>
                  <a:cubicBezTo>
                    <a:pt x="11" y="0"/>
                    <a:pt x="13" y="0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9" name="Freeform 142">
              <a:extLst>
                <a:ext uri="{FF2B5EF4-FFF2-40B4-BE49-F238E27FC236}">
                  <a16:creationId xmlns:a16="http://schemas.microsoft.com/office/drawing/2014/main" id="{75432A19-38D0-4C64-9282-71D8204C4D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41437" y="6024510"/>
              <a:ext cx="38100" cy="19050"/>
            </a:xfrm>
            <a:custGeom>
              <a:avLst/>
              <a:gdLst>
                <a:gd name="T0" fmla="*/ 13 w 14"/>
                <a:gd name="T1" fmla="*/ 5 h 7"/>
                <a:gd name="T2" fmla="*/ 14 w 14"/>
                <a:gd name="T3" fmla="*/ 4 h 7"/>
                <a:gd name="T4" fmla="*/ 13 w 14"/>
                <a:gd name="T5" fmla="*/ 4 h 7"/>
                <a:gd name="T6" fmla="*/ 12 w 14"/>
                <a:gd name="T7" fmla="*/ 5 h 7"/>
                <a:gd name="T8" fmla="*/ 11 w 14"/>
                <a:gd name="T9" fmla="*/ 6 h 7"/>
                <a:gd name="T10" fmla="*/ 7 w 14"/>
                <a:gd name="T11" fmla="*/ 7 h 7"/>
                <a:gd name="T12" fmla="*/ 4 w 14"/>
                <a:gd name="T13" fmla="*/ 6 h 7"/>
                <a:gd name="T14" fmla="*/ 10 w 14"/>
                <a:gd name="T15" fmla="*/ 2 h 7"/>
                <a:gd name="T16" fmla="*/ 10 w 14"/>
                <a:gd name="T17" fmla="*/ 1 h 7"/>
                <a:gd name="T18" fmla="*/ 6 w 14"/>
                <a:gd name="T19" fmla="*/ 0 h 7"/>
                <a:gd name="T20" fmla="*/ 2 w 14"/>
                <a:gd name="T21" fmla="*/ 1 h 7"/>
                <a:gd name="T22" fmla="*/ 0 w 14"/>
                <a:gd name="T23" fmla="*/ 3 h 7"/>
                <a:gd name="T24" fmla="*/ 3 w 14"/>
                <a:gd name="T25" fmla="*/ 6 h 7"/>
                <a:gd name="T26" fmla="*/ 7 w 14"/>
                <a:gd name="T27" fmla="*/ 7 h 7"/>
                <a:gd name="T28" fmla="*/ 12 w 14"/>
                <a:gd name="T29" fmla="*/ 6 h 7"/>
                <a:gd name="T30" fmla="*/ 13 w 14"/>
                <a:gd name="T31" fmla="*/ 5 h 7"/>
                <a:gd name="T32" fmla="*/ 5 w 14"/>
                <a:gd name="T33" fmla="*/ 1 h 7"/>
                <a:gd name="T34" fmla="*/ 9 w 14"/>
                <a:gd name="T35" fmla="*/ 2 h 7"/>
                <a:gd name="T36" fmla="*/ 3 w 14"/>
                <a:gd name="T37" fmla="*/ 5 h 7"/>
                <a:gd name="T38" fmla="*/ 1 w 14"/>
                <a:gd name="T39" fmla="*/ 3 h 7"/>
                <a:gd name="T40" fmla="*/ 3 w 14"/>
                <a:gd name="T41" fmla="*/ 1 h 7"/>
                <a:gd name="T42" fmla="*/ 5 w 14"/>
                <a:gd name="T4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7">
                  <a:moveTo>
                    <a:pt x="13" y="5"/>
                  </a:moveTo>
                  <a:cubicBezTo>
                    <a:pt x="13" y="5"/>
                    <a:pt x="14" y="5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2" y="5"/>
                    <a:pt x="12" y="5"/>
                  </a:cubicBezTo>
                  <a:cubicBezTo>
                    <a:pt x="12" y="5"/>
                    <a:pt x="11" y="6"/>
                    <a:pt x="11" y="6"/>
                  </a:cubicBezTo>
                  <a:cubicBezTo>
                    <a:pt x="10" y="6"/>
                    <a:pt x="9" y="7"/>
                    <a:pt x="7" y="7"/>
                  </a:cubicBezTo>
                  <a:cubicBezTo>
                    <a:pt x="6" y="7"/>
                    <a:pt x="5" y="6"/>
                    <a:pt x="4" y="6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4"/>
                    <a:pt x="1" y="5"/>
                    <a:pt x="3" y="6"/>
                  </a:cubicBezTo>
                  <a:cubicBezTo>
                    <a:pt x="4" y="7"/>
                    <a:pt x="6" y="7"/>
                    <a:pt x="7" y="7"/>
                  </a:cubicBezTo>
                  <a:cubicBezTo>
                    <a:pt x="9" y="7"/>
                    <a:pt x="10" y="7"/>
                    <a:pt x="12" y="6"/>
                  </a:cubicBezTo>
                  <a:cubicBezTo>
                    <a:pt x="12" y="6"/>
                    <a:pt x="13" y="6"/>
                    <a:pt x="13" y="5"/>
                  </a:cubicBezTo>
                  <a:close/>
                  <a:moveTo>
                    <a:pt x="5" y="1"/>
                  </a:moveTo>
                  <a:cubicBezTo>
                    <a:pt x="7" y="1"/>
                    <a:pt x="8" y="1"/>
                    <a:pt x="9" y="2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1" y="4"/>
                    <a:pt x="1" y="3"/>
                  </a:cubicBezTo>
                  <a:cubicBezTo>
                    <a:pt x="1" y="2"/>
                    <a:pt x="2" y="2"/>
                    <a:pt x="3" y="1"/>
                  </a:cubicBezTo>
                  <a:cubicBezTo>
                    <a:pt x="3" y="1"/>
                    <a:pt x="4" y="1"/>
                    <a:pt x="5" y="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0" name="Freeform 143">
              <a:extLst>
                <a:ext uri="{FF2B5EF4-FFF2-40B4-BE49-F238E27FC236}">
                  <a16:creationId xmlns:a16="http://schemas.microsoft.com/office/drawing/2014/main" id="{A9705377-FE03-40FA-89A9-A9AC2A125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63662" y="6010223"/>
              <a:ext cx="26988" cy="22225"/>
            </a:xfrm>
            <a:custGeom>
              <a:avLst/>
              <a:gdLst>
                <a:gd name="T0" fmla="*/ 2 w 10"/>
                <a:gd name="T1" fmla="*/ 2 h 8"/>
                <a:gd name="T2" fmla="*/ 3 w 10"/>
                <a:gd name="T3" fmla="*/ 3 h 8"/>
                <a:gd name="T4" fmla="*/ 3 w 10"/>
                <a:gd name="T5" fmla="*/ 3 h 8"/>
                <a:gd name="T6" fmla="*/ 1 w 10"/>
                <a:gd name="T7" fmla="*/ 2 h 8"/>
                <a:gd name="T8" fmla="*/ 0 w 10"/>
                <a:gd name="T9" fmla="*/ 3 h 8"/>
                <a:gd name="T10" fmla="*/ 9 w 10"/>
                <a:gd name="T11" fmla="*/ 8 h 8"/>
                <a:gd name="T12" fmla="*/ 10 w 10"/>
                <a:gd name="T13" fmla="*/ 7 h 8"/>
                <a:gd name="T14" fmla="*/ 5 w 10"/>
                <a:gd name="T15" fmla="*/ 4 h 8"/>
                <a:gd name="T16" fmla="*/ 3 w 10"/>
                <a:gd name="T17" fmla="*/ 3 h 8"/>
                <a:gd name="T18" fmla="*/ 4 w 10"/>
                <a:gd name="T19" fmla="*/ 1 h 8"/>
                <a:gd name="T20" fmla="*/ 6 w 10"/>
                <a:gd name="T21" fmla="*/ 0 h 8"/>
                <a:gd name="T22" fmla="*/ 5 w 10"/>
                <a:gd name="T23" fmla="*/ 0 h 8"/>
                <a:gd name="T24" fmla="*/ 4 w 10"/>
                <a:gd name="T25" fmla="*/ 0 h 8"/>
                <a:gd name="T26" fmla="*/ 2 w 10"/>
                <a:gd name="T2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8">
                  <a:moveTo>
                    <a:pt x="2" y="2"/>
                  </a:moveTo>
                  <a:cubicBezTo>
                    <a:pt x="2" y="2"/>
                    <a:pt x="2" y="2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5" y="1"/>
                    <a:pt x="5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3" y="1"/>
                    <a:pt x="2" y="2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1" name="Freeform 144">
              <a:extLst>
                <a:ext uri="{FF2B5EF4-FFF2-40B4-BE49-F238E27FC236}">
                  <a16:creationId xmlns:a16="http://schemas.microsoft.com/office/drawing/2014/main" id="{A778012C-2F4C-4377-BF47-A3C7DA8AC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93824" y="5987998"/>
              <a:ext cx="38100" cy="19050"/>
            </a:xfrm>
            <a:custGeom>
              <a:avLst/>
              <a:gdLst>
                <a:gd name="T0" fmla="*/ 1 w 14"/>
                <a:gd name="T1" fmla="*/ 0 h 7"/>
                <a:gd name="T2" fmla="*/ 1 w 14"/>
                <a:gd name="T3" fmla="*/ 0 h 7"/>
                <a:gd name="T4" fmla="*/ 0 w 14"/>
                <a:gd name="T5" fmla="*/ 4 h 7"/>
                <a:gd name="T6" fmla="*/ 1 w 14"/>
                <a:gd name="T7" fmla="*/ 4 h 7"/>
                <a:gd name="T8" fmla="*/ 1 w 14"/>
                <a:gd name="T9" fmla="*/ 1 h 7"/>
                <a:gd name="T10" fmla="*/ 1 w 14"/>
                <a:gd name="T11" fmla="*/ 1 h 7"/>
                <a:gd name="T12" fmla="*/ 4 w 14"/>
                <a:gd name="T13" fmla="*/ 2 h 7"/>
                <a:gd name="T14" fmla="*/ 13 w 14"/>
                <a:gd name="T15" fmla="*/ 7 h 7"/>
                <a:gd name="T16" fmla="*/ 14 w 14"/>
                <a:gd name="T17" fmla="*/ 7 h 7"/>
                <a:gd name="T18" fmla="*/ 1 w 14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7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3" y="2"/>
                    <a:pt x="4" y="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2" name="Freeform 145">
              <a:extLst>
                <a:ext uri="{FF2B5EF4-FFF2-40B4-BE49-F238E27FC236}">
                  <a16:creationId xmlns:a16="http://schemas.microsoft.com/office/drawing/2014/main" id="{0B94B0C5-C79B-4B42-AF9B-560332048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16049" y="5972123"/>
              <a:ext cx="52388" cy="26988"/>
            </a:xfrm>
            <a:custGeom>
              <a:avLst/>
              <a:gdLst>
                <a:gd name="T0" fmla="*/ 18 w 19"/>
                <a:gd name="T1" fmla="*/ 5 h 10"/>
                <a:gd name="T2" fmla="*/ 11 w 19"/>
                <a:gd name="T3" fmla="*/ 9 h 10"/>
                <a:gd name="T4" fmla="*/ 11 w 19"/>
                <a:gd name="T5" fmla="*/ 9 h 10"/>
                <a:gd name="T6" fmla="*/ 11 w 19"/>
                <a:gd name="T7" fmla="*/ 5 h 10"/>
                <a:gd name="T8" fmla="*/ 10 w 19"/>
                <a:gd name="T9" fmla="*/ 2 h 10"/>
                <a:gd name="T10" fmla="*/ 9 w 19"/>
                <a:gd name="T11" fmla="*/ 0 h 10"/>
                <a:gd name="T12" fmla="*/ 5 w 19"/>
                <a:gd name="T13" fmla="*/ 0 h 10"/>
                <a:gd name="T14" fmla="*/ 2 w 19"/>
                <a:gd name="T15" fmla="*/ 1 h 10"/>
                <a:gd name="T16" fmla="*/ 0 w 19"/>
                <a:gd name="T17" fmla="*/ 3 h 10"/>
                <a:gd name="T18" fmla="*/ 1 w 19"/>
                <a:gd name="T19" fmla="*/ 3 h 10"/>
                <a:gd name="T20" fmla="*/ 3 w 19"/>
                <a:gd name="T21" fmla="*/ 1 h 10"/>
                <a:gd name="T22" fmla="*/ 5 w 19"/>
                <a:gd name="T23" fmla="*/ 0 h 10"/>
                <a:gd name="T24" fmla="*/ 8 w 19"/>
                <a:gd name="T25" fmla="*/ 1 h 10"/>
                <a:gd name="T26" fmla="*/ 9 w 19"/>
                <a:gd name="T27" fmla="*/ 2 h 10"/>
                <a:gd name="T28" fmla="*/ 10 w 19"/>
                <a:gd name="T29" fmla="*/ 3 h 10"/>
                <a:gd name="T30" fmla="*/ 10 w 19"/>
                <a:gd name="T31" fmla="*/ 6 h 10"/>
                <a:gd name="T32" fmla="*/ 10 w 19"/>
                <a:gd name="T33" fmla="*/ 10 h 10"/>
                <a:gd name="T34" fmla="*/ 11 w 19"/>
                <a:gd name="T35" fmla="*/ 10 h 10"/>
                <a:gd name="T36" fmla="*/ 19 w 19"/>
                <a:gd name="T37" fmla="*/ 6 h 10"/>
                <a:gd name="T38" fmla="*/ 18 w 19"/>
                <a:gd name="T3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10">
                  <a:moveTo>
                    <a:pt x="18" y="5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4"/>
                    <a:pt x="11" y="3"/>
                    <a:pt x="10" y="2"/>
                  </a:cubicBezTo>
                  <a:cubicBezTo>
                    <a:pt x="10" y="2"/>
                    <a:pt x="10" y="1"/>
                    <a:pt x="9" y="0"/>
                  </a:cubicBezTo>
                  <a:cubicBezTo>
                    <a:pt x="8" y="0"/>
                    <a:pt x="7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2"/>
                    <a:pt x="3" y="1"/>
                  </a:cubicBezTo>
                  <a:cubicBezTo>
                    <a:pt x="4" y="1"/>
                    <a:pt x="4" y="0"/>
                    <a:pt x="5" y="0"/>
                  </a:cubicBezTo>
                  <a:cubicBezTo>
                    <a:pt x="6" y="0"/>
                    <a:pt x="7" y="1"/>
                    <a:pt x="8" y="1"/>
                  </a:cubicBezTo>
                  <a:cubicBezTo>
                    <a:pt x="8" y="1"/>
                    <a:pt x="9" y="2"/>
                    <a:pt x="9" y="2"/>
                  </a:cubicBezTo>
                  <a:cubicBezTo>
                    <a:pt x="9" y="2"/>
                    <a:pt x="10" y="3"/>
                    <a:pt x="10" y="3"/>
                  </a:cubicBezTo>
                  <a:cubicBezTo>
                    <a:pt x="10" y="4"/>
                    <a:pt x="10" y="5"/>
                    <a:pt x="10" y="6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5"/>
                    <a:pt x="18" y="5"/>
                    <a:pt x="18" y="5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3" name="Freeform 146">
              <a:extLst>
                <a:ext uri="{FF2B5EF4-FFF2-40B4-BE49-F238E27FC236}">
                  <a16:creationId xmlns:a16="http://schemas.microsoft.com/office/drawing/2014/main" id="{AA0712FD-5F6F-4744-AFEB-A8B3C47CD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68474" y="6648398"/>
              <a:ext cx="146050" cy="77788"/>
            </a:xfrm>
            <a:custGeom>
              <a:avLst/>
              <a:gdLst>
                <a:gd name="T0" fmla="*/ 26 w 53"/>
                <a:gd name="T1" fmla="*/ 0 h 28"/>
                <a:gd name="T2" fmla="*/ 9 w 53"/>
                <a:gd name="T3" fmla="*/ 4 h 28"/>
                <a:gd name="T4" fmla="*/ 9 w 53"/>
                <a:gd name="T5" fmla="*/ 24 h 28"/>
                <a:gd name="T6" fmla="*/ 26 w 53"/>
                <a:gd name="T7" fmla="*/ 28 h 28"/>
                <a:gd name="T8" fmla="*/ 43 w 53"/>
                <a:gd name="T9" fmla="*/ 24 h 28"/>
                <a:gd name="T10" fmla="*/ 43 w 53"/>
                <a:gd name="T11" fmla="*/ 4 h 28"/>
                <a:gd name="T12" fmla="*/ 26 w 53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28">
                  <a:moveTo>
                    <a:pt x="26" y="0"/>
                  </a:moveTo>
                  <a:cubicBezTo>
                    <a:pt x="20" y="0"/>
                    <a:pt x="14" y="1"/>
                    <a:pt x="9" y="4"/>
                  </a:cubicBezTo>
                  <a:cubicBezTo>
                    <a:pt x="0" y="10"/>
                    <a:pt x="0" y="18"/>
                    <a:pt x="9" y="24"/>
                  </a:cubicBezTo>
                  <a:cubicBezTo>
                    <a:pt x="14" y="27"/>
                    <a:pt x="20" y="28"/>
                    <a:pt x="26" y="28"/>
                  </a:cubicBezTo>
                  <a:cubicBezTo>
                    <a:pt x="32" y="28"/>
                    <a:pt x="39" y="27"/>
                    <a:pt x="43" y="24"/>
                  </a:cubicBezTo>
                  <a:cubicBezTo>
                    <a:pt x="53" y="18"/>
                    <a:pt x="53" y="10"/>
                    <a:pt x="43" y="4"/>
                  </a:cubicBezTo>
                  <a:cubicBezTo>
                    <a:pt x="39" y="1"/>
                    <a:pt x="32" y="0"/>
                    <a:pt x="26" y="0"/>
                  </a:cubicBezTo>
                </a:path>
              </a:pathLst>
            </a:custGeom>
            <a:solidFill>
              <a:srgbClr val="140F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4" name="Freeform 147">
              <a:extLst>
                <a:ext uri="{FF2B5EF4-FFF2-40B4-BE49-F238E27FC236}">
                  <a16:creationId xmlns:a16="http://schemas.microsoft.com/office/drawing/2014/main" id="{69A050E5-9B67-4CCC-8F30-277B95B0B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43087" y="6689673"/>
              <a:ext cx="6350" cy="3175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1 h 1"/>
                <a:gd name="T4" fmla="*/ 2 w 2"/>
                <a:gd name="T5" fmla="*/ 1 h 1"/>
                <a:gd name="T6" fmla="*/ 2 w 2"/>
                <a:gd name="T7" fmla="*/ 0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5" name="Freeform 148">
              <a:extLst>
                <a:ext uri="{FF2B5EF4-FFF2-40B4-BE49-F238E27FC236}">
                  <a16:creationId xmlns:a16="http://schemas.microsoft.com/office/drawing/2014/main" id="{5245567C-6BEF-412B-8508-F0586C2089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01812" y="6665860"/>
              <a:ext cx="69850" cy="38100"/>
            </a:xfrm>
            <a:custGeom>
              <a:avLst/>
              <a:gdLst>
                <a:gd name="T0" fmla="*/ 0 w 25"/>
                <a:gd name="T1" fmla="*/ 5 h 14"/>
                <a:gd name="T2" fmla="*/ 2 w 25"/>
                <a:gd name="T3" fmla="*/ 6 h 14"/>
                <a:gd name="T4" fmla="*/ 2 w 25"/>
                <a:gd name="T5" fmla="*/ 6 h 14"/>
                <a:gd name="T6" fmla="*/ 9 w 25"/>
                <a:gd name="T7" fmla="*/ 7 h 14"/>
                <a:gd name="T8" fmla="*/ 9 w 25"/>
                <a:gd name="T9" fmla="*/ 7 h 14"/>
                <a:gd name="T10" fmla="*/ 20 w 25"/>
                <a:gd name="T11" fmla="*/ 14 h 14"/>
                <a:gd name="T12" fmla="*/ 23 w 25"/>
                <a:gd name="T13" fmla="*/ 14 h 14"/>
                <a:gd name="T14" fmla="*/ 24 w 25"/>
                <a:gd name="T15" fmla="*/ 13 h 14"/>
                <a:gd name="T16" fmla="*/ 24 w 25"/>
                <a:gd name="T17" fmla="*/ 12 h 14"/>
                <a:gd name="T18" fmla="*/ 13 w 25"/>
                <a:gd name="T19" fmla="*/ 5 h 14"/>
                <a:gd name="T20" fmla="*/ 13 w 25"/>
                <a:gd name="T21" fmla="*/ 5 h 14"/>
                <a:gd name="T22" fmla="*/ 11 w 25"/>
                <a:gd name="T23" fmla="*/ 1 h 14"/>
                <a:gd name="T24" fmla="*/ 10 w 25"/>
                <a:gd name="T25" fmla="*/ 1 h 14"/>
                <a:gd name="T26" fmla="*/ 11 w 25"/>
                <a:gd name="T27" fmla="*/ 1 h 14"/>
                <a:gd name="T28" fmla="*/ 9 w 25"/>
                <a:gd name="T29" fmla="*/ 0 h 14"/>
                <a:gd name="T30" fmla="*/ 0 w 25"/>
                <a:gd name="T31" fmla="*/ 5 h 14"/>
                <a:gd name="T32" fmla="*/ 17 w 25"/>
                <a:gd name="T33" fmla="*/ 9 h 14"/>
                <a:gd name="T34" fmla="*/ 17 w 25"/>
                <a:gd name="T35" fmla="*/ 10 h 14"/>
                <a:gd name="T36" fmla="*/ 15 w 25"/>
                <a:gd name="T37" fmla="*/ 10 h 14"/>
                <a:gd name="T38" fmla="*/ 13 w 25"/>
                <a:gd name="T39" fmla="*/ 8 h 14"/>
                <a:gd name="T40" fmla="*/ 13 w 25"/>
                <a:gd name="T41" fmla="*/ 7 h 14"/>
                <a:gd name="T42" fmla="*/ 15 w 25"/>
                <a:gd name="T43" fmla="*/ 7 h 14"/>
                <a:gd name="T44" fmla="*/ 17 w 25"/>
                <a:gd name="T4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" h="14">
                  <a:moveTo>
                    <a:pt x="0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7"/>
                    <a:pt x="6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4"/>
                    <a:pt x="22" y="14"/>
                    <a:pt x="23" y="14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5" y="13"/>
                    <a:pt x="25" y="12"/>
                    <a:pt x="24" y="12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3"/>
                    <a:pt x="13" y="2"/>
                    <a:pt x="11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1" y="1"/>
                    <a:pt x="11" y="1"/>
                  </a:cubicBezTo>
                  <a:cubicBezTo>
                    <a:pt x="9" y="0"/>
                    <a:pt x="9" y="0"/>
                    <a:pt x="9" y="0"/>
                  </a:cubicBezTo>
                  <a:lnTo>
                    <a:pt x="0" y="5"/>
                  </a:lnTo>
                  <a:close/>
                  <a:moveTo>
                    <a:pt x="17" y="9"/>
                  </a:moveTo>
                  <a:cubicBezTo>
                    <a:pt x="18" y="9"/>
                    <a:pt x="18" y="9"/>
                    <a:pt x="17" y="10"/>
                  </a:cubicBezTo>
                  <a:cubicBezTo>
                    <a:pt x="17" y="10"/>
                    <a:pt x="16" y="10"/>
                    <a:pt x="15" y="10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7"/>
                    <a:pt x="13" y="7"/>
                  </a:cubicBezTo>
                  <a:cubicBezTo>
                    <a:pt x="13" y="7"/>
                    <a:pt x="14" y="7"/>
                    <a:pt x="15" y="7"/>
                  </a:cubicBezTo>
                  <a:lnTo>
                    <a:pt x="17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6" name="Freeform 149">
              <a:extLst>
                <a:ext uri="{FF2B5EF4-FFF2-40B4-BE49-F238E27FC236}">
                  <a16:creationId xmlns:a16="http://schemas.microsoft.com/office/drawing/2014/main" id="{A6A8F99C-36EF-44AD-B766-77E1C87C6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1374" y="6453135"/>
              <a:ext cx="146050" cy="74613"/>
            </a:xfrm>
            <a:custGeom>
              <a:avLst/>
              <a:gdLst>
                <a:gd name="T0" fmla="*/ 27 w 53"/>
                <a:gd name="T1" fmla="*/ 0 h 27"/>
                <a:gd name="T2" fmla="*/ 10 w 53"/>
                <a:gd name="T3" fmla="*/ 4 h 27"/>
                <a:gd name="T4" fmla="*/ 10 w 53"/>
                <a:gd name="T5" fmla="*/ 23 h 27"/>
                <a:gd name="T6" fmla="*/ 27 w 53"/>
                <a:gd name="T7" fmla="*/ 27 h 27"/>
                <a:gd name="T8" fmla="*/ 44 w 53"/>
                <a:gd name="T9" fmla="*/ 23 h 27"/>
                <a:gd name="T10" fmla="*/ 44 w 53"/>
                <a:gd name="T11" fmla="*/ 4 h 27"/>
                <a:gd name="T12" fmla="*/ 27 w 53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27">
                  <a:moveTo>
                    <a:pt x="27" y="0"/>
                  </a:moveTo>
                  <a:cubicBezTo>
                    <a:pt x="21" y="0"/>
                    <a:pt x="14" y="1"/>
                    <a:pt x="10" y="4"/>
                  </a:cubicBezTo>
                  <a:cubicBezTo>
                    <a:pt x="0" y="9"/>
                    <a:pt x="0" y="18"/>
                    <a:pt x="10" y="23"/>
                  </a:cubicBezTo>
                  <a:cubicBezTo>
                    <a:pt x="14" y="26"/>
                    <a:pt x="21" y="27"/>
                    <a:pt x="27" y="27"/>
                  </a:cubicBezTo>
                  <a:cubicBezTo>
                    <a:pt x="33" y="27"/>
                    <a:pt x="39" y="26"/>
                    <a:pt x="44" y="23"/>
                  </a:cubicBezTo>
                  <a:cubicBezTo>
                    <a:pt x="53" y="18"/>
                    <a:pt x="53" y="9"/>
                    <a:pt x="44" y="4"/>
                  </a:cubicBezTo>
                  <a:cubicBezTo>
                    <a:pt x="39" y="1"/>
                    <a:pt x="33" y="0"/>
                    <a:pt x="27" y="0"/>
                  </a:cubicBezTo>
                </a:path>
              </a:pathLst>
            </a:custGeom>
            <a:solidFill>
              <a:srgbClr val="261E5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7" name="Freeform 150">
              <a:extLst>
                <a:ext uri="{FF2B5EF4-FFF2-40B4-BE49-F238E27FC236}">
                  <a16:creationId xmlns:a16="http://schemas.microsoft.com/office/drawing/2014/main" id="{23F117D1-E52D-4AEB-9837-0A315032A0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355824" y="6472185"/>
              <a:ext cx="65088" cy="38100"/>
            </a:xfrm>
            <a:custGeom>
              <a:avLst/>
              <a:gdLst>
                <a:gd name="T0" fmla="*/ 9 w 24"/>
                <a:gd name="T1" fmla="*/ 6 h 14"/>
                <a:gd name="T2" fmla="*/ 9 w 24"/>
                <a:gd name="T3" fmla="*/ 8 h 14"/>
                <a:gd name="T4" fmla="*/ 14 w 24"/>
                <a:gd name="T5" fmla="*/ 8 h 14"/>
                <a:gd name="T6" fmla="*/ 14 w 24"/>
                <a:gd name="T7" fmla="*/ 6 h 14"/>
                <a:gd name="T8" fmla="*/ 9 w 24"/>
                <a:gd name="T9" fmla="*/ 6 h 14"/>
                <a:gd name="T10" fmla="*/ 13 w 24"/>
                <a:gd name="T11" fmla="*/ 1 h 14"/>
                <a:gd name="T12" fmla="*/ 11 w 24"/>
                <a:gd name="T13" fmla="*/ 2 h 14"/>
                <a:gd name="T14" fmla="*/ 10 w 24"/>
                <a:gd name="T15" fmla="*/ 2 h 14"/>
                <a:gd name="T16" fmla="*/ 8 w 24"/>
                <a:gd name="T17" fmla="*/ 1 h 14"/>
                <a:gd name="T18" fmla="*/ 7 w 24"/>
                <a:gd name="T19" fmla="*/ 1 h 14"/>
                <a:gd name="T20" fmla="*/ 2 w 24"/>
                <a:gd name="T21" fmla="*/ 4 h 14"/>
                <a:gd name="T22" fmla="*/ 2 w 24"/>
                <a:gd name="T23" fmla="*/ 5 h 14"/>
                <a:gd name="T24" fmla="*/ 3 w 24"/>
                <a:gd name="T25" fmla="*/ 6 h 14"/>
                <a:gd name="T26" fmla="*/ 3 w 24"/>
                <a:gd name="T27" fmla="*/ 7 h 14"/>
                <a:gd name="T28" fmla="*/ 1 w 24"/>
                <a:gd name="T29" fmla="*/ 8 h 14"/>
                <a:gd name="T30" fmla="*/ 1 w 24"/>
                <a:gd name="T31" fmla="*/ 10 h 14"/>
                <a:gd name="T32" fmla="*/ 8 w 24"/>
                <a:gd name="T33" fmla="*/ 14 h 14"/>
                <a:gd name="T34" fmla="*/ 11 w 24"/>
                <a:gd name="T35" fmla="*/ 14 h 14"/>
                <a:gd name="T36" fmla="*/ 23 w 24"/>
                <a:gd name="T37" fmla="*/ 7 h 14"/>
                <a:gd name="T38" fmla="*/ 23 w 24"/>
                <a:gd name="T39" fmla="*/ 5 h 14"/>
                <a:gd name="T40" fmla="*/ 16 w 24"/>
                <a:gd name="T41" fmla="*/ 1 h 14"/>
                <a:gd name="T42" fmla="*/ 13 w 24"/>
                <a:gd name="T43" fmla="*/ 1 h 14"/>
                <a:gd name="T44" fmla="*/ 16 w 24"/>
                <a:gd name="T45" fmla="*/ 9 h 14"/>
                <a:gd name="T46" fmla="*/ 8 w 24"/>
                <a:gd name="T47" fmla="*/ 9 h 14"/>
                <a:gd name="T48" fmla="*/ 8 w 24"/>
                <a:gd name="T49" fmla="*/ 5 h 14"/>
                <a:gd name="T50" fmla="*/ 16 w 24"/>
                <a:gd name="T51" fmla="*/ 5 h 14"/>
                <a:gd name="T52" fmla="*/ 16 w 24"/>
                <a:gd name="T53" fmla="*/ 9 h 14"/>
                <a:gd name="T54" fmla="*/ 15 w 24"/>
                <a:gd name="T55" fmla="*/ 3 h 14"/>
                <a:gd name="T56" fmla="*/ 14 w 24"/>
                <a:gd name="T57" fmla="*/ 3 h 14"/>
                <a:gd name="T58" fmla="*/ 14 w 24"/>
                <a:gd name="T59" fmla="*/ 2 h 14"/>
                <a:gd name="T60" fmla="*/ 15 w 24"/>
                <a:gd name="T61" fmla="*/ 2 h 14"/>
                <a:gd name="T62" fmla="*/ 15 w 24"/>
                <a:gd name="T63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4">
                  <a:moveTo>
                    <a:pt x="9" y="6"/>
                  </a:moveTo>
                  <a:cubicBezTo>
                    <a:pt x="8" y="6"/>
                    <a:pt x="8" y="8"/>
                    <a:pt x="9" y="8"/>
                  </a:cubicBezTo>
                  <a:cubicBezTo>
                    <a:pt x="11" y="9"/>
                    <a:pt x="13" y="9"/>
                    <a:pt x="14" y="8"/>
                  </a:cubicBezTo>
                  <a:cubicBezTo>
                    <a:pt x="15" y="8"/>
                    <a:pt x="15" y="6"/>
                    <a:pt x="14" y="6"/>
                  </a:cubicBezTo>
                  <a:cubicBezTo>
                    <a:pt x="13" y="5"/>
                    <a:pt x="11" y="5"/>
                    <a:pt x="9" y="6"/>
                  </a:cubicBezTo>
                  <a:close/>
                  <a:moveTo>
                    <a:pt x="13" y="1"/>
                  </a:move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4"/>
                    <a:pt x="11" y="14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4" y="6"/>
                    <a:pt x="24" y="5"/>
                    <a:pt x="23" y="5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0"/>
                    <a:pt x="14" y="0"/>
                    <a:pt x="13" y="1"/>
                  </a:cubicBezTo>
                  <a:close/>
                  <a:moveTo>
                    <a:pt x="16" y="9"/>
                  </a:moveTo>
                  <a:cubicBezTo>
                    <a:pt x="13" y="10"/>
                    <a:pt x="10" y="10"/>
                    <a:pt x="8" y="9"/>
                  </a:cubicBezTo>
                  <a:cubicBezTo>
                    <a:pt x="6" y="8"/>
                    <a:pt x="6" y="6"/>
                    <a:pt x="8" y="5"/>
                  </a:cubicBezTo>
                  <a:cubicBezTo>
                    <a:pt x="10" y="4"/>
                    <a:pt x="13" y="4"/>
                    <a:pt x="16" y="5"/>
                  </a:cubicBezTo>
                  <a:cubicBezTo>
                    <a:pt x="18" y="6"/>
                    <a:pt x="18" y="8"/>
                    <a:pt x="16" y="9"/>
                  </a:cubicBezTo>
                  <a:close/>
                  <a:moveTo>
                    <a:pt x="15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2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8" name="Freeform 151">
              <a:extLst>
                <a:ext uri="{FF2B5EF4-FFF2-40B4-BE49-F238E27FC236}">
                  <a16:creationId xmlns:a16="http://schemas.microsoft.com/office/drawing/2014/main" id="{1E75F9E6-03EC-4041-B139-B24807158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9324" y="5707010"/>
              <a:ext cx="19050" cy="11113"/>
            </a:xfrm>
            <a:custGeom>
              <a:avLst/>
              <a:gdLst>
                <a:gd name="T0" fmla="*/ 12 w 12"/>
                <a:gd name="T1" fmla="*/ 5 h 7"/>
                <a:gd name="T2" fmla="*/ 12 w 12"/>
                <a:gd name="T3" fmla="*/ 5 h 7"/>
                <a:gd name="T4" fmla="*/ 11 w 12"/>
                <a:gd name="T5" fmla="*/ 7 h 7"/>
                <a:gd name="T6" fmla="*/ 11 w 12"/>
                <a:gd name="T7" fmla="*/ 7 h 7"/>
                <a:gd name="T8" fmla="*/ 0 w 12"/>
                <a:gd name="T9" fmla="*/ 2 h 7"/>
                <a:gd name="T10" fmla="*/ 0 w 12"/>
                <a:gd name="T11" fmla="*/ 2 h 7"/>
                <a:gd name="T12" fmla="*/ 2 w 12"/>
                <a:gd name="T13" fmla="*/ 0 h 7"/>
                <a:gd name="T14" fmla="*/ 4 w 12"/>
                <a:gd name="T15" fmla="*/ 0 h 7"/>
                <a:gd name="T16" fmla="*/ 12 w 12"/>
                <a:gd name="T1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7">
                  <a:moveTo>
                    <a:pt x="12" y="5"/>
                  </a:moveTo>
                  <a:lnTo>
                    <a:pt x="12" y="5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12" y="5"/>
                  </a:ln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9" name="Freeform 152">
              <a:extLst>
                <a:ext uri="{FF2B5EF4-FFF2-40B4-BE49-F238E27FC236}">
                  <a16:creationId xmlns:a16="http://schemas.microsoft.com/office/drawing/2014/main" id="{D8E4EB22-BE46-419C-A829-28AF000B8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6149" y="5711773"/>
              <a:ext cx="14288" cy="9525"/>
            </a:xfrm>
            <a:custGeom>
              <a:avLst/>
              <a:gdLst>
                <a:gd name="T0" fmla="*/ 9 w 9"/>
                <a:gd name="T1" fmla="*/ 4 h 6"/>
                <a:gd name="T2" fmla="*/ 9 w 9"/>
                <a:gd name="T3" fmla="*/ 6 h 6"/>
                <a:gd name="T4" fmla="*/ 9 w 9"/>
                <a:gd name="T5" fmla="*/ 6 h 6"/>
                <a:gd name="T6" fmla="*/ 7 w 9"/>
                <a:gd name="T7" fmla="*/ 6 h 6"/>
                <a:gd name="T8" fmla="*/ 0 w 9"/>
                <a:gd name="T9" fmla="*/ 2 h 6"/>
                <a:gd name="T10" fmla="*/ 0 w 9"/>
                <a:gd name="T11" fmla="*/ 2 h 6"/>
                <a:gd name="T12" fmla="*/ 2 w 9"/>
                <a:gd name="T13" fmla="*/ 0 h 6"/>
                <a:gd name="T14" fmla="*/ 4 w 9"/>
                <a:gd name="T15" fmla="*/ 0 h 6"/>
                <a:gd name="T16" fmla="*/ 9 w 9"/>
                <a:gd name="T1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6">
                  <a:moveTo>
                    <a:pt x="9" y="4"/>
                  </a:moveTo>
                  <a:lnTo>
                    <a:pt x="9" y="6"/>
                  </a:lnTo>
                  <a:lnTo>
                    <a:pt x="9" y="6"/>
                  </a:lnTo>
                  <a:lnTo>
                    <a:pt x="7" y="6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0" name="Freeform 153">
              <a:extLst>
                <a:ext uri="{FF2B5EF4-FFF2-40B4-BE49-F238E27FC236}">
                  <a16:creationId xmlns:a16="http://schemas.microsoft.com/office/drawing/2014/main" id="{4D14EC8B-63F0-45D0-B6A3-2A7E4166C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4562" y="5718123"/>
              <a:ext cx="11113" cy="7938"/>
            </a:xfrm>
            <a:custGeom>
              <a:avLst/>
              <a:gdLst>
                <a:gd name="T0" fmla="*/ 7 w 7"/>
                <a:gd name="T1" fmla="*/ 3 h 5"/>
                <a:gd name="T2" fmla="*/ 7 w 7"/>
                <a:gd name="T3" fmla="*/ 3 h 5"/>
                <a:gd name="T4" fmla="*/ 5 w 7"/>
                <a:gd name="T5" fmla="*/ 5 h 5"/>
                <a:gd name="T6" fmla="*/ 5 w 7"/>
                <a:gd name="T7" fmla="*/ 5 h 5"/>
                <a:gd name="T8" fmla="*/ 0 w 7"/>
                <a:gd name="T9" fmla="*/ 2 h 5"/>
                <a:gd name="T10" fmla="*/ 0 w 7"/>
                <a:gd name="T11" fmla="*/ 2 h 5"/>
                <a:gd name="T12" fmla="*/ 1 w 7"/>
                <a:gd name="T13" fmla="*/ 0 h 5"/>
                <a:gd name="T14" fmla="*/ 3 w 7"/>
                <a:gd name="T15" fmla="*/ 0 h 5"/>
                <a:gd name="T16" fmla="*/ 7 w 7"/>
                <a:gd name="T1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5">
                  <a:moveTo>
                    <a:pt x="7" y="3"/>
                  </a:moveTo>
                  <a:lnTo>
                    <a:pt x="7" y="3"/>
                  </a:lnTo>
                  <a:lnTo>
                    <a:pt x="5" y="5"/>
                  </a:lnTo>
                  <a:lnTo>
                    <a:pt x="5" y="5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1" name="Freeform 154">
              <a:extLst>
                <a:ext uri="{FF2B5EF4-FFF2-40B4-BE49-F238E27FC236}">
                  <a16:creationId xmlns:a16="http://schemas.microsoft.com/office/drawing/2014/main" id="{DF9CA23C-1592-4FA8-B524-7DC4FDE35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1387" y="5722885"/>
              <a:ext cx="7938" cy="6350"/>
            </a:xfrm>
            <a:custGeom>
              <a:avLst/>
              <a:gdLst>
                <a:gd name="T0" fmla="*/ 5 w 5"/>
                <a:gd name="T1" fmla="*/ 2 h 4"/>
                <a:gd name="T2" fmla="*/ 5 w 5"/>
                <a:gd name="T3" fmla="*/ 2 h 4"/>
                <a:gd name="T4" fmla="*/ 3 w 5"/>
                <a:gd name="T5" fmla="*/ 4 h 4"/>
                <a:gd name="T6" fmla="*/ 3 w 5"/>
                <a:gd name="T7" fmla="*/ 4 h 4"/>
                <a:gd name="T8" fmla="*/ 0 w 5"/>
                <a:gd name="T9" fmla="*/ 2 h 4"/>
                <a:gd name="T10" fmla="*/ 0 w 5"/>
                <a:gd name="T11" fmla="*/ 2 h 4"/>
                <a:gd name="T12" fmla="*/ 2 w 5"/>
                <a:gd name="T13" fmla="*/ 0 h 4"/>
                <a:gd name="T14" fmla="*/ 2 w 5"/>
                <a:gd name="T15" fmla="*/ 0 h 4"/>
                <a:gd name="T16" fmla="*/ 5 w 5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lnTo>
                    <a:pt x="5" y="2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2" name="Freeform 155">
              <a:extLst>
                <a:ext uri="{FF2B5EF4-FFF2-40B4-BE49-F238E27FC236}">
                  <a16:creationId xmlns:a16="http://schemas.microsoft.com/office/drawing/2014/main" id="{0440352E-8FAE-4F54-94BF-83D98B467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66787" y="5692723"/>
              <a:ext cx="20638" cy="11113"/>
            </a:xfrm>
            <a:custGeom>
              <a:avLst/>
              <a:gdLst>
                <a:gd name="T0" fmla="*/ 2 w 8"/>
                <a:gd name="T1" fmla="*/ 4 h 4"/>
                <a:gd name="T2" fmla="*/ 0 w 8"/>
                <a:gd name="T3" fmla="*/ 4 h 4"/>
                <a:gd name="T4" fmla="*/ 8 w 8"/>
                <a:gd name="T5" fmla="*/ 0 h 4"/>
                <a:gd name="T6" fmla="*/ 8 w 8"/>
                <a:gd name="T7" fmla="*/ 1 h 4"/>
                <a:gd name="T8" fmla="*/ 4 w 8"/>
                <a:gd name="T9" fmla="*/ 2 h 4"/>
                <a:gd name="T10" fmla="*/ 2 w 8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">
                  <a:moveTo>
                    <a:pt x="2" y="4"/>
                  </a:moveTo>
                  <a:cubicBezTo>
                    <a:pt x="1" y="4"/>
                    <a:pt x="0" y="4"/>
                    <a:pt x="0" y="4"/>
                  </a:cubicBezTo>
                  <a:cubicBezTo>
                    <a:pt x="0" y="2"/>
                    <a:pt x="3" y="0"/>
                    <a:pt x="8" y="0"/>
                  </a:cubicBezTo>
                  <a:cubicBezTo>
                    <a:pt x="8" y="0"/>
                    <a:pt x="8" y="1"/>
                    <a:pt x="8" y="1"/>
                  </a:cubicBezTo>
                  <a:cubicBezTo>
                    <a:pt x="6" y="1"/>
                    <a:pt x="5" y="1"/>
                    <a:pt x="4" y="2"/>
                  </a:cubicBezTo>
                  <a:cubicBezTo>
                    <a:pt x="2" y="3"/>
                    <a:pt x="2" y="3"/>
                    <a:pt x="2" y="4"/>
                  </a:cubicBez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3" name="Freeform 156">
              <a:extLst>
                <a:ext uri="{FF2B5EF4-FFF2-40B4-BE49-F238E27FC236}">
                  <a16:creationId xmlns:a16="http://schemas.microsoft.com/office/drawing/2014/main" id="{BD7570D4-F35A-4125-9C95-FE3D9DF21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74724" y="5695898"/>
              <a:ext cx="12700" cy="7938"/>
            </a:xfrm>
            <a:custGeom>
              <a:avLst/>
              <a:gdLst>
                <a:gd name="T0" fmla="*/ 2 w 5"/>
                <a:gd name="T1" fmla="*/ 3 h 3"/>
                <a:gd name="T2" fmla="*/ 0 w 5"/>
                <a:gd name="T3" fmla="*/ 3 h 3"/>
                <a:gd name="T4" fmla="*/ 5 w 5"/>
                <a:gd name="T5" fmla="*/ 0 h 3"/>
                <a:gd name="T6" fmla="*/ 5 w 5"/>
                <a:gd name="T7" fmla="*/ 2 h 3"/>
                <a:gd name="T8" fmla="*/ 2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2" y="3"/>
                  </a:move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" y="1"/>
                    <a:pt x="5" y="1"/>
                    <a:pt x="5" y="2"/>
                  </a:cubicBezTo>
                  <a:cubicBezTo>
                    <a:pt x="3" y="2"/>
                    <a:pt x="2" y="2"/>
                    <a:pt x="2" y="3"/>
                  </a:cubicBez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4" name="Freeform 157">
              <a:extLst>
                <a:ext uri="{FF2B5EF4-FFF2-40B4-BE49-F238E27FC236}">
                  <a16:creationId xmlns:a16="http://schemas.microsoft.com/office/drawing/2014/main" id="{BCE30CA7-C539-4D30-87FC-A6C631258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82662" y="5700660"/>
              <a:ext cx="4763" cy="3175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5" name="Freeform 158">
              <a:extLst>
                <a:ext uri="{FF2B5EF4-FFF2-40B4-BE49-F238E27FC236}">
                  <a16:creationId xmlns:a16="http://schemas.microsoft.com/office/drawing/2014/main" id="{0E4D4747-2EB8-4554-A25B-60AA7D02F7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190599" y="5668910"/>
              <a:ext cx="44450" cy="23813"/>
            </a:xfrm>
            <a:custGeom>
              <a:avLst/>
              <a:gdLst>
                <a:gd name="T0" fmla="*/ 6 w 16"/>
                <a:gd name="T1" fmla="*/ 9 h 9"/>
                <a:gd name="T2" fmla="*/ 5 w 16"/>
                <a:gd name="T3" fmla="*/ 9 h 9"/>
                <a:gd name="T4" fmla="*/ 1 w 16"/>
                <a:gd name="T5" fmla="*/ 7 h 9"/>
                <a:gd name="T6" fmla="*/ 1 w 16"/>
                <a:gd name="T7" fmla="*/ 6 h 9"/>
                <a:gd name="T8" fmla="*/ 10 w 16"/>
                <a:gd name="T9" fmla="*/ 1 h 9"/>
                <a:gd name="T10" fmla="*/ 11 w 16"/>
                <a:gd name="T11" fmla="*/ 1 h 9"/>
                <a:gd name="T12" fmla="*/ 12 w 16"/>
                <a:gd name="T13" fmla="*/ 1 h 9"/>
                <a:gd name="T14" fmla="*/ 15 w 16"/>
                <a:gd name="T15" fmla="*/ 3 h 9"/>
                <a:gd name="T16" fmla="*/ 15 w 16"/>
                <a:gd name="T17" fmla="*/ 4 h 9"/>
                <a:gd name="T18" fmla="*/ 6 w 16"/>
                <a:gd name="T19" fmla="*/ 9 h 9"/>
                <a:gd name="T20" fmla="*/ 6 w 16"/>
                <a:gd name="T21" fmla="*/ 9 h 9"/>
                <a:gd name="T22" fmla="*/ 11 w 16"/>
                <a:gd name="T23" fmla="*/ 0 h 9"/>
                <a:gd name="T24" fmla="*/ 10 w 16"/>
                <a:gd name="T25" fmla="*/ 0 h 9"/>
                <a:gd name="T26" fmla="*/ 1 w 16"/>
                <a:gd name="T27" fmla="*/ 5 h 9"/>
                <a:gd name="T28" fmla="*/ 1 w 16"/>
                <a:gd name="T29" fmla="*/ 7 h 9"/>
                <a:gd name="T30" fmla="*/ 4 w 16"/>
                <a:gd name="T31" fmla="*/ 9 h 9"/>
                <a:gd name="T32" fmla="*/ 6 w 16"/>
                <a:gd name="T33" fmla="*/ 9 h 9"/>
                <a:gd name="T34" fmla="*/ 7 w 16"/>
                <a:gd name="T35" fmla="*/ 9 h 9"/>
                <a:gd name="T36" fmla="*/ 16 w 16"/>
                <a:gd name="T37" fmla="*/ 4 h 9"/>
                <a:gd name="T38" fmla="*/ 16 w 16"/>
                <a:gd name="T39" fmla="*/ 2 h 9"/>
                <a:gd name="T40" fmla="*/ 12 w 16"/>
                <a:gd name="T41" fmla="*/ 0 h 9"/>
                <a:gd name="T42" fmla="*/ 11 w 16"/>
                <a:gd name="T4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9">
                  <a:moveTo>
                    <a:pt x="6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1" y="1"/>
                    <a:pt x="11" y="1"/>
                  </a:cubicBezTo>
                  <a:cubicBezTo>
                    <a:pt x="11" y="1"/>
                    <a:pt x="11" y="1"/>
                    <a:pt x="12" y="1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5" y="3"/>
                    <a:pt x="15" y="4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1" y="7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5" y="9"/>
                    <a:pt x="6" y="9"/>
                  </a:cubicBezTo>
                  <a:cubicBezTo>
                    <a:pt x="6" y="9"/>
                    <a:pt x="7" y="9"/>
                    <a:pt x="7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3"/>
                    <a:pt x="16" y="3"/>
                    <a:pt x="16" y="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solidFill>
              <a:srgbClr val="75719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6" name="Freeform 159">
              <a:extLst>
                <a:ext uri="{FF2B5EF4-FFF2-40B4-BE49-F238E27FC236}">
                  <a16:creationId xmlns:a16="http://schemas.microsoft.com/office/drawing/2014/main" id="{D39BB519-6CD4-44A7-9B4B-9E5AEAE8C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96949" y="5670498"/>
              <a:ext cx="34925" cy="19050"/>
            </a:xfrm>
            <a:custGeom>
              <a:avLst/>
              <a:gdLst>
                <a:gd name="T0" fmla="*/ 22 w 22"/>
                <a:gd name="T1" fmla="*/ 4 h 12"/>
                <a:gd name="T2" fmla="*/ 22 w 22"/>
                <a:gd name="T3" fmla="*/ 4 h 12"/>
                <a:gd name="T4" fmla="*/ 7 w 22"/>
                <a:gd name="T5" fmla="*/ 12 h 12"/>
                <a:gd name="T6" fmla="*/ 5 w 22"/>
                <a:gd name="T7" fmla="*/ 12 h 12"/>
                <a:gd name="T8" fmla="*/ 0 w 22"/>
                <a:gd name="T9" fmla="*/ 9 h 12"/>
                <a:gd name="T10" fmla="*/ 0 w 22"/>
                <a:gd name="T11" fmla="*/ 9 h 12"/>
                <a:gd name="T12" fmla="*/ 15 w 22"/>
                <a:gd name="T13" fmla="*/ 0 h 12"/>
                <a:gd name="T14" fmla="*/ 15 w 22"/>
                <a:gd name="T15" fmla="*/ 0 h 12"/>
                <a:gd name="T16" fmla="*/ 22 w 22"/>
                <a:gd name="T1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2">
                  <a:moveTo>
                    <a:pt x="22" y="4"/>
                  </a:moveTo>
                  <a:lnTo>
                    <a:pt x="22" y="4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0" y="9"/>
                  </a:lnTo>
                  <a:lnTo>
                    <a:pt x="0" y="9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22" y="4"/>
                  </a:ln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7" name="Freeform 160">
              <a:extLst>
                <a:ext uri="{FF2B5EF4-FFF2-40B4-BE49-F238E27FC236}">
                  <a16:creationId xmlns:a16="http://schemas.microsoft.com/office/drawing/2014/main" id="{B313DAF4-4079-46FF-B256-9721D95EC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8699" y="5670498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A0FF6687-935F-4EAD-8C1D-987638A48D85}"/>
              </a:ext>
            </a:extLst>
          </p:cNvPr>
          <p:cNvGrpSpPr/>
          <p:nvPr/>
        </p:nvGrpSpPr>
        <p:grpSpPr>
          <a:xfrm>
            <a:off x="9936968" y="1336510"/>
            <a:ext cx="524601" cy="813488"/>
            <a:chOff x="19876524" y="4243335"/>
            <a:chExt cx="1049338" cy="1627188"/>
          </a:xfrm>
        </p:grpSpPr>
        <p:sp>
          <p:nvSpPr>
            <p:cNvPr id="248" name="Freeform 161">
              <a:extLst>
                <a:ext uri="{FF2B5EF4-FFF2-40B4-BE49-F238E27FC236}">
                  <a16:creationId xmlns:a16="http://schemas.microsoft.com/office/drawing/2014/main" id="{A8690FA8-2251-46E9-8E4D-7E344DC68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6524" y="5262510"/>
              <a:ext cx="1049338" cy="608013"/>
            </a:xfrm>
            <a:custGeom>
              <a:avLst/>
              <a:gdLst>
                <a:gd name="T0" fmla="*/ 313 w 380"/>
                <a:gd name="T1" fmla="*/ 39 h 220"/>
                <a:gd name="T2" fmla="*/ 313 w 380"/>
                <a:gd name="T3" fmla="*/ 181 h 220"/>
                <a:gd name="T4" fmla="*/ 68 w 380"/>
                <a:gd name="T5" fmla="*/ 181 h 220"/>
                <a:gd name="T6" fmla="*/ 68 w 380"/>
                <a:gd name="T7" fmla="*/ 39 h 220"/>
                <a:gd name="T8" fmla="*/ 313 w 380"/>
                <a:gd name="T9" fmla="*/ 3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220">
                  <a:moveTo>
                    <a:pt x="313" y="39"/>
                  </a:moveTo>
                  <a:cubicBezTo>
                    <a:pt x="380" y="78"/>
                    <a:pt x="380" y="142"/>
                    <a:pt x="313" y="181"/>
                  </a:cubicBezTo>
                  <a:cubicBezTo>
                    <a:pt x="245" y="220"/>
                    <a:pt x="135" y="220"/>
                    <a:pt x="68" y="181"/>
                  </a:cubicBezTo>
                  <a:cubicBezTo>
                    <a:pt x="0" y="142"/>
                    <a:pt x="0" y="78"/>
                    <a:pt x="68" y="39"/>
                  </a:cubicBezTo>
                  <a:cubicBezTo>
                    <a:pt x="135" y="0"/>
                    <a:pt x="245" y="0"/>
                    <a:pt x="313" y="39"/>
                  </a:cubicBezTo>
                </a:path>
              </a:pathLst>
            </a:custGeom>
            <a:solidFill>
              <a:srgbClr val="0303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9" name="Freeform 162">
              <a:extLst>
                <a:ext uri="{FF2B5EF4-FFF2-40B4-BE49-F238E27FC236}">
                  <a16:creationId xmlns:a16="http://schemas.microsoft.com/office/drawing/2014/main" id="{7D28A0CD-19CA-4776-8CAE-139746A65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6524" y="5245048"/>
              <a:ext cx="1049338" cy="604838"/>
            </a:xfrm>
            <a:custGeom>
              <a:avLst/>
              <a:gdLst>
                <a:gd name="T0" fmla="*/ 313 w 380"/>
                <a:gd name="T1" fmla="*/ 39 h 219"/>
                <a:gd name="T2" fmla="*/ 313 w 380"/>
                <a:gd name="T3" fmla="*/ 180 h 219"/>
                <a:gd name="T4" fmla="*/ 68 w 380"/>
                <a:gd name="T5" fmla="*/ 180 h 219"/>
                <a:gd name="T6" fmla="*/ 68 w 380"/>
                <a:gd name="T7" fmla="*/ 39 h 219"/>
                <a:gd name="T8" fmla="*/ 313 w 380"/>
                <a:gd name="T9" fmla="*/ 3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219">
                  <a:moveTo>
                    <a:pt x="313" y="39"/>
                  </a:moveTo>
                  <a:cubicBezTo>
                    <a:pt x="380" y="78"/>
                    <a:pt x="380" y="141"/>
                    <a:pt x="313" y="180"/>
                  </a:cubicBezTo>
                  <a:cubicBezTo>
                    <a:pt x="245" y="219"/>
                    <a:pt x="135" y="219"/>
                    <a:pt x="68" y="180"/>
                  </a:cubicBezTo>
                  <a:cubicBezTo>
                    <a:pt x="0" y="141"/>
                    <a:pt x="0" y="78"/>
                    <a:pt x="68" y="39"/>
                  </a:cubicBezTo>
                  <a:cubicBezTo>
                    <a:pt x="135" y="0"/>
                    <a:pt x="245" y="0"/>
                    <a:pt x="313" y="39"/>
                  </a:cubicBezTo>
                </a:path>
              </a:pathLst>
            </a:custGeom>
            <a:solidFill>
              <a:srgbClr val="0E0C5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0" name="Freeform 163">
              <a:extLst>
                <a:ext uri="{FF2B5EF4-FFF2-40B4-BE49-F238E27FC236}">
                  <a16:creationId xmlns:a16="http://schemas.microsoft.com/office/drawing/2014/main" id="{F4A2CEA1-E501-4994-97D8-99B6582AE7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946374" y="4243335"/>
              <a:ext cx="908050" cy="571500"/>
            </a:xfrm>
            <a:custGeom>
              <a:avLst/>
              <a:gdLst>
                <a:gd name="T0" fmla="*/ 281 w 329"/>
                <a:gd name="T1" fmla="*/ 37 h 207"/>
                <a:gd name="T2" fmla="*/ 50 w 329"/>
                <a:gd name="T3" fmla="*/ 37 h 207"/>
                <a:gd name="T4" fmla="*/ 2 w 329"/>
                <a:gd name="T5" fmla="*/ 108 h 207"/>
                <a:gd name="T6" fmla="*/ 50 w 329"/>
                <a:gd name="T7" fmla="*/ 170 h 207"/>
                <a:gd name="T8" fmla="*/ 281 w 329"/>
                <a:gd name="T9" fmla="*/ 170 h 207"/>
                <a:gd name="T10" fmla="*/ 328 w 329"/>
                <a:gd name="T11" fmla="*/ 112 h 207"/>
                <a:gd name="T12" fmla="*/ 329 w 329"/>
                <a:gd name="T13" fmla="*/ 104 h 207"/>
                <a:gd name="T14" fmla="*/ 281 w 329"/>
                <a:gd name="T15" fmla="*/ 37 h 207"/>
                <a:gd name="T16" fmla="*/ 295 w 329"/>
                <a:gd name="T17" fmla="*/ 136 h 207"/>
                <a:gd name="T18" fmla="*/ 265 w 329"/>
                <a:gd name="T19" fmla="*/ 161 h 207"/>
                <a:gd name="T20" fmla="*/ 66 w 329"/>
                <a:gd name="T21" fmla="*/ 161 h 207"/>
                <a:gd name="T22" fmla="*/ 36 w 329"/>
                <a:gd name="T23" fmla="*/ 136 h 207"/>
                <a:gd name="T24" fmla="*/ 66 w 329"/>
                <a:gd name="T25" fmla="*/ 46 h 207"/>
                <a:gd name="T26" fmla="*/ 265 w 329"/>
                <a:gd name="T27" fmla="*/ 46 h 207"/>
                <a:gd name="T28" fmla="*/ 295 w 329"/>
                <a:gd name="T29" fmla="*/ 13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9" h="207">
                  <a:moveTo>
                    <a:pt x="281" y="37"/>
                  </a:moveTo>
                  <a:cubicBezTo>
                    <a:pt x="217" y="0"/>
                    <a:pt x="114" y="0"/>
                    <a:pt x="50" y="37"/>
                  </a:cubicBezTo>
                  <a:cubicBezTo>
                    <a:pt x="16" y="57"/>
                    <a:pt x="0" y="83"/>
                    <a:pt x="2" y="108"/>
                  </a:cubicBezTo>
                  <a:cubicBezTo>
                    <a:pt x="4" y="131"/>
                    <a:pt x="20" y="153"/>
                    <a:pt x="50" y="170"/>
                  </a:cubicBezTo>
                  <a:cubicBezTo>
                    <a:pt x="114" y="207"/>
                    <a:pt x="217" y="207"/>
                    <a:pt x="281" y="170"/>
                  </a:cubicBezTo>
                  <a:cubicBezTo>
                    <a:pt x="309" y="154"/>
                    <a:pt x="325" y="133"/>
                    <a:pt x="328" y="112"/>
                  </a:cubicBezTo>
                  <a:cubicBezTo>
                    <a:pt x="329" y="104"/>
                    <a:pt x="329" y="104"/>
                    <a:pt x="329" y="104"/>
                  </a:cubicBezTo>
                  <a:cubicBezTo>
                    <a:pt x="329" y="80"/>
                    <a:pt x="313" y="55"/>
                    <a:pt x="281" y="37"/>
                  </a:cubicBezTo>
                  <a:close/>
                  <a:moveTo>
                    <a:pt x="295" y="136"/>
                  </a:moveTo>
                  <a:cubicBezTo>
                    <a:pt x="288" y="145"/>
                    <a:pt x="278" y="154"/>
                    <a:pt x="265" y="161"/>
                  </a:cubicBezTo>
                  <a:cubicBezTo>
                    <a:pt x="210" y="193"/>
                    <a:pt x="121" y="193"/>
                    <a:pt x="66" y="161"/>
                  </a:cubicBezTo>
                  <a:cubicBezTo>
                    <a:pt x="53" y="154"/>
                    <a:pt x="43" y="145"/>
                    <a:pt x="36" y="136"/>
                  </a:cubicBezTo>
                  <a:cubicBezTo>
                    <a:pt x="14" y="106"/>
                    <a:pt x="24" y="70"/>
                    <a:pt x="66" y="46"/>
                  </a:cubicBezTo>
                  <a:cubicBezTo>
                    <a:pt x="121" y="14"/>
                    <a:pt x="210" y="14"/>
                    <a:pt x="265" y="46"/>
                  </a:cubicBezTo>
                  <a:cubicBezTo>
                    <a:pt x="307" y="70"/>
                    <a:pt x="317" y="106"/>
                    <a:pt x="295" y="136"/>
                  </a:cubicBezTo>
                  <a:close/>
                </a:path>
              </a:pathLst>
            </a:custGeom>
            <a:solidFill>
              <a:srgbClr val="C1C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1" name="Freeform 164">
              <a:extLst>
                <a:ext uri="{FF2B5EF4-FFF2-40B4-BE49-F238E27FC236}">
                  <a16:creationId xmlns:a16="http://schemas.microsoft.com/office/drawing/2014/main" id="{677BCAC5-D598-48A2-9555-3C37666A9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4799" y="4459235"/>
              <a:ext cx="714375" cy="317500"/>
            </a:xfrm>
            <a:custGeom>
              <a:avLst/>
              <a:gdLst>
                <a:gd name="T0" fmla="*/ 259 w 259"/>
                <a:gd name="T1" fmla="*/ 58 h 115"/>
                <a:gd name="T2" fmla="*/ 229 w 259"/>
                <a:gd name="T3" fmla="*/ 83 h 115"/>
                <a:gd name="T4" fmla="*/ 30 w 259"/>
                <a:gd name="T5" fmla="*/ 83 h 115"/>
                <a:gd name="T6" fmla="*/ 0 w 259"/>
                <a:gd name="T7" fmla="*/ 58 h 115"/>
                <a:gd name="T8" fmla="*/ 30 w 259"/>
                <a:gd name="T9" fmla="*/ 32 h 115"/>
                <a:gd name="T10" fmla="*/ 229 w 259"/>
                <a:gd name="T11" fmla="*/ 32 h 115"/>
                <a:gd name="T12" fmla="*/ 259 w 259"/>
                <a:gd name="T13" fmla="*/ 5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9" h="115">
                  <a:moveTo>
                    <a:pt x="259" y="58"/>
                  </a:moveTo>
                  <a:cubicBezTo>
                    <a:pt x="252" y="67"/>
                    <a:pt x="242" y="76"/>
                    <a:pt x="229" y="83"/>
                  </a:cubicBezTo>
                  <a:cubicBezTo>
                    <a:pt x="174" y="115"/>
                    <a:pt x="85" y="115"/>
                    <a:pt x="30" y="83"/>
                  </a:cubicBezTo>
                  <a:cubicBezTo>
                    <a:pt x="17" y="76"/>
                    <a:pt x="7" y="67"/>
                    <a:pt x="0" y="58"/>
                  </a:cubicBezTo>
                  <a:cubicBezTo>
                    <a:pt x="7" y="48"/>
                    <a:pt x="17" y="40"/>
                    <a:pt x="30" y="32"/>
                  </a:cubicBezTo>
                  <a:cubicBezTo>
                    <a:pt x="85" y="0"/>
                    <a:pt x="174" y="0"/>
                    <a:pt x="229" y="32"/>
                  </a:cubicBezTo>
                  <a:cubicBezTo>
                    <a:pt x="242" y="40"/>
                    <a:pt x="252" y="48"/>
                    <a:pt x="259" y="58"/>
                  </a:cubicBezTo>
                  <a:close/>
                </a:path>
              </a:pathLst>
            </a:custGeom>
            <a:solidFill>
              <a:srgbClr val="352A2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2" name="Freeform 165">
              <a:extLst>
                <a:ext uri="{FF2B5EF4-FFF2-40B4-BE49-F238E27FC236}">
                  <a16:creationId xmlns:a16="http://schemas.microsoft.com/office/drawing/2014/main" id="{1C4B33FB-3D09-40D9-85CE-FB8BE8449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87649" y="5010098"/>
              <a:ext cx="830263" cy="533400"/>
            </a:xfrm>
            <a:custGeom>
              <a:avLst/>
              <a:gdLst>
                <a:gd name="T0" fmla="*/ 301 w 301"/>
                <a:gd name="T1" fmla="*/ 3 h 193"/>
                <a:gd name="T2" fmla="*/ 298 w 301"/>
                <a:gd name="T3" fmla="*/ 31 h 193"/>
                <a:gd name="T4" fmla="*/ 298 w 301"/>
                <a:gd name="T5" fmla="*/ 32 h 193"/>
                <a:gd name="T6" fmla="*/ 293 w 301"/>
                <a:gd name="T7" fmla="*/ 106 h 193"/>
                <a:gd name="T8" fmla="*/ 292 w 301"/>
                <a:gd name="T9" fmla="*/ 113 h 193"/>
                <a:gd name="T10" fmla="*/ 292 w 301"/>
                <a:gd name="T11" fmla="*/ 113 h 193"/>
                <a:gd name="T12" fmla="*/ 281 w 301"/>
                <a:gd name="T13" fmla="*/ 138 h 193"/>
                <a:gd name="T14" fmla="*/ 251 w 301"/>
                <a:gd name="T15" fmla="*/ 164 h 193"/>
                <a:gd name="T16" fmla="*/ 193 w 301"/>
                <a:gd name="T17" fmla="*/ 185 h 193"/>
                <a:gd name="T18" fmla="*/ 50 w 301"/>
                <a:gd name="T19" fmla="*/ 164 h 193"/>
                <a:gd name="T20" fmla="*/ 19 w 301"/>
                <a:gd name="T21" fmla="*/ 138 h 193"/>
                <a:gd name="T22" fmla="*/ 9 w 301"/>
                <a:gd name="T23" fmla="*/ 113 h 193"/>
                <a:gd name="T24" fmla="*/ 8 w 301"/>
                <a:gd name="T25" fmla="*/ 113 h 193"/>
                <a:gd name="T26" fmla="*/ 8 w 301"/>
                <a:gd name="T27" fmla="*/ 106 h 193"/>
                <a:gd name="T28" fmla="*/ 8 w 301"/>
                <a:gd name="T29" fmla="*/ 106 h 193"/>
                <a:gd name="T30" fmla="*/ 0 w 301"/>
                <a:gd name="T31" fmla="*/ 0 h 193"/>
                <a:gd name="T32" fmla="*/ 12 w 301"/>
                <a:gd name="T33" fmla="*/ 30 h 193"/>
                <a:gd name="T34" fmla="*/ 39 w 301"/>
                <a:gd name="T35" fmla="*/ 55 h 193"/>
                <a:gd name="T36" fmla="*/ 44 w 301"/>
                <a:gd name="T37" fmla="*/ 58 h 193"/>
                <a:gd name="T38" fmla="*/ 257 w 301"/>
                <a:gd name="T39" fmla="*/ 58 h 193"/>
                <a:gd name="T40" fmla="*/ 262 w 301"/>
                <a:gd name="T41" fmla="*/ 55 h 193"/>
                <a:gd name="T42" fmla="*/ 289 w 301"/>
                <a:gd name="T43" fmla="*/ 30 h 193"/>
                <a:gd name="T44" fmla="*/ 301 w 301"/>
                <a:gd name="T45" fmla="*/ 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1" h="193">
                  <a:moveTo>
                    <a:pt x="301" y="3"/>
                  </a:moveTo>
                  <a:cubicBezTo>
                    <a:pt x="298" y="31"/>
                    <a:pt x="298" y="31"/>
                    <a:pt x="298" y="31"/>
                  </a:cubicBezTo>
                  <a:cubicBezTo>
                    <a:pt x="298" y="32"/>
                    <a:pt x="298" y="32"/>
                    <a:pt x="298" y="32"/>
                  </a:cubicBezTo>
                  <a:cubicBezTo>
                    <a:pt x="293" y="106"/>
                    <a:pt x="293" y="106"/>
                    <a:pt x="293" y="106"/>
                  </a:cubicBezTo>
                  <a:cubicBezTo>
                    <a:pt x="292" y="113"/>
                    <a:pt x="292" y="113"/>
                    <a:pt x="292" y="113"/>
                  </a:cubicBezTo>
                  <a:cubicBezTo>
                    <a:pt x="292" y="113"/>
                    <a:pt x="292" y="113"/>
                    <a:pt x="292" y="113"/>
                  </a:cubicBezTo>
                  <a:cubicBezTo>
                    <a:pt x="291" y="122"/>
                    <a:pt x="287" y="130"/>
                    <a:pt x="281" y="138"/>
                  </a:cubicBezTo>
                  <a:cubicBezTo>
                    <a:pt x="275" y="148"/>
                    <a:pt x="264" y="156"/>
                    <a:pt x="251" y="164"/>
                  </a:cubicBezTo>
                  <a:cubicBezTo>
                    <a:pt x="234" y="174"/>
                    <a:pt x="214" y="181"/>
                    <a:pt x="193" y="185"/>
                  </a:cubicBezTo>
                  <a:cubicBezTo>
                    <a:pt x="144" y="193"/>
                    <a:pt x="89" y="187"/>
                    <a:pt x="50" y="164"/>
                  </a:cubicBezTo>
                  <a:cubicBezTo>
                    <a:pt x="36" y="156"/>
                    <a:pt x="26" y="148"/>
                    <a:pt x="19" y="138"/>
                  </a:cubicBezTo>
                  <a:cubicBezTo>
                    <a:pt x="13" y="130"/>
                    <a:pt x="10" y="122"/>
                    <a:pt x="9" y="113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1"/>
                    <a:pt x="5" y="21"/>
                    <a:pt x="12" y="30"/>
                  </a:cubicBezTo>
                  <a:cubicBezTo>
                    <a:pt x="18" y="39"/>
                    <a:pt x="27" y="47"/>
                    <a:pt x="39" y="55"/>
                  </a:cubicBezTo>
                  <a:cubicBezTo>
                    <a:pt x="41" y="56"/>
                    <a:pt x="42" y="57"/>
                    <a:pt x="44" y="58"/>
                  </a:cubicBezTo>
                  <a:cubicBezTo>
                    <a:pt x="103" y="92"/>
                    <a:pt x="198" y="92"/>
                    <a:pt x="257" y="58"/>
                  </a:cubicBezTo>
                  <a:cubicBezTo>
                    <a:pt x="259" y="57"/>
                    <a:pt x="260" y="56"/>
                    <a:pt x="262" y="55"/>
                  </a:cubicBezTo>
                  <a:cubicBezTo>
                    <a:pt x="273" y="47"/>
                    <a:pt x="282" y="39"/>
                    <a:pt x="289" y="30"/>
                  </a:cubicBezTo>
                  <a:cubicBezTo>
                    <a:pt x="295" y="22"/>
                    <a:pt x="299" y="12"/>
                    <a:pt x="301" y="3"/>
                  </a:cubicBezTo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3" name="Freeform 166">
              <a:extLst>
                <a:ext uri="{FF2B5EF4-FFF2-40B4-BE49-F238E27FC236}">
                  <a16:creationId xmlns:a16="http://schemas.microsoft.com/office/drawing/2014/main" id="{62DA5132-D301-48C4-BA3B-7A9CA4715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11462" y="5322835"/>
              <a:ext cx="781050" cy="425450"/>
            </a:xfrm>
            <a:custGeom>
              <a:avLst/>
              <a:gdLst>
                <a:gd name="T0" fmla="*/ 283 w 283"/>
                <a:gd name="T1" fmla="*/ 0 h 154"/>
                <a:gd name="T2" fmla="*/ 278 w 283"/>
                <a:gd name="T3" fmla="*/ 70 h 154"/>
                <a:gd name="T4" fmla="*/ 278 w 283"/>
                <a:gd name="T5" fmla="*/ 70 h 154"/>
                <a:gd name="T6" fmla="*/ 238 w 283"/>
                <a:gd name="T7" fmla="*/ 124 h 154"/>
                <a:gd name="T8" fmla="*/ 45 w 283"/>
                <a:gd name="T9" fmla="*/ 124 h 154"/>
                <a:gd name="T10" fmla="*/ 5 w 283"/>
                <a:gd name="T11" fmla="*/ 70 h 154"/>
                <a:gd name="T12" fmla="*/ 5 w 283"/>
                <a:gd name="T13" fmla="*/ 70 h 154"/>
                <a:gd name="T14" fmla="*/ 0 w 283"/>
                <a:gd name="T15" fmla="*/ 0 h 154"/>
                <a:gd name="T16" fmla="*/ 10 w 283"/>
                <a:gd name="T17" fmla="*/ 25 h 154"/>
                <a:gd name="T18" fmla="*/ 41 w 283"/>
                <a:gd name="T19" fmla="*/ 51 h 154"/>
                <a:gd name="T20" fmla="*/ 184 w 283"/>
                <a:gd name="T21" fmla="*/ 72 h 154"/>
                <a:gd name="T22" fmla="*/ 242 w 283"/>
                <a:gd name="T23" fmla="*/ 51 h 154"/>
                <a:gd name="T24" fmla="*/ 272 w 283"/>
                <a:gd name="T25" fmla="*/ 25 h 154"/>
                <a:gd name="T26" fmla="*/ 283 w 283"/>
                <a:gd name="T27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3" h="154">
                  <a:moveTo>
                    <a:pt x="283" y="0"/>
                  </a:moveTo>
                  <a:cubicBezTo>
                    <a:pt x="278" y="70"/>
                    <a:pt x="278" y="70"/>
                    <a:pt x="278" y="70"/>
                  </a:cubicBezTo>
                  <a:cubicBezTo>
                    <a:pt x="278" y="70"/>
                    <a:pt x="278" y="70"/>
                    <a:pt x="278" y="70"/>
                  </a:cubicBezTo>
                  <a:cubicBezTo>
                    <a:pt x="277" y="89"/>
                    <a:pt x="264" y="109"/>
                    <a:pt x="238" y="124"/>
                  </a:cubicBezTo>
                  <a:cubicBezTo>
                    <a:pt x="185" y="154"/>
                    <a:pt x="98" y="154"/>
                    <a:pt x="45" y="124"/>
                  </a:cubicBezTo>
                  <a:cubicBezTo>
                    <a:pt x="19" y="109"/>
                    <a:pt x="6" y="89"/>
                    <a:pt x="5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9"/>
                    <a:pt x="4" y="17"/>
                    <a:pt x="10" y="25"/>
                  </a:cubicBezTo>
                  <a:cubicBezTo>
                    <a:pt x="17" y="35"/>
                    <a:pt x="27" y="43"/>
                    <a:pt x="41" y="51"/>
                  </a:cubicBezTo>
                  <a:cubicBezTo>
                    <a:pt x="80" y="74"/>
                    <a:pt x="135" y="80"/>
                    <a:pt x="184" y="72"/>
                  </a:cubicBezTo>
                  <a:cubicBezTo>
                    <a:pt x="205" y="68"/>
                    <a:pt x="225" y="61"/>
                    <a:pt x="242" y="51"/>
                  </a:cubicBezTo>
                  <a:cubicBezTo>
                    <a:pt x="255" y="43"/>
                    <a:pt x="266" y="35"/>
                    <a:pt x="272" y="25"/>
                  </a:cubicBezTo>
                  <a:cubicBezTo>
                    <a:pt x="278" y="17"/>
                    <a:pt x="282" y="9"/>
                    <a:pt x="283" y="0"/>
                  </a:cubicBezTo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4" name="Freeform 167">
              <a:extLst>
                <a:ext uri="{FF2B5EF4-FFF2-40B4-BE49-F238E27FC236}">
                  <a16:creationId xmlns:a16="http://schemas.microsoft.com/office/drawing/2014/main" id="{6BE85BAF-04B1-43EA-9101-6EE8357F7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51137" y="4541785"/>
              <a:ext cx="900113" cy="723900"/>
            </a:xfrm>
            <a:custGeom>
              <a:avLst/>
              <a:gdLst>
                <a:gd name="T0" fmla="*/ 326 w 326"/>
                <a:gd name="T1" fmla="*/ 4 h 262"/>
                <a:gd name="T2" fmla="*/ 314 w 326"/>
                <a:gd name="T3" fmla="*/ 167 h 262"/>
                <a:gd name="T4" fmla="*/ 314 w 326"/>
                <a:gd name="T5" fmla="*/ 167 h 262"/>
                <a:gd name="T6" fmla="*/ 314 w 326"/>
                <a:gd name="T7" fmla="*/ 173 h 262"/>
                <a:gd name="T8" fmla="*/ 314 w 326"/>
                <a:gd name="T9" fmla="*/ 173 h 262"/>
                <a:gd name="T10" fmla="*/ 302 w 326"/>
                <a:gd name="T11" fmla="*/ 200 h 262"/>
                <a:gd name="T12" fmla="*/ 275 w 326"/>
                <a:gd name="T13" fmla="*/ 225 h 262"/>
                <a:gd name="T14" fmla="*/ 270 w 326"/>
                <a:gd name="T15" fmla="*/ 228 h 262"/>
                <a:gd name="T16" fmla="*/ 57 w 326"/>
                <a:gd name="T17" fmla="*/ 228 h 262"/>
                <a:gd name="T18" fmla="*/ 52 w 326"/>
                <a:gd name="T19" fmla="*/ 225 h 262"/>
                <a:gd name="T20" fmla="*/ 25 w 326"/>
                <a:gd name="T21" fmla="*/ 200 h 262"/>
                <a:gd name="T22" fmla="*/ 13 w 326"/>
                <a:gd name="T23" fmla="*/ 170 h 262"/>
                <a:gd name="T24" fmla="*/ 0 w 326"/>
                <a:gd name="T25" fmla="*/ 0 h 262"/>
                <a:gd name="T26" fmla="*/ 0 w 326"/>
                <a:gd name="T27" fmla="*/ 0 h 262"/>
                <a:gd name="T28" fmla="*/ 48 w 326"/>
                <a:gd name="T29" fmla="*/ 62 h 262"/>
                <a:gd name="T30" fmla="*/ 110 w 326"/>
                <a:gd name="T31" fmla="*/ 85 h 262"/>
                <a:gd name="T32" fmla="*/ 110 w 326"/>
                <a:gd name="T33" fmla="*/ 85 h 262"/>
                <a:gd name="T34" fmla="*/ 279 w 326"/>
                <a:gd name="T35" fmla="*/ 62 h 262"/>
                <a:gd name="T36" fmla="*/ 326 w 326"/>
                <a:gd name="T37" fmla="*/ 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6" h="262">
                  <a:moveTo>
                    <a:pt x="326" y="4"/>
                  </a:moveTo>
                  <a:cubicBezTo>
                    <a:pt x="314" y="167"/>
                    <a:pt x="314" y="167"/>
                    <a:pt x="314" y="167"/>
                  </a:cubicBezTo>
                  <a:cubicBezTo>
                    <a:pt x="314" y="167"/>
                    <a:pt x="314" y="167"/>
                    <a:pt x="314" y="167"/>
                  </a:cubicBezTo>
                  <a:cubicBezTo>
                    <a:pt x="314" y="173"/>
                    <a:pt x="314" y="173"/>
                    <a:pt x="314" y="173"/>
                  </a:cubicBezTo>
                  <a:cubicBezTo>
                    <a:pt x="314" y="173"/>
                    <a:pt x="314" y="173"/>
                    <a:pt x="314" y="173"/>
                  </a:cubicBezTo>
                  <a:cubicBezTo>
                    <a:pt x="312" y="182"/>
                    <a:pt x="308" y="191"/>
                    <a:pt x="302" y="200"/>
                  </a:cubicBezTo>
                  <a:cubicBezTo>
                    <a:pt x="295" y="209"/>
                    <a:pt x="286" y="217"/>
                    <a:pt x="275" y="225"/>
                  </a:cubicBezTo>
                  <a:cubicBezTo>
                    <a:pt x="273" y="226"/>
                    <a:pt x="271" y="227"/>
                    <a:pt x="270" y="228"/>
                  </a:cubicBezTo>
                  <a:cubicBezTo>
                    <a:pt x="211" y="262"/>
                    <a:pt x="116" y="262"/>
                    <a:pt x="57" y="228"/>
                  </a:cubicBezTo>
                  <a:cubicBezTo>
                    <a:pt x="55" y="227"/>
                    <a:pt x="54" y="226"/>
                    <a:pt x="52" y="225"/>
                  </a:cubicBezTo>
                  <a:cubicBezTo>
                    <a:pt x="40" y="217"/>
                    <a:pt x="31" y="209"/>
                    <a:pt x="25" y="200"/>
                  </a:cubicBezTo>
                  <a:cubicBezTo>
                    <a:pt x="18" y="191"/>
                    <a:pt x="14" y="181"/>
                    <a:pt x="13" y="17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23"/>
                    <a:pt x="18" y="45"/>
                    <a:pt x="48" y="62"/>
                  </a:cubicBezTo>
                  <a:cubicBezTo>
                    <a:pt x="66" y="73"/>
                    <a:pt x="87" y="80"/>
                    <a:pt x="110" y="85"/>
                  </a:cubicBezTo>
                  <a:cubicBezTo>
                    <a:pt x="110" y="85"/>
                    <a:pt x="110" y="85"/>
                    <a:pt x="110" y="85"/>
                  </a:cubicBezTo>
                  <a:cubicBezTo>
                    <a:pt x="167" y="96"/>
                    <a:pt x="233" y="89"/>
                    <a:pt x="279" y="62"/>
                  </a:cubicBezTo>
                  <a:cubicBezTo>
                    <a:pt x="307" y="46"/>
                    <a:pt x="323" y="25"/>
                    <a:pt x="326" y="4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5" name="Freeform 168">
              <a:extLst>
                <a:ext uri="{FF2B5EF4-FFF2-40B4-BE49-F238E27FC236}">
                  <a16:creationId xmlns:a16="http://schemas.microsoft.com/office/drawing/2014/main" id="{64A76D63-CF53-43D6-A0EA-B01782804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84474" y="4281435"/>
              <a:ext cx="836613" cy="336550"/>
            </a:xfrm>
            <a:custGeom>
              <a:avLst/>
              <a:gdLst>
                <a:gd name="T0" fmla="*/ 281 w 303"/>
                <a:gd name="T1" fmla="*/ 122 h 122"/>
                <a:gd name="T2" fmla="*/ 251 w 303"/>
                <a:gd name="T3" fmla="*/ 96 h 122"/>
                <a:gd name="T4" fmla="*/ 52 w 303"/>
                <a:gd name="T5" fmla="*/ 96 h 122"/>
                <a:gd name="T6" fmla="*/ 22 w 303"/>
                <a:gd name="T7" fmla="*/ 122 h 122"/>
                <a:gd name="T8" fmla="*/ 52 w 303"/>
                <a:gd name="T9" fmla="*/ 32 h 122"/>
                <a:gd name="T10" fmla="*/ 251 w 303"/>
                <a:gd name="T11" fmla="*/ 32 h 122"/>
                <a:gd name="T12" fmla="*/ 281 w 303"/>
                <a:gd name="T13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" h="122">
                  <a:moveTo>
                    <a:pt x="281" y="122"/>
                  </a:moveTo>
                  <a:cubicBezTo>
                    <a:pt x="274" y="112"/>
                    <a:pt x="264" y="104"/>
                    <a:pt x="251" y="96"/>
                  </a:cubicBezTo>
                  <a:cubicBezTo>
                    <a:pt x="196" y="64"/>
                    <a:pt x="107" y="64"/>
                    <a:pt x="52" y="96"/>
                  </a:cubicBezTo>
                  <a:cubicBezTo>
                    <a:pt x="39" y="104"/>
                    <a:pt x="29" y="112"/>
                    <a:pt x="22" y="122"/>
                  </a:cubicBezTo>
                  <a:cubicBezTo>
                    <a:pt x="0" y="92"/>
                    <a:pt x="10" y="56"/>
                    <a:pt x="52" y="32"/>
                  </a:cubicBezTo>
                  <a:cubicBezTo>
                    <a:pt x="107" y="0"/>
                    <a:pt x="196" y="0"/>
                    <a:pt x="251" y="32"/>
                  </a:cubicBezTo>
                  <a:cubicBezTo>
                    <a:pt x="293" y="56"/>
                    <a:pt x="303" y="92"/>
                    <a:pt x="281" y="122"/>
                  </a:cubicBezTo>
                  <a:close/>
                </a:path>
              </a:pathLst>
            </a:custGeom>
            <a:solidFill>
              <a:srgbClr val="9DAC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6" name="Freeform 169">
              <a:extLst>
                <a:ext uri="{FF2B5EF4-FFF2-40B4-BE49-F238E27FC236}">
                  <a16:creationId xmlns:a16="http://schemas.microsoft.com/office/drawing/2014/main" id="{F98AA1B3-4032-49EC-A765-89A3EB739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0374" y="4564010"/>
              <a:ext cx="407988" cy="63500"/>
            </a:xfrm>
            <a:custGeom>
              <a:avLst/>
              <a:gdLst>
                <a:gd name="T0" fmla="*/ 0 w 148"/>
                <a:gd name="T1" fmla="*/ 23 h 23"/>
                <a:gd name="T2" fmla="*/ 5 w 148"/>
                <a:gd name="T3" fmla="*/ 19 h 23"/>
                <a:gd name="T4" fmla="*/ 21 w 148"/>
                <a:gd name="T5" fmla="*/ 11 h 23"/>
                <a:gd name="T6" fmla="*/ 32 w 148"/>
                <a:gd name="T7" fmla="*/ 7 h 23"/>
                <a:gd name="T8" fmla="*/ 45 w 148"/>
                <a:gd name="T9" fmla="*/ 3 h 23"/>
                <a:gd name="T10" fmla="*/ 59 w 148"/>
                <a:gd name="T11" fmla="*/ 1 h 23"/>
                <a:gd name="T12" fmla="*/ 74 w 148"/>
                <a:gd name="T13" fmla="*/ 0 h 23"/>
                <a:gd name="T14" fmla="*/ 78 w 148"/>
                <a:gd name="T15" fmla="*/ 0 h 23"/>
                <a:gd name="T16" fmla="*/ 81 w 148"/>
                <a:gd name="T17" fmla="*/ 1 h 23"/>
                <a:gd name="T18" fmla="*/ 89 w 148"/>
                <a:gd name="T19" fmla="*/ 1 h 23"/>
                <a:gd name="T20" fmla="*/ 103 w 148"/>
                <a:gd name="T21" fmla="*/ 4 h 23"/>
                <a:gd name="T22" fmla="*/ 115 w 148"/>
                <a:gd name="T23" fmla="*/ 7 h 23"/>
                <a:gd name="T24" fmla="*/ 126 w 148"/>
                <a:gd name="T25" fmla="*/ 11 h 23"/>
                <a:gd name="T26" fmla="*/ 136 w 148"/>
                <a:gd name="T27" fmla="*/ 16 h 23"/>
                <a:gd name="T28" fmla="*/ 142 w 148"/>
                <a:gd name="T29" fmla="*/ 19 h 23"/>
                <a:gd name="T30" fmla="*/ 148 w 148"/>
                <a:gd name="T31" fmla="*/ 23 h 23"/>
                <a:gd name="T32" fmla="*/ 142 w 148"/>
                <a:gd name="T33" fmla="*/ 20 h 23"/>
                <a:gd name="T34" fmla="*/ 135 w 148"/>
                <a:gd name="T35" fmla="*/ 16 h 23"/>
                <a:gd name="T36" fmla="*/ 126 w 148"/>
                <a:gd name="T37" fmla="*/ 13 h 23"/>
                <a:gd name="T38" fmla="*/ 115 w 148"/>
                <a:gd name="T39" fmla="*/ 9 h 23"/>
                <a:gd name="T40" fmla="*/ 109 w 148"/>
                <a:gd name="T41" fmla="*/ 7 h 23"/>
                <a:gd name="T42" fmla="*/ 102 w 148"/>
                <a:gd name="T43" fmla="*/ 6 h 23"/>
                <a:gd name="T44" fmla="*/ 88 w 148"/>
                <a:gd name="T45" fmla="*/ 3 h 23"/>
                <a:gd name="T46" fmla="*/ 81 w 148"/>
                <a:gd name="T47" fmla="*/ 3 h 23"/>
                <a:gd name="T48" fmla="*/ 78 w 148"/>
                <a:gd name="T49" fmla="*/ 3 h 23"/>
                <a:gd name="T50" fmla="*/ 74 w 148"/>
                <a:gd name="T51" fmla="*/ 3 h 23"/>
                <a:gd name="T52" fmla="*/ 59 w 148"/>
                <a:gd name="T53" fmla="*/ 3 h 23"/>
                <a:gd name="T54" fmla="*/ 46 w 148"/>
                <a:gd name="T55" fmla="*/ 5 h 23"/>
                <a:gd name="T56" fmla="*/ 33 w 148"/>
                <a:gd name="T57" fmla="*/ 9 h 23"/>
                <a:gd name="T58" fmla="*/ 22 w 148"/>
                <a:gd name="T59" fmla="*/ 12 h 23"/>
                <a:gd name="T60" fmla="*/ 13 w 148"/>
                <a:gd name="T61" fmla="*/ 16 h 23"/>
                <a:gd name="T62" fmla="*/ 6 w 148"/>
                <a:gd name="T63" fmla="*/ 19 h 23"/>
                <a:gd name="T64" fmla="*/ 0 w 148"/>
                <a:gd name="T6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8" h="23">
                  <a:moveTo>
                    <a:pt x="0" y="23"/>
                  </a:moveTo>
                  <a:cubicBezTo>
                    <a:pt x="0" y="23"/>
                    <a:pt x="2" y="21"/>
                    <a:pt x="5" y="19"/>
                  </a:cubicBezTo>
                  <a:cubicBezTo>
                    <a:pt x="9" y="17"/>
                    <a:pt x="14" y="14"/>
                    <a:pt x="21" y="11"/>
                  </a:cubicBezTo>
                  <a:cubicBezTo>
                    <a:pt x="25" y="10"/>
                    <a:pt x="28" y="8"/>
                    <a:pt x="32" y="7"/>
                  </a:cubicBezTo>
                  <a:cubicBezTo>
                    <a:pt x="36" y="6"/>
                    <a:pt x="41" y="4"/>
                    <a:pt x="45" y="3"/>
                  </a:cubicBezTo>
                  <a:cubicBezTo>
                    <a:pt x="50" y="2"/>
                    <a:pt x="54" y="2"/>
                    <a:pt x="59" y="1"/>
                  </a:cubicBezTo>
                  <a:cubicBezTo>
                    <a:pt x="64" y="1"/>
                    <a:pt x="69" y="0"/>
                    <a:pt x="74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4" y="1"/>
                    <a:pt x="86" y="1"/>
                    <a:pt x="89" y="1"/>
                  </a:cubicBezTo>
                  <a:cubicBezTo>
                    <a:pt x="93" y="2"/>
                    <a:pt x="98" y="3"/>
                    <a:pt x="103" y="4"/>
                  </a:cubicBezTo>
                  <a:cubicBezTo>
                    <a:pt x="107" y="5"/>
                    <a:pt x="111" y="6"/>
                    <a:pt x="115" y="7"/>
                  </a:cubicBezTo>
                  <a:cubicBezTo>
                    <a:pt x="119" y="8"/>
                    <a:pt x="123" y="10"/>
                    <a:pt x="126" y="11"/>
                  </a:cubicBezTo>
                  <a:cubicBezTo>
                    <a:pt x="130" y="13"/>
                    <a:pt x="133" y="14"/>
                    <a:pt x="136" y="16"/>
                  </a:cubicBezTo>
                  <a:cubicBezTo>
                    <a:pt x="138" y="17"/>
                    <a:pt x="141" y="18"/>
                    <a:pt x="142" y="19"/>
                  </a:cubicBezTo>
                  <a:cubicBezTo>
                    <a:pt x="146" y="22"/>
                    <a:pt x="148" y="23"/>
                    <a:pt x="148" y="23"/>
                  </a:cubicBezTo>
                  <a:cubicBezTo>
                    <a:pt x="148" y="23"/>
                    <a:pt x="146" y="22"/>
                    <a:pt x="142" y="20"/>
                  </a:cubicBezTo>
                  <a:cubicBezTo>
                    <a:pt x="140" y="19"/>
                    <a:pt x="138" y="18"/>
                    <a:pt x="135" y="16"/>
                  </a:cubicBezTo>
                  <a:cubicBezTo>
                    <a:pt x="133" y="15"/>
                    <a:pt x="129" y="14"/>
                    <a:pt x="126" y="13"/>
                  </a:cubicBezTo>
                  <a:cubicBezTo>
                    <a:pt x="123" y="11"/>
                    <a:pt x="119" y="10"/>
                    <a:pt x="115" y="9"/>
                  </a:cubicBezTo>
                  <a:cubicBezTo>
                    <a:pt x="113" y="8"/>
                    <a:pt x="111" y="8"/>
                    <a:pt x="109" y="7"/>
                  </a:cubicBezTo>
                  <a:cubicBezTo>
                    <a:pt x="107" y="7"/>
                    <a:pt x="104" y="6"/>
                    <a:pt x="102" y="6"/>
                  </a:cubicBezTo>
                  <a:cubicBezTo>
                    <a:pt x="98" y="5"/>
                    <a:pt x="93" y="4"/>
                    <a:pt x="88" y="3"/>
                  </a:cubicBezTo>
                  <a:cubicBezTo>
                    <a:pt x="86" y="3"/>
                    <a:pt x="84" y="3"/>
                    <a:pt x="81" y="3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69" y="3"/>
                    <a:pt x="64" y="3"/>
                    <a:pt x="59" y="3"/>
                  </a:cubicBezTo>
                  <a:cubicBezTo>
                    <a:pt x="55" y="4"/>
                    <a:pt x="50" y="4"/>
                    <a:pt x="46" y="5"/>
                  </a:cubicBezTo>
                  <a:cubicBezTo>
                    <a:pt x="41" y="6"/>
                    <a:pt x="37" y="7"/>
                    <a:pt x="33" y="9"/>
                  </a:cubicBezTo>
                  <a:cubicBezTo>
                    <a:pt x="29" y="10"/>
                    <a:pt x="25" y="11"/>
                    <a:pt x="22" y="12"/>
                  </a:cubicBezTo>
                  <a:cubicBezTo>
                    <a:pt x="18" y="14"/>
                    <a:pt x="15" y="15"/>
                    <a:pt x="13" y="16"/>
                  </a:cubicBezTo>
                  <a:cubicBezTo>
                    <a:pt x="10" y="17"/>
                    <a:pt x="8" y="18"/>
                    <a:pt x="6" y="19"/>
                  </a:cubicBezTo>
                  <a:cubicBezTo>
                    <a:pt x="2" y="21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739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7" name="Freeform 170">
              <a:extLst>
                <a:ext uri="{FF2B5EF4-FFF2-40B4-BE49-F238E27FC236}">
                  <a16:creationId xmlns:a16="http://schemas.microsoft.com/office/drawing/2014/main" id="{5ADD4702-FFC3-400A-A0E7-3D5F329D9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9412" y="4508448"/>
              <a:ext cx="568325" cy="82550"/>
            </a:xfrm>
            <a:custGeom>
              <a:avLst/>
              <a:gdLst>
                <a:gd name="T0" fmla="*/ 0 w 206"/>
                <a:gd name="T1" fmla="*/ 30 h 30"/>
                <a:gd name="T2" fmla="*/ 8 w 206"/>
                <a:gd name="T3" fmla="*/ 25 h 30"/>
                <a:gd name="T4" fmla="*/ 30 w 206"/>
                <a:gd name="T5" fmla="*/ 14 h 30"/>
                <a:gd name="T6" fmla="*/ 45 w 206"/>
                <a:gd name="T7" fmla="*/ 9 h 30"/>
                <a:gd name="T8" fmla="*/ 63 w 206"/>
                <a:gd name="T9" fmla="*/ 4 h 30"/>
                <a:gd name="T10" fmla="*/ 83 w 206"/>
                <a:gd name="T11" fmla="*/ 1 h 30"/>
                <a:gd name="T12" fmla="*/ 103 w 206"/>
                <a:gd name="T13" fmla="*/ 0 h 30"/>
                <a:gd name="T14" fmla="*/ 108 w 206"/>
                <a:gd name="T15" fmla="*/ 0 h 30"/>
                <a:gd name="T16" fmla="*/ 113 w 206"/>
                <a:gd name="T17" fmla="*/ 0 h 30"/>
                <a:gd name="T18" fmla="*/ 123 w 206"/>
                <a:gd name="T19" fmla="*/ 1 h 30"/>
                <a:gd name="T20" fmla="*/ 143 w 206"/>
                <a:gd name="T21" fmla="*/ 4 h 30"/>
                <a:gd name="T22" fmla="*/ 152 w 206"/>
                <a:gd name="T23" fmla="*/ 6 h 30"/>
                <a:gd name="T24" fmla="*/ 160 w 206"/>
                <a:gd name="T25" fmla="*/ 9 h 30"/>
                <a:gd name="T26" fmla="*/ 164 w 206"/>
                <a:gd name="T27" fmla="*/ 10 h 30"/>
                <a:gd name="T28" fmla="*/ 168 w 206"/>
                <a:gd name="T29" fmla="*/ 12 h 30"/>
                <a:gd name="T30" fmla="*/ 176 w 206"/>
                <a:gd name="T31" fmla="*/ 15 h 30"/>
                <a:gd name="T32" fmla="*/ 188 w 206"/>
                <a:gd name="T33" fmla="*/ 20 h 30"/>
                <a:gd name="T34" fmla="*/ 198 w 206"/>
                <a:gd name="T35" fmla="*/ 25 h 30"/>
                <a:gd name="T36" fmla="*/ 206 w 206"/>
                <a:gd name="T37" fmla="*/ 30 h 30"/>
                <a:gd name="T38" fmla="*/ 197 w 206"/>
                <a:gd name="T39" fmla="*/ 26 h 30"/>
                <a:gd name="T40" fmla="*/ 188 w 206"/>
                <a:gd name="T41" fmla="*/ 21 h 30"/>
                <a:gd name="T42" fmla="*/ 175 w 206"/>
                <a:gd name="T43" fmla="*/ 16 h 30"/>
                <a:gd name="T44" fmla="*/ 168 w 206"/>
                <a:gd name="T45" fmla="*/ 13 h 30"/>
                <a:gd name="T46" fmla="*/ 164 w 206"/>
                <a:gd name="T47" fmla="*/ 12 h 30"/>
                <a:gd name="T48" fmla="*/ 160 w 206"/>
                <a:gd name="T49" fmla="*/ 11 h 30"/>
                <a:gd name="T50" fmla="*/ 151 w 206"/>
                <a:gd name="T51" fmla="*/ 8 h 30"/>
                <a:gd name="T52" fmla="*/ 142 w 206"/>
                <a:gd name="T53" fmla="*/ 6 h 30"/>
                <a:gd name="T54" fmla="*/ 123 w 206"/>
                <a:gd name="T55" fmla="*/ 3 h 30"/>
                <a:gd name="T56" fmla="*/ 113 w 206"/>
                <a:gd name="T57" fmla="*/ 2 h 30"/>
                <a:gd name="T58" fmla="*/ 108 w 206"/>
                <a:gd name="T59" fmla="*/ 2 h 30"/>
                <a:gd name="T60" fmla="*/ 103 w 206"/>
                <a:gd name="T61" fmla="*/ 2 h 30"/>
                <a:gd name="T62" fmla="*/ 83 w 206"/>
                <a:gd name="T63" fmla="*/ 3 h 30"/>
                <a:gd name="T64" fmla="*/ 64 w 206"/>
                <a:gd name="T65" fmla="*/ 6 h 30"/>
                <a:gd name="T66" fmla="*/ 46 w 206"/>
                <a:gd name="T67" fmla="*/ 10 h 30"/>
                <a:gd name="T68" fmla="*/ 31 w 206"/>
                <a:gd name="T69" fmla="*/ 15 h 30"/>
                <a:gd name="T70" fmla="*/ 18 w 206"/>
                <a:gd name="T71" fmla="*/ 21 h 30"/>
                <a:gd name="T72" fmla="*/ 8 w 206"/>
                <a:gd name="T73" fmla="*/ 26 h 30"/>
                <a:gd name="T74" fmla="*/ 0 w 206"/>
                <a:gd name="T7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6" h="30">
                  <a:moveTo>
                    <a:pt x="0" y="30"/>
                  </a:moveTo>
                  <a:cubicBezTo>
                    <a:pt x="0" y="30"/>
                    <a:pt x="3" y="28"/>
                    <a:pt x="8" y="25"/>
                  </a:cubicBezTo>
                  <a:cubicBezTo>
                    <a:pt x="13" y="22"/>
                    <a:pt x="21" y="18"/>
                    <a:pt x="30" y="14"/>
                  </a:cubicBezTo>
                  <a:cubicBezTo>
                    <a:pt x="35" y="12"/>
                    <a:pt x="40" y="10"/>
                    <a:pt x="45" y="9"/>
                  </a:cubicBezTo>
                  <a:cubicBezTo>
                    <a:pt x="51" y="7"/>
                    <a:pt x="57" y="5"/>
                    <a:pt x="63" y="4"/>
                  </a:cubicBezTo>
                  <a:cubicBezTo>
                    <a:pt x="69" y="2"/>
                    <a:pt x="76" y="2"/>
                    <a:pt x="83" y="1"/>
                  </a:cubicBezTo>
                  <a:cubicBezTo>
                    <a:pt x="89" y="0"/>
                    <a:pt x="96" y="0"/>
                    <a:pt x="103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6" y="0"/>
                    <a:pt x="120" y="0"/>
                    <a:pt x="123" y="1"/>
                  </a:cubicBezTo>
                  <a:cubicBezTo>
                    <a:pt x="130" y="2"/>
                    <a:pt x="136" y="3"/>
                    <a:pt x="143" y="4"/>
                  </a:cubicBezTo>
                  <a:cubicBezTo>
                    <a:pt x="146" y="5"/>
                    <a:pt x="149" y="6"/>
                    <a:pt x="152" y="6"/>
                  </a:cubicBezTo>
                  <a:cubicBezTo>
                    <a:pt x="155" y="7"/>
                    <a:pt x="157" y="8"/>
                    <a:pt x="160" y="9"/>
                  </a:cubicBezTo>
                  <a:cubicBezTo>
                    <a:pt x="162" y="9"/>
                    <a:pt x="163" y="10"/>
                    <a:pt x="164" y="10"/>
                  </a:cubicBezTo>
                  <a:cubicBezTo>
                    <a:pt x="166" y="11"/>
                    <a:pt x="167" y="11"/>
                    <a:pt x="168" y="12"/>
                  </a:cubicBezTo>
                  <a:cubicBezTo>
                    <a:pt x="171" y="13"/>
                    <a:pt x="173" y="14"/>
                    <a:pt x="176" y="15"/>
                  </a:cubicBezTo>
                  <a:cubicBezTo>
                    <a:pt x="180" y="17"/>
                    <a:pt x="185" y="18"/>
                    <a:pt x="188" y="20"/>
                  </a:cubicBezTo>
                  <a:cubicBezTo>
                    <a:pt x="192" y="22"/>
                    <a:pt x="195" y="24"/>
                    <a:pt x="198" y="25"/>
                  </a:cubicBezTo>
                  <a:cubicBezTo>
                    <a:pt x="203" y="28"/>
                    <a:pt x="206" y="30"/>
                    <a:pt x="206" y="30"/>
                  </a:cubicBezTo>
                  <a:cubicBezTo>
                    <a:pt x="206" y="30"/>
                    <a:pt x="203" y="29"/>
                    <a:pt x="197" y="26"/>
                  </a:cubicBezTo>
                  <a:cubicBezTo>
                    <a:pt x="195" y="24"/>
                    <a:pt x="192" y="23"/>
                    <a:pt x="188" y="21"/>
                  </a:cubicBezTo>
                  <a:cubicBezTo>
                    <a:pt x="184" y="19"/>
                    <a:pt x="180" y="18"/>
                    <a:pt x="175" y="16"/>
                  </a:cubicBezTo>
                  <a:cubicBezTo>
                    <a:pt x="173" y="15"/>
                    <a:pt x="170" y="14"/>
                    <a:pt x="168" y="13"/>
                  </a:cubicBezTo>
                  <a:cubicBezTo>
                    <a:pt x="166" y="13"/>
                    <a:pt x="165" y="12"/>
                    <a:pt x="164" y="12"/>
                  </a:cubicBezTo>
                  <a:cubicBezTo>
                    <a:pt x="162" y="11"/>
                    <a:pt x="161" y="11"/>
                    <a:pt x="160" y="11"/>
                  </a:cubicBezTo>
                  <a:cubicBezTo>
                    <a:pt x="157" y="10"/>
                    <a:pt x="154" y="9"/>
                    <a:pt x="151" y="8"/>
                  </a:cubicBezTo>
                  <a:cubicBezTo>
                    <a:pt x="148" y="7"/>
                    <a:pt x="145" y="7"/>
                    <a:pt x="142" y="6"/>
                  </a:cubicBezTo>
                  <a:cubicBezTo>
                    <a:pt x="136" y="5"/>
                    <a:pt x="129" y="4"/>
                    <a:pt x="123" y="3"/>
                  </a:cubicBezTo>
                  <a:cubicBezTo>
                    <a:pt x="120" y="3"/>
                    <a:pt x="116" y="2"/>
                    <a:pt x="113" y="2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96" y="2"/>
                    <a:pt x="89" y="2"/>
                    <a:pt x="83" y="3"/>
                  </a:cubicBezTo>
                  <a:cubicBezTo>
                    <a:pt x="76" y="4"/>
                    <a:pt x="70" y="4"/>
                    <a:pt x="64" y="6"/>
                  </a:cubicBezTo>
                  <a:cubicBezTo>
                    <a:pt x="57" y="7"/>
                    <a:pt x="52" y="9"/>
                    <a:pt x="46" y="10"/>
                  </a:cubicBezTo>
                  <a:cubicBezTo>
                    <a:pt x="40" y="12"/>
                    <a:pt x="35" y="14"/>
                    <a:pt x="31" y="15"/>
                  </a:cubicBezTo>
                  <a:cubicBezTo>
                    <a:pt x="26" y="17"/>
                    <a:pt x="22" y="19"/>
                    <a:pt x="18" y="21"/>
                  </a:cubicBezTo>
                  <a:cubicBezTo>
                    <a:pt x="14" y="22"/>
                    <a:pt x="11" y="24"/>
                    <a:pt x="8" y="26"/>
                  </a:cubicBezTo>
                  <a:cubicBezTo>
                    <a:pt x="3" y="28"/>
                    <a:pt x="0" y="30"/>
                    <a:pt x="0" y="30"/>
                  </a:cubicBezTo>
                  <a:close/>
                </a:path>
              </a:pathLst>
            </a:custGeom>
            <a:solidFill>
              <a:srgbClr val="4739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8" name="Freeform 171">
              <a:extLst>
                <a:ext uri="{FF2B5EF4-FFF2-40B4-BE49-F238E27FC236}">
                  <a16:creationId xmlns:a16="http://schemas.microsoft.com/office/drawing/2014/main" id="{8B76D7F3-864A-4F32-881C-67EFCB208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82924" y="4621160"/>
              <a:ext cx="242888" cy="36513"/>
            </a:xfrm>
            <a:custGeom>
              <a:avLst/>
              <a:gdLst>
                <a:gd name="T0" fmla="*/ 0 w 88"/>
                <a:gd name="T1" fmla="*/ 13 h 13"/>
                <a:gd name="T2" fmla="*/ 4 w 88"/>
                <a:gd name="T3" fmla="*/ 11 h 13"/>
                <a:gd name="T4" fmla="*/ 8 w 88"/>
                <a:gd name="T5" fmla="*/ 9 h 13"/>
                <a:gd name="T6" fmla="*/ 13 w 88"/>
                <a:gd name="T7" fmla="*/ 6 h 13"/>
                <a:gd name="T8" fmla="*/ 19 w 88"/>
                <a:gd name="T9" fmla="*/ 4 h 13"/>
                <a:gd name="T10" fmla="*/ 27 w 88"/>
                <a:gd name="T11" fmla="*/ 2 h 13"/>
                <a:gd name="T12" fmla="*/ 35 w 88"/>
                <a:gd name="T13" fmla="*/ 0 h 13"/>
                <a:gd name="T14" fmla="*/ 40 w 88"/>
                <a:gd name="T15" fmla="*/ 0 h 13"/>
                <a:gd name="T16" fmla="*/ 44 w 88"/>
                <a:gd name="T17" fmla="*/ 0 h 13"/>
                <a:gd name="T18" fmla="*/ 46 w 88"/>
                <a:gd name="T19" fmla="*/ 0 h 13"/>
                <a:gd name="T20" fmla="*/ 48 w 88"/>
                <a:gd name="T21" fmla="*/ 0 h 13"/>
                <a:gd name="T22" fmla="*/ 53 w 88"/>
                <a:gd name="T23" fmla="*/ 0 h 13"/>
                <a:gd name="T24" fmla="*/ 57 w 88"/>
                <a:gd name="T25" fmla="*/ 1 h 13"/>
                <a:gd name="T26" fmla="*/ 61 w 88"/>
                <a:gd name="T27" fmla="*/ 2 h 13"/>
                <a:gd name="T28" fmla="*/ 68 w 88"/>
                <a:gd name="T29" fmla="*/ 4 h 13"/>
                <a:gd name="T30" fmla="*/ 75 w 88"/>
                <a:gd name="T31" fmla="*/ 7 h 13"/>
                <a:gd name="T32" fmla="*/ 80 w 88"/>
                <a:gd name="T33" fmla="*/ 9 h 13"/>
                <a:gd name="T34" fmla="*/ 84 w 88"/>
                <a:gd name="T35" fmla="*/ 11 h 13"/>
                <a:gd name="T36" fmla="*/ 88 w 88"/>
                <a:gd name="T37" fmla="*/ 13 h 13"/>
                <a:gd name="T38" fmla="*/ 84 w 88"/>
                <a:gd name="T39" fmla="*/ 12 h 13"/>
                <a:gd name="T40" fmla="*/ 80 w 88"/>
                <a:gd name="T41" fmla="*/ 10 h 13"/>
                <a:gd name="T42" fmla="*/ 74 w 88"/>
                <a:gd name="T43" fmla="*/ 8 h 13"/>
                <a:gd name="T44" fmla="*/ 68 w 88"/>
                <a:gd name="T45" fmla="*/ 6 h 13"/>
                <a:gd name="T46" fmla="*/ 60 w 88"/>
                <a:gd name="T47" fmla="*/ 4 h 13"/>
                <a:gd name="T48" fmla="*/ 52 w 88"/>
                <a:gd name="T49" fmla="*/ 3 h 13"/>
                <a:gd name="T50" fmla="*/ 48 w 88"/>
                <a:gd name="T51" fmla="*/ 2 h 13"/>
                <a:gd name="T52" fmla="*/ 46 w 88"/>
                <a:gd name="T53" fmla="*/ 2 h 13"/>
                <a:gd name="T54" fmla="*/ 44 w 88"/>
                <a:gd name="T55" fmla="*/ 2 h 13"/>
                <a:gd name="T56" fmla="*/ 40 w 88"/>
                <a:gd name="T57" fmla="*/ 2 h 13"/>
                <a:gd name="T58" fmla="*/ 35 w 88"/>
                <a:gd name="T59" fmla="*/ 3 h 13"/>
                <a:gd name="T60" fmla="*/ 27 w 88"/>
                <a:gd name="T61" fmla="*/ 4 h 13"/>
                <a:gd name="T62" fmla="*/ 24 w 88"/>
                <a:gd name="T63" fmla="*/ 4 h 13"/>
                <a:gd name="T64" fmla="*/ 20 w 88"/>
                <a:gd name="T65" fmla="*/ 5 h 13"/>
                <a:gd name="T66" fmla="*/ 13 w 88"/>
                <a:gd name="T67" fmla="*/ 7 h 13"/>
                <a:gd name="T68" fmla="*/ 4 w 88"/>
                <a:gd name="T69" fmla="*/ 12 h 13"/>
                <a:gd name="T70" fmla="*/ 0 w 88"/>
                <a:gd name="T7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8" h="13">
                  <a:moveTo>
                    <a:pt x="0" y="13"/>
                  </a:moveTo>
                  <a:cubicBezTo>
                    <a:pt x="0" y="13"/>
                    <a:pt x="1" y="12"/>
                    <a:pt x="4" y="11"/>
                  </a:cubicBezTo>
                  <a:cubicBezTo>
                    <a:pt x="5" y="10"/>
                    <a:pt x="6" y="10"/>
                    <a:pt x="8" y="9"/>
                  </a:cubicBezTo>
                  <a:cubicBezTo>
                    <a:pt x="9" y="8"/>
                    <a:pt x="11" y="7"/>
                    <a:pt x="13" y="6"/>
                  </a:cubicBezTo>
                  <a:cubicBezTo>
                    <a:pt x="15" y="5"/>
                    <a:pt x="17" y="5"/>
                    <a:pt x="19" y="4"/>
                  </a:cubicBezTo>
                  <a:cubicBezTo>
                    <a:pt x="22" y="3"/>
                    <a:pt x="24" y="2"/>
                    <a:pt x="27" y="2"/>
                  </a:cubicBezTo>
                  <a:cubicBezTo>
                    <a:pt x="30" y="1"/>
                    <a:pt x="32" y="0"/>
                    <a:pt x="35" y="0"/>
                  </a:cubicBezTo>
                  <a:cubicBezTo>
                    <a:pt x="37" y="0"/>
                    <a:pt x="38" y="0"/>
                    <a:pt x="4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0" y="0"/>
                    <a:pt x="51" y="0"/>
                    <a:pt x="53" y="0"/>
                  </a:cubicBezTo>
                  <a:cubicBezTo>
                    <a:pt x="54" y="0"/>
                    <a:pt x="55" y="1"/>
                    <a:pt x="57" y="1"/>
                  </a:cubicBezTo>
                  <a:cubicBezTo>
                    <a:pt x="58" y="1"/>
                    <a:pt x="60" y="1"/>
                    <a:pt x="61" y="2"/>
                  </a:cubicBezTo>
                  <a:cubicBezTo>
                    <a:pt x="64" y="2"/>
                    <a:pt x="66" y="3"/>
                    <a:pt x="68" y="4"/>
                  </a:cubicBezTo>
                  <a:cubicBezTo>
                    <a:pt x="71" y="5"/>
                    <a:pt x="73" y="6"/>
                    <a:pt x="75" y="7"/>
                  </a:cubicBezTo>
                  <a:cubicBezTo>
                    <a:pt x="77" y="7"/>
                    <a:pt x="79" y="8"/>
                    <a:pt x="80" y="9"/>
                  </a:cubicBezTo>
                  <a:cubicBezTo>
                    <a:pt x="82" y="10"/>
                    <a:pt x="83" y="11"/>
                    <a:pt x="84" y="11"/>
                  </a:cubicBezTo>
                  <a:cubicBezTo>
                    <a:pt x="86" y="13"/>
                    <a:pt x="88" y="13"/>
                    <a:pt x="88" y="13"/>
                  </a:cubicBezTo>
                  <a:cubicBezTo>
                    <a:pt x="88" y="13"/>
                    <a:pt x="86" y="13"/>
                    <a:pt x="84" y="12"/>
                  </a:cubicBezTo>
                  <a:cubicBezTo>
                    <a:pt x="83" y="11"/>
                    <a:pt x="81" y="11"/>
                    <a:pt x="80" y="10"/>
                  </a:cubicBezTo>
                  <a:cubicBezTo>
                    <a:pt x="78" y="9"/>
                    <a:pt x="76" y="9"/>
                    <a:pt x="74" y="8"/>
                  </a:cubicBezTo>
                  <a:cubicBezTo>
                    <a:pt x="72" y="7"/>
                    <a:pt x="70" y="6"/>
                    <a:pt x="68" y="6"/>
                  </a:cubicBezTo>
                  <a:cubicBezTo>
                    <a:pt x="65" y="5"/>
                    <a:pt x="63" y="4"/>
                    <a:pt x="60" y="4"/>
                  </a:cubicBezTo>
                  <a:cubicBezTo>
                    <a:pt x="58" y="3"/>
                    <a:pt x="55" y="3"/>
                    <a:pt x="52" y="3"/>
                  </a:cubicBezTo>
                  <a:cubicBezTo>
                    <a:pt x="51" y="2"/>
                    <a:pt x="50" y="2"/>
                    <a:pt x="48" y="2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38" y="2"/>
                    <a:pt x="37" y="2"/>
                    <a:pt x="35" y="3"/>
                  </a:cubicBezTo>
                  <a:cubicBezTo>
                    <a:pt x="33" y="3"/>
                    <a:pt x="30" y="3"/>
                    <a:pt x="27" y="4"/>
                  </a:cubicBezTo>
                  <a:cubicBezTo>
                    <a:pt x="26" y="4"/>
                    <a:pt x="25" y="4"/>
                    <a:pt x="24" y="4"/>
                  </a:cubicBezTo>
                  <a:cubicBezTo>
                    <a:pt x="22" y="5"/>
                    <a:pt x="21" y="5"/>
                    <a:pt x="20" y="5"/>
                  </a:cubicBezTo>
                  <a:cubicBezTo>
                    <a:pt x="18" y="6"/>
                    <a:pt x="15" y="7"/>
                    <a:pt x="13" y="7"/>
                  </a:cubicBezTo>
                  <a:cubicBezTo>
                    <a:pt x="9" y="9"/>
                    <a:pt x="6" y="10"/>
                    <a:pt x="4" y="12"/>
                  </a:cubicBezTo>
                  <a:cubicBezTo>
                    <a:pt x="2" y="13"/>
                    <a:pt x="0" y="13"/>
                    <a:pt x="0" y="13"/>
                  </a:cubicBezTo>
                  <a:close/>
                </a:path>
              </a:pathLst>
            </a:custGeom>
            <a:solidFill>
              <a:srgbClr val="4739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9" name="Freeform 172">
              <a:extLst>
                <a:ext uri="{FF2B5EF4-FFF2-40B4-BE49-F238E27FC236}">
                  <a16:creationId xmlns:a16="http://schemas.microsoft.com/office/drawing/2014/main" id="{CB13DD28-A442-44E5-9FEA-012308214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19462" y="5098998"/>
              <a:ext cx="290513" cy="422275"/>
            </a:xfrm>
            <a:custGeom>
              <a:avLst/>
              <a:gdLst>
                <a:gd name="T0" fmla="*/ 105 w 105"/>
                <a:gd name="T1" fmla="*/ 0 h 153"/>
                <a:gd name="T2" fmla="*/ 0 w 105"/>
                <a:gd name="T3" fmla="*/ 153 h 153"/>
                <a:gd name="T4" fmla="*/ 0 w 105"/>
                <a:gd name="T5" fmla="*/ 153 h 153"/>
                <a:gd name="T6" fmla="*/ 0 w 105"/>
                <a:gd name="T7" fmla="*/ 153 h 153"/>
                <a:gd name="T8" fmla="*/ 58 w 105"/>
                <a:gd name="T9" fmla="*/ 132 h 153"/>
                <a:gd name="T10" fmla="*/ 88 w 105"/>
                <a:gd name="T11" fmla="*/ 106 h 153"/>
                <a:gd name="T12" fmla="*/ 99 w 105"/>
                <a:gd name="T13" fmla="*/ 81 h 153"/>
                <a:gd name="T14" fmla="*/ 99 w 105"/>
                <a:gd name="T15" fmla="*/ 81 h 153"/>
                <a:gd name="T16" fmla="*/ 99 w 105"/>
                <a:gd name="T17" fmla="*/ 81 h 153"/>
                <a:gd name="T18" fmla="*/ 100 w 105"/>
                <a:gd name="T19" fmla="*/ 74 h 153"/>
                <a:gd name="T20" fmla="*/ 105 w 105"/>
                <a:gd name="T2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153">
                  <a:moveTo>
                    <a:pt x="105" y="0"/>
                  </a:moveTo>
                  <a:cubicBezTo>
                    <a:pt x="91" y="89"/>
                    <a:pt x="48" y="133"/>
                    <a:pt x="0" y="153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1" y="149"/>
                    <a:pt x="41" y="142"/>
                    <a:pt x="58" y="132"/>
                  </a:cubicBezTo>
                  <a:cubicBezTo>
                    <a:pt x="71" y="124"/>
                    <a:pt x="82" y="116"/>
                    <a:pt x="88" y="106"/>
                  </a:cubicBezTo>
                  <a:cubicBezTo>
                    <a:pt x="94" y="98"/>
                    <a:pt x="98" y="90"/>
                    <a:pt x="99" y="81"/>
                  </a:cubicBezTo>
                  <a:cubicBezTo>
                    <a:pt x="99" y="81"/>
                    <a:pt x="99" y="81"/>
                    <a:pt x="99" y="81"/>
                  </a:cubicBezTo>
                  <a:cubicBezTo>
                    <a:pt x="99" y="81"/>
                    <a:pt x="99" y="81"/>
                    <a:pt x="99" y="81"/>
                  </a:cubicBezTo>
                  <a:cubicBezTo>
                    <a:pt x="100" y="74"/>
                    <a:pt x="100" y="74"/>
                    <a:pt x="100" y="74"/>
                  </a:cubicBezTo>
                  <a:cubicBezTo>
                    <a:pt x="105" y="0"/>
                    <a:pt x="105" y="0"/>
                    <a:pt x="105" y="0"/>
                  </a:cubicBezTo>
                </a:path>
              </a:pathLst>
            </a:custGeom>
            <a:solidFill>
              <a:srgbClr val="19225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0" name="Freeform 173">
              <a:extLst>
                <a:ext uri="{FF2B5EF4-FFF2-40B4-BE49-F238E27FC236}">
                  <a16:creationId xmlns:a16="http://schemas.microsoft.com/office/drawing/2014/main" id="{ABDBDFD6-3ADC-418F-B738-7FC5AD8E8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25749" y="5322835"/>
              <a:ext cx="766763" cy="406400"/>
            </a:xfrm>
            <a:custGeom>
              <a:avLst/>
              <a:gdLst>
                <a:gd name="T0" fmla="*/ 278 w 278"/>
                <a:gd name="T1" fmla="*/ 0 h 147"/>
                <a:gd name="T2" fmla="*/ 267 w 278"/>
                <a:gd name="T3" fmla="*/ 25 h 147"/>
                <a:gd name="T4" fmla="*/ 237 w 278"/>
                <a:gd name="T5" fmla="*/ 51 h 147"/>
                <a:gd name="T6" fmla="*/ 179 w 278"/>
                <a:gd name="T7" fmla="*/ 72 h 147"/>
                <a:gd name="T8" fmla="*/ 179 w 278"/>
                <a:gd name="T9" fmla="*/ 72 h 147"/>
                <a:gd name="T10" fmla="*/ 99 w 278"/>
                <a:gd name="T11" fmla="*/ 86 h 147"/>
                <a:gd name="T12" fmla="*/ 0 w 278"/>
                <a:gd name="T13" fmla="*/ 70 h 147"/>
                <a:gd name="T14" fmla="*/ 40 w 278"/>
                <a:gd name="T15" fmla="*/ 124 h 147"/>
                <a:gd name="T16" fmla="*/ 136 w 278"/>
                <a:gd name="T17" fmla="*/ 147 h 147"/>
                <a:gd name="T18" fmla="*/ 233 w 278"/>
                <a:gd name="T19" fmla="*/ 124 h 147"/>
                <a:gd name="T20" fmla="*/ 273 w 278"/>
                <a:gd name="T21" fmla="*/ 70 h 147"/>
                <a:gd name="T22" fmla="*/ 273 w 278"/>
                <a:gd name="T23" fmla="*/ 70 h 147"/>
                <a:gd name="T24" fmla="*/ 278 w 278"/>
                <a:gd name="T25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8" h="147">
                  <a:moveTo>
                    <a:pt x="278" y="0"/>
                  </a:moveTo>
                  <a:cubicBezTo>
                    <a:pt x="277" y="9"/>
                    <a:pt x="273" y="17"/>
                    <a:pt x="267" y="25"/>
                  </a:cubicBezTo>
                  <a:cubicBezTo>
                    <a:pt x="261" y="35"/>
                    <a:pt x="250" y="43"/>
                    <a:pt x="237" y="51"/>
                  </a:cubicBezTo>
                  <a:cubicBezTo>
                    <a:pt x="220" y="61"/>
                    <a:pt x="200" y="68"/>
                    <a:pt x="179" y="72"/>
                  </a:cubicBezTo>
                  <a:cubicBezTo>
                    <a:pt x="179" y="72"/>
                    <a:pt x="179" y="72"/>
                    <a:pt x="179" y="72"/>
                  </a:cubicBezTo>
                  <a:cubicBezTo>
                    <a:pt x="153" y="83"/>
                    <a:pt x="125" y="86"/>
                    <a:pt x="99" y="86"/>
                  </a:cubicBezTo>
                  <a:cubicBezTo>
                    <a:pt x="46" y="86"/>
                    <a:pt x="3" y="71"/>
                    <a:pt x="0" y="70"/>
                  </a:cubicBezTo>
                  <a:cubicBezTo>
                    <a:pt x="1" y="89"/>
                    <a:pt x="14" y="109"/>
                    <a:pt x="40" y="124"/>
                  </a:cubicBezTo>
                  <a:cubicBezTo>
                    <a:pt x="66" y="139"/>
                    <a:pt x="101" y="147"/>
                    <a:pt x="136" y="147"/>
                  </a:cubicBezTo>
                  <a:cubicBezTo>
                    <a:pt x="171" y="147"/>
                    <a:pt x="206" y="139"/>
                    <a:pt x="233" y="124"/>
                  </a:cubicBezTo>
                  <a:cubicBezTo>
                    <a:pt x="259" y="109"/>
                    <a:pt x="272" y="89"/>
                    <a:pt x="273" y="70"/>
                  </a:cubicBezTo>
                  <a:cubicBezTo>
                    <a:pt x="273" y="70"/>
                    <a:pt x="273" y="70"/>
                    <a:pt x="273" y="70"/>
                  </a:cubicBezTo>
                  <a:cubicBezTo>
                    <a:pt x="278" y="0"/>
                    <a:pt x="278" y="0"/>
                    <a:pt x="278" y="0"/>
                  </a:cubicBezTo>
                </a:path>
              </a:pathLst>
            </a:custGeom>
            <a:solidFill>
              <a:srgbClr val="4C5B9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FFB0D468-979F-4C8C-89D5-56D302BA3CF3}"/>
              </a:ext>
            </a:extLst>
          </p:cNvPr>
          <p:cNvGrpSpPr/>
          <p:nvPr/>
        </p:nvGrpSpPr>
        <p:grpSpPr>
          <a:xfrm>
            <a:off x="5270326" y="3697610"/>
            <a:ext cx="1546024" cy="1189676"/>
            <a:chOff x="10542024" y="8966148"/>
            <a:chExt cx="3092450" cy="2379662"/>
          </a:xfrm>
        </p:grpSpPr>
        <p:sp>
          <p:nvSpPr>
            <p:cNvPr id="263" name="Freeform 176">
              <a:extLst>
                <a:ext uri="{FF2B5EF4-FFF2-40B4-BE49-F238E27FC236}">
                  <a16:creationId xmlns:a16="http://schemas.microsoft.com/office/drawing/2014/main" id="{F924E95F-5C28-4C6B-AA19-4FADA00EA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2024" y="9075685"/>
              <a:ext cx="3092450" cy="2270125"/>
            </a:xfrm>
            <a:custGeom>
              <a:avLst/>
              <a:gdLst>
                <a:gd name="T0" fmla="*/ 1086 w 1121"/>
                <a:gd name="T1" fmla="*/ 382 h 822"/>
                <a:gd name="T2" fmla="*/ 891 w 1121"/>
                <a:gd name="T3" fmla="*/ 317 h 822"/>
                <a:gd name="T4" fmla="*/ 876 w 1121"/>
                <a:gd name="T5" fmla="*/ 314 h 822"/>
                <a:gd name="T6" fmla="*/ 858 w 1121"/>
                <a:gd name="T7" fmla="*/ 303 h 822"/>
                <a:gd name="T8" fmla="*/ 762 w 1121"/>
                <a:gd name="T9" fmla="*/ 248 h 822"/>
                <a:gd name="T10" fmla="*/ 666 w 1121"/>
                <a:gd name="T11" fmla="*/ 192 h 822"/>
                <a:gd name="T12" fmla="*/ 570 w 1121"/>
                <a:gd name="T13" fmla="*/ 137 h 822"/>
                <a:gd name="T14" fmla="*/ 474 w 1121"/>
                <a:gd name="T15" fmla="*/ 81 h 822"/>
                <a:gd name="T16" fmla="*/ 378 w 1121"/>
                <a:gd name="T17" fmla="*/ 26 h 822"/>
                <a:gd name="T18" fmla="*/ 356 w 1121"/>
                <a:gd name="T19" fmla="*/ 13 h 822"/>
                <a:gd name="T20" fmla="*/ 285 w 1121"/>
                <a:gd name="T21" fmla="*/ 10 h 822"/>
                <a:gd name="T22" fmla="*/ 115 w 1121"/>
                <a:gd name="T23" fmla="*/ 108 h 822"/>
                <a:gd name="T24" fmla="*/ 120 w 1121"/>
                <a:gd name="T25" fmla="*/ 149 h 822"/>
                <a:gd name="T26" fmla="*/ 142 w 1121"/>
                <a:gd name="T27" fmla="*/ 162 h 822"/>
                <a:gd name="T28" fmla="*/ 205 w 1121"/>
                <a:gd name="T29" fmla="*/ 198 h 822"/>
                <a:gd name="T30" fmla="*/ 170 w 1121"/>
                <a:gd name="T31" fmla="*/ 192 h 822"/>
                <a:gd name="T32" fmla="*/ 137 w 1121"/>
                <a:gd name="T33" fmla="*/ 186 h 822"/>
                <a:gd name="T34" fmla="*/ 74 w 1121"/>
                <a:gd name="T35" fmla="*/ 206 h 822"/>
                <a:gd name="T36" fmla="*/ 8 w 1121"/>
                <a:gd name="T37" fmla="*/ 335 h 822"/>
                <a:gd name="T38" fmla="*/ 41 w 1121"/>
                <a:gd name="T39" fmla="*/ 371 h 822"/>
                <a:gd name="T40" fmla="*/ 75 w 1121"/>
                <a:gd name="T41" fmla="*/ 377 h 822"/>
                <a:gd name="T42" fmla="*/ 167 w 1121"/>
                <a:gd name="T43" fmla="*/ 393 h 822"/>
                <a:gd name="T44" fmla="*/ 133 w 1121"/>
                <a:gd name="T45" fmla="*/ 396 h 822"/>
                <a:gd name="T46" fmla="*/ 99 w 1121"/>
                <a:gd name="T47" fmla="*/ 400 h 822"/>
                <a:gd name="T48" fmla="*/ 60 w 1121"/>
                <a:gd name="T49" fmla="*/ 434 h 822"/>
                <a:gd name="T50" fmla="*/ 106 w 1121"/>
                <a:gd name="T51" fmla="*/ 567 h 822"/>
                <a:gd name="T52" fmla="*/ 165 w 1121"/>
                <a:gd name="T53" fmla="*/ 589 h 822"/>
                <a:gd name="T54" fmla="*/ 182 w 1121"/>
                <a:gd name="T55" fmla="*/ 587 h 822"/>
                <a:gd name="T56" fmla="*/ 190 w 1121"/>
                <a:gd name="T57" fmla="*/ 605 h 822"/>
                <a:gd name="T58" fmla="*/ 321 w 1121"/>
                <a:gd name="T59" fmla="*/ 716 h 822"/>
                <a:gd name="T60" fmla="*/ 391 w 1121"/>
                <a:gd name="T61" fmla="*/ 724 h 822"/>
                <a:gd name="T62" fmla="*/ 420 w 1121"/>
                <a:gd name="T63" fmla="*/ 712 h 822"/>
                <a:gd name="T64" fmla="*/ 441 w 1121"/>
                <a:gd name="T65" fmla="*/ 704 h 822"/>
                <a:gd name="T66" fmla="*/ 438 w 1121"/>
                <a:gd name="T67" fmla="*/ 707 h 822"/>
                <a:gd name="T68" fmla="*/ 456 w 1121"/>
                <a:gd name="T69" fmla="*/ 747 h 822"/>
                <a:gd name="T70" fmla="*/ 658 w 1121"/>
                <a:gd name="T71" fmla="*/ 814 h 822"/>
                <a:gd name="T72" fmla="*/ 726 w 1121"/>
                <a:gd name="T73" fmla="*/ 804 h 822"/>
                <a:gd name="T74" fmla="*/ 744 w 1121"/>
                <a:gd name="T75" fmla="*/ 786 h 822"/>
                <a:gd name="T76" fmla="*/ 812 w 1121"/>
                <a:gd name="T77" fmla="*/ 718 h 822"/>
                <a:gd name="T78" fmla="*/ 880 w 1121"/>
                <a:gd name="T79" fmla="*/ 650 h 822"/>
                <a:gd name="T80" fmla="*/ 948 w 1121"/>
                <a:gd name="T81" fmla="*/ 583 h 822"/>
                <a:gd name="T82" fmla="*/ 1016 w 1121"/>
                <a:gd name="T83" fmla="*/ 515 h 822"/>
                <a:gd name="T84" fmla="*/ 1084 w 1121"/>
                <a:gd name="T85" fmla="*/ 447 h 822"/>
                <a:gd name="T86" fmla="*/ 1106 w 1121"/>
                <a:gd name="T87" fmla="*/ 425 h 822"/>
                <a:gd name="T88" fmla="*/ 1086 w 1121"/>
                <a:gd name="T89" fmla="*/ 382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21" h="822">
                  <a:moveTo>
                    <a:pt x="1086" y="382"/>
                  </a:moveTo>
                  <a:cubicBezTo>
                    <a:pt x="891" y="317"/>
                    <a:pt x="891" y="317"/>
                    <a:pt x="891" y="317"/>
                  </a:cubicBezTo>
                  <a:cubicBezTo>
                    <a:pt x="886" y="315"/>
                    <a:pt x="881" y="314"/>
                    <a:pt x="876" y="314"/>
                  </a:cubicBezTo>
                  <a:cubicBezTo>
                    <a:pt x="858" y="303"/>
                    <a:pt x="858" y="303"/>
                    <a:pt x="858" y="303"/>
                  </a:cubicBezTo>
                  <a:cubicBezTo>
                    <a:pt x="762" y="248"/>
                    <a:pt x="762" y="248"/>
                    <a:pt x="762" y="248"/>
                  </a:cubicBezTo>
                  <a:cubicBezTo>
                    <a:pt x="666" y="192"/>
                    <a:pt x="666" y="192"/>
                    <a:pt x="666" y="192"/>
                  </a:cubicBezTo>
                  <a:cubicBezTo>
                    <a:pt x="570" y="137"/>
                    <a:pt x="570" y="137"/>
                    <a:pt x="570" y="137"/>
                  </a:cubicBezTo>
                  <a:cubicBezTo>
                    <a:pt x="474" y="81"/>
                    <a:pt x="474" y="81"/>
                    <a:pt x="474" y="81"/>
                  </a:cubicBezTo>
                  <a:cubicBezTo>
                    <a:pt x="378" y="26"/>
                    <a:pt x="378" y="26"/>
                    <a:pt x="378" y="26"/>
                  </a:cubicBezTo>
                  <a:cubicBezTo>
                    <a:pt x="356" y="13"/>
                    <a:pt x="356" y="13"/>
                    <a:pt x="356" y="13"/>
                  </a:cubicBezTo>
                  <a:cubicBezTo>
                    <a:pt x="335" y="1"/>
                    <a:pt x="303" y="0"/>
                    <a:pt x="285" y="10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97" y="119"/>
                    <a:pt x="99" y="137"/>
                    <a:pt x="120" y="149"/>
                  </a:cubicBezTo>
                  <a:cubicBezTo>
                    <a:pt x="142" y="162"/>
                    <a:pt x="142" y="162"/>
                    <a:pt x="142" y="162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10" y="182"/>
                    <a:pt x="82" y="191"/>
                    <a:pt x="74" y="206"/>
                  </a:cubicBezTo>
                  <a:cubicBezTo>
                    <a:pt x="8" y="335"/>
                    <a:pt x="8" y="335"/>
                    <a:pt x="8" y="335"/>
                  </a:cubicBezTo>
                  <a:cubicBezTo>
                    <a:pt x="0" y="350"/>
                    <a:pt x="15" y="366"/>
                    <a:pt x="41" y="371"/>
                  </a:cubicBezTo>
                  <a:cubicBezTo>
                    <a:pt x="75" y="377"/>
                    <a:pt x="75" y="377"/>
                    <a:pt x="75" y="377"/>
                  </a:cubicBezTo>
                  <a:cubicBezTo>
                    <a:pt x="167" y="393"/>
                    <a:pt x="167" y="393"/>
                    <a:pt x="167" y="393"/>
                  </a:cubicBezTo>
                  <a:cubicBezTo>
                    <a:pt x="133" y="396"/>
                    <a:pt x="133" y="396"/>
                    <a:pt x="133" y="396"/>
                  </a:cubicBezTo>
                  <a:cubicBezTo>
                    <a:pt x="99" y="400"/>
                    <a:pt x="99" y="400"/>
                    <a:pt x="99" y="400"/>
                  </a:cubicBezTo>
                  <a:cubicBezTo>
                    <a:pt x="72" y="404"/>
                    <a:pt x="55" y="419"/>
                    <a:pt x="60" y="434"/>
                  </a:cubicBezTo>
                  <a:cubicBezTo>
                    <a:pt x="106" y="567"/>
                    <a:pt x="106" y="567"/>
                    <a:pt x="106" y="567"/>
                  </a:cubicBezTo>
                  <a:cubicBezTo>
                    <a:pt x="112" y="582"/>
                    <a:pt x="138" y="592"/>
                    <a:pt x="165" y="589"/>
                  </a:cubicBezTo>
                  <a:cubicBezTo>
                    <a:pt x="182" y="587"/>
                    <a:pt x="182" y="587"/>
                    <a:pt x="182" y="587"/>
                  </a:cubicBezTo>
                  <a:cubicBezTo>
                    <a:pt x="181" y="593"/>
                    <a:pt x="184" y="599"/>
                    <a:pt x="190" y="605"/>
                  </a:cubicBezTo>
                  <a:cubicBezTo>
                    <a:pt x="321" y="716"/>
                    <a:pt x="321" y="716"/>
                    <a:pt x="321" y="716"/>
                  </a:cubicBezTo>
                  <a:cubicBezTo>
                    <a:pt x="337" y="729"/>
                    <a:pt x="368" y="733"/>
                    <a:pt x="391" y="724"/>
                  </a:cubicBezTo>
                  <a:cubicBezTo>
                    <a:pt x="420" y="712"/>
                    <a:pt x="420" y="712"/>
                    <a:pt x="420" y="712"/>
                  </a:cubicBezTo>
                  <a:cubicBezTo>
                    <a:pt x="441" y="704"/>
                    <a:pt x="441" y="704"/>
                    <a:pt x="441" y="704"/>
                  </a:cubicBezTo>
                  <a:cubicBezTo>
                    <a:pt x="438" y="707"/>
                    <a:pt x="438" y="707"/>
                    <a:pt x="438" y="707"/>
                  </a:cubicBezTo>
                  <a:cubicBezTo>
                    <a:pt x="424" y="721"/>
                    <a:pt x="432" y="739"/>
                    <a:pt x="456" y="747"/>
                  </a:cubicBezTo>
                  <a:cubicBezTo>
                    <a:pt x="658" y="814"/>
                    <a:pt x="658" y="814"/>
                    <a:pt x="658" y="814"/>
                  </a:cubicBezTo>
                  <a:cubicBezTo>
                    <a:pt x="682" y="822"/>
                    <a:pt x="713" y="817"/>
                    <a:pt x="726" y="804"/>
                  </a:cubicBezTo>
                  <a:cubicBezTo>
                    <a:pt x="744" y="786"/>
                    <a:pt x="744" y="786"/>
                    <a:pt x="744" y="786"/>
                  </a:cubicBezTo>
                  <a:cubicBezTo>
                    <a:pt x="812" y="718"/>
                    <a:pt x="812" y="718"/>
                    <a:pt x="812" y="718"/>
                  </a:cubicBezTo>
                  <a:cubicBezTo>
                    <a:pt x="880" y="650"/>
                    <a:pt x="880" y="650"/>
                    <a:pt x="880" y="650"/>
                  </a:cubicBezTo>
                  <a:cubicBezTo>
                    <a:pt x="948" y="583"/>
                    <a:pt x="948" y="583"/>
                    <a:pt x="948" y="583"/>
                  </a:cubicBezTo>
                  <a:cubicBezTo>
                    <a:pt x="1016" y="515"/>
                    <a:pt x="1016" y="515"/>
                    <a:pt x="1016" y="515"/>
                  </a:cubicBezTo>
                  <a:cubicBezTo>
                    <a:pt x="1084" y="447"/>
                    <a:pt x="1084" y="447"/>
                    <a:pt x="1084" y="447"/>
                  </a:cubicBezTo>
                  <a:cubicBezTo>
                    <a:pt x="1106" y="425"/>
                    <a:pt x="1106" y="425"/>
                    <a:pt x="1106" y="425"/>
                  </a:cubicBezTo>
                  <a:cubicBezTo>
                    <a:pt x="1121" y="410"/>
                    <a:pt x="1112" y="391"/>
                    <a:pt x="1086" y="382"/>
                  </a:cubicBezTo>
                  <a:close/>
                </a:path>
              </a:pathLst>
            </a:custGeom>
            <a:solidFill>
              <a:srgbClr val="51698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4" name="Freeform 177">
              <a:extLst>
                <a:ext uri="{FF2B5EF4-FFF2-40B4-BE49-F238E27FC236}">
                  <a16:creationId xmlns:a16="http://schemas.microsoft.com/office/drawing/2014/main" id="{2B4FC0D9-C5C4-4FDF-BEBA-AF82D37AB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34137" y="9037585"/>
              <a:ext cx="915988" cy="527050"/>
            </a:xfrm>
            <a:custGeom>
              <a:avLst/>
              <a:gdLst>
                <a:gd name="T0" fmla="*/ 577 w 577"/>
                <a:gd name="T1" fmla="*/ 96 h 332"/>
                <a:gd name="T2" fmla="*/ 167 w 577"/>
                <a:gd name="T3" fmla="*/ 332 h 332"/>
                <a:gd name="T4" fmla="*/ 0 w 577"/>
                <a:gd name="T5" fmla="*/ 237 h 332"/>
                <a:gd name="T6" fmla="*/ 410 w 577"/>
                <a:gd name="T7" fmla="*/ 0 h 332"/>
                <a:gd name="T8" fmla="*/ 577 w 577"/>
                <a:gd name="T9" fmla="*/ 9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" h="332">
                  <a:moveTo>
                    <a:pt x="577" y="96"/>
                  </a:moveTo>
                  <a:lnTo>
                    <a:pt x="167" y="332"/>
                  </a:lnTo>
                  <a:lnTo>
                    <a:pt x="0" y="237"/>
                  </a:lnTo>
                  <a:lnTo>
                    <a:pt x="410" y="0"/>
                  </a:lnTo>
                  <a:lnTo>
                    <a:pt x="577" y="96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5" name="Freeform 178">
              <a:extLst>
                <a:ext uri="{FF2B5EF4-FFF2-40B4-BE49-F238E27FC236}">
                  <a16:creationId xmlns:a16="http://schemas.microsoft.com/office/drawing/2014/main" id="{B1593F66-C321-498C-9274-C9DE51B35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9249" y="9189985"/>
              <a:ext cx="915988" cy="530225"/>
            </a:xfrm>
            <a:custGeom>
              <a:avLst/>
              <a:gdLst>
                <a:gd name="T0" fmla="*/ 577 w 577"/>
                <a:gd name="T1" fmla="*/ 97 h 334"/>
                <a:gd name="T2" fmla="*/ 166 w 577"/>
                <a:gd name="T3" fmla="*/ 334 h 334"/>
                <a:gd name="T4" fmla="*/ 0 w 577"/>
                <a:gd name="T5" fmla="*/ 236 h 334"/>
                <a:gd name="T6" fmla="*/ 410 w 577"/>
                <a:gd name="T7" fmla="*/ 0 h 334"/>
                <a:gd name="T8" fmla="*/ 577 w 577"/>
                <a:gd name="T9" fmla="*/ 9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" h="334">
                  <a:moveTo>
                    <a:pt x="577" y="97"/>
                  </a:moveTo>
                  <a:lnTo>
                    <a:pt x="166" y="334"/>
                  </a:lnTo>
                  <a:lnTo>
                    <a:pt x="0" y="236"/>
                  </a:lnTo>
                  <a:lnTo>
                    <a:pt x="410" y="0"/>
                  </a:lnTo>
                  <a:lnTo>
                    <a:pt x="577" y="97"/>
                  </a:lnTo>
                  <a:close/>
                </a:path>
              </a:pathLst>
            </a:custGeom>
            <a:solidFill>
              <a:srgbClr val="0E0C5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6" name="Freeform 179">
              <a:extLst>
                <a:ext uri="{FF2B5EF4-FFF2-40B4-BE49-F238E27FC236}">
                  <a16:creationId xmlns:a16="http://schemas.microsoft.com/office/drawing/2014/main" id="{F19CD9EA-8ECA-44BF-8106-E1597AA44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62774" y="9343973"/>
              <a:ext cx="915988" cy="527050"/>
            </a:xfrm>
            <a:custGeom>
              <a:avLst/>
              <a:gdLst>
                <a:gd name="T0" fmla="*/ 577 w 577"/>
                <a:gd name="T1" fmla="*/ 96 h 332"/>
                <a:gd name="T2" fmla="*/ 167 w 577"/>
                <a:gd name="T3" fmla="*/ 332 h 332"/>
                <a:gd name="T4" fmla="*/ 0 w 577"/>
                <a:gd name="T5" fmla="*/ 237 h 332"/>
                <a:gd name="T6" fmla="*/ 411 w 577"/>
                <a:gd name="T7" fmla="*/ 0 h 332"/>
                <a:gd name="T8" fmla="*/ 577 w 577"/>
                <a:gd name="T9" fmla="*/ 9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" h="332">
                  <a:moveTo>
                    <a:pt x="577" y="96"/>
                  </a:moveTo>
                  <a:lnTo>
                    <a:pt x="167" y="332"/>
                  </a:lnTo>
                  <a:lnTo>
                    <a:pt x="0" y="237"/>
                  </a:lnTo>
                  <a:lnTo>
                    <a:pt x="411" y="0"/>
                  </a:lnTo>
                  <a:lnTo>
                    <a:pt x="577" y="96"/>
                  </a:lnTo>
                  <a:close/>
                </a:path>
              </a:pathLst>
            </a:custGeom>
            <a:solidFill>
              <a:srgbClr val="1B146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7" name="Freeform 180">
              <a:extLst>
                <a:ext uri="{FF2B5EF4-FFF2-40B4-BE49-F238E27FC236}">
                  <a16:creationId xmlns:a16="http://schemas.microsoft.com/office/drawing/2014/main" id="{0014E7A7-93BB-42F8-AEB8-DACF1F2DD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7887" y="9496373"/>
              <a:ext cx="915988" cy="530225"/>
            </a:xfrm>
            <a:custGeom>
              <a:avLst/>
              <a:gdLst>
                <a:gd name="T0" fmla="*/ 577 w 577"/>
                <a:gd name="T1" fmla="*/ 97 h 334"/>
                <a:gd name="T2" fmla="*/ 167 w 577"/>
                <a:gd name="T3" fmla="*/ 334 h 334"/>
                <a:gd name="T4" fmla="*/ 0 w 577"/>
                <a:gd name="T5" fmla="*/ 236 h 334"/>
                <a:gd name="T6" fmla="*/ 410 w 577"/>
                <a:gd name="T7" fmla="*/ 0 h 334"/>
                <a:gd name="T8" fmla="*/ 577 w 577"/>
                <a:gd name="T9" fmla="*/ 9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" h="334">
                  <a:moveTo>
                    <a:pt x="577" y="97"/>
                  </a:moveTo>
                  <a:lnTo>
                    <a:pt x="167" y="334"/>
                  </a:lnTo>
                  <a:lnTo>
                    <a:pt x="0" y="236"/>
                  </a:lnTo>
                  <a:lnTo>
                    <a:pt x="410" y="0"/>
                  </a:lnTo>
                  <a:lnTo>
                    <a:pt x="577" y="97"/>
                  </a:lnTo>
                  <a:close/>
                </a:path>
              </a:pathLst>
            </a:custGeom>
            <a:solidFill>
              <a:srgbClr val="131B2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8" name="Freeform 181">
              <a:extLst>
                <a:ext uri="{FF2B5EF4-FFF2-40B4-BE49-F238E27FC236}">
                  <a16:creationId xmlns:a16="http://schemas.microsoft.com/office/drawing/2014/main" id="{07D1916F-5715-4AF1-A7BA-A13BD391F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92999" y="9650360"/>
              <a:ext cx="915988" cy="527050"/>
            </a:xfrm>
            <a:custGeom>
              <a:avLst/>
              <a:gdLst>
                <a:gd name="T0" fmla="*/ 577 w 577"/>
                <a:gd name="T1" fmla="*/ 96 h 332"/>
                <a:gd name="T2" fmla="*/ 167 w 577"/>
                <a:gd name="T3" fmla="*/ 332 h 332"/>
                <a:gd name="T4" fmla="*/ 0 w 577"/>
                <a:gd name="T5" fmla="*/ 237 h 332"/>
                <a:gd name="T6" fmla="*/ 410 w 577"/>
                <a:gd name="T7" fmla="*/ 0 h 332"/>
                <a:gd name="T8" fmla="*/ 577 w 577"/>
                <a:gd name="T9" fmla="*/ 9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" h="332">
                  <a:moveTo>
                    <a:pt x="577" y="96"/>
                  </a:moveTo>
                  <a:lnTo>
                    <a:pt x="167" y="332"/>
                  </a:lnTo>
                  <a:lnTo>
                    <a:pt x="0" y="237"/>
                  </a:lnTo>
                  <a:lnTo>
                    <a:pt x="410" y="0"/>
                  </a:lnTo>
                  <a:lnTo>
                    <a:pt x="577" y="96"/>
                  </a:lnTo>
                  <a:close/>
                </a:path>
              </a:pathLst>
            </a:custGeom>
            <a:solidFill>
              <a:srgbClr val="3B4C7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9" name="Freeform 182">
              <a:extLst>
                <a:ext uri="{FF2B5EF4-FFF2-40B4-BE49-F238E27FC236}">
                  <a16:creationId xmlns:a16="http://schemas.microsoft.com/office/drawing/2014/main" id="{CA32A1E1-DE28-40F2-BF61-FE90B9F81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8724" y="8966148"/>
              <a:ext cx="776288" cy="447675"/>
            </a:xfrm>
            <a:custGeom>
              <a:avLst/>
              <a:gdLst>
                <a:gd name="T0" fmla="*/ 281 w 281"/>
                <a:gd name="T1" fmla="*/ 26 h 162"/>
                <a:gd name="T2" fmla="*/ 45 w 281"/>
                <a:gd name="T3" fmla="*/ 162 h 162"/>
                <a:gd name="T4" fmla="*/ 23 w 281"/>
                <a:gd name="T5" fmla="*/ 149 h 162"/>
                <a:gd name="T6" fmla="*/ 18 w 281"/>
                <a:gd name="T7" fmla="*/ 108 h 162"/>
                <a:gd name="T8" fmla="*/ 188 w 281"/>
                <a:gd name="T9" fmla="*/ 10 h 162"/>
                <a:gd name="T10" fmla="*/ 259 w 281"/>
                <a:gd name="T11" fmla="*/ 13 h 162"/>
                <a:gd name="T12" fmla="*/ 281 w 281"/>
                <a:gd name="T13" fmla="*/ 26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" h="162">
                  <a:moveTo>
                    <a:pt x="281" y="26"/>
                  </a:moveTo>
                  <a:cubicBezTo>
                    <a:pt x="45" y="162"/>
                    <a:pt x="45" y="162"/>
                    <a:pt x="45" y="162"/>
                  </a:cubicBezTo>
                  <a:cubicBezTo>
                    <a:pt x="23" y="149"/>
                    <a:pt x="23" y="149"/>
                    <a:pt x="23" y="149"/>
                  </a:cubicBezTo>
                  <a:cubicBezTo>
                    <a:pt x="2" y="137"/>
                    <a:pt x="0" y="119"/>
                    <a:pt x="18" y="108"/>
                  </a:cubicBezTo>
                  <a:cubicBezTo>
                    <a:pt x="188" y="10"/>
                    <a:pt x="188" y="10"/>
                    <a:pt x="188" y="10"/>
                  </a:cubicBezTo>
                  <a:cubicBezTo>
                    <a:pt x="206" y="0"/>
                    <a:pt x="238" y="1"/>
                    <a:pt x="259" y="13"/>
                  </a:cubicBezTo>
                  <a:lnTo>
                    <a:pt x="281" y="26"/>
                  </a:ln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0" name="Freeform 183">
              <a:extLst>
                <a:ext uri="{FF2B5EF4-FFF2-40B4-BE49-F238E27FC236}">
                  <a16:creationId xmlns:a16="http://schemas.microsoft.com/office/drawing/2014/main" id="{DEFCFD4E-758E-42D9-93F2-AAB8CD458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8112" y="9802760"/>
              <a:ext cx="800100" cy="460375"/>
            </a:xfrm>
            <a:custGeom>
              <a:avLst/>
              <a:gdLst>
                <a:gd name="T0" fmla="*/ 236 w 290"/>
                <a:gd name="T1" fmla="*/ 0 h 167"/>
                <a:gd name="T2" fmla="*/ 0 w 290"/>
                <a:gd name="T3" fmla="*/ 136 h 167"/>
                <a:gd name="T4" fmla="*/ 29 w 290"/>
                <a:gd name="T5" fmla="*/ 153 h 167"/>
                <a:gd name="T6" fmla="*/ 105 w 290"/>
                <a:gd name="T7" fmla="*/ 156 h 167"/>
                <a:gd name="T8" fmla="*/ 270 w 290"/>
                <a:gd name="T9" fmla="*/ 61 h 167"/>
                <a:gd name="T10" fmla="*/ 265 w 290"/>
                <a:gd name="T11" fmla="*/ 17 h 167"/>
                <a:gd name="T12" fmla="*/ 236 w 290"/>
                <a:gd name="T1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0" h="167">
                  <a:moveTo>
                    <a:pt x="236" y="0"/>
                  </a:moveTo>
                  <a:cubicBezTo>
                    <a:pt x="0" y="136"/>
                    <a:pt x="0" y="136"/>
                    <a:pt x="0" y="136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51" y="166"/>
                    <a:pt x="86" y="167"/>
                    <a:pt x="105" y="156"/>
                  </a:cubicBezTo>
                  <a:cubicBezTo>
                    <a:pt x="270" y="61"/>
                    <a:pt x="270" y="61"/>
                    <a:pt x="270" y="61"/>
                  </a:cubicBezTo>
                  <a:cubicBezTo>
                    <a:pt x="290" y="49"/>
                    <a:pt x="287" y="30"/>
                    <a:pt x="265" y="17"/>
                  </a:cubicBezTo>
                  <a:lnTo>
                    <a:pt x="236" y="0"/>
                  </a:ln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1" name="Freeform 184">
              <a:extLst>
                <a:ext uri="{FF2B5EF4-FFF2-40B4-BE49-F238E27FC236}">
                  <a16:creationId xmlns:a16="http://schemas.microsoft.com/office/drawing/2014/main" id="{DE366BBE-7F1C-4130-86F5-A8DFE770F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8399" y="9496373"/>
              <a:ext cx="620713" cy="571500"/>
            </a:xfrm>
            <a:custGeom>
              <a:avLst/>
              <a:gdLst>
                <a:gd name="T0" fmla="*/ 391 w 391"/>
                <a:gd name="T1" fmla="*/ 40 h 360"/>
                <a:gd name="T2" fmla="*/ 226 w 391"/>
                <a:gd name="T3" fmla="*/ 360 h 360"/>
                <a:gd name="T4" fmla="*/ 0 w 391"/>
                <a:gd name="T5" fmla="*/ 322 h 360"/>
                <a:gd name="T6" fmla="*/ 165 w 391"/>
                <a:gd name="T7" fmla="*/ 0 h 360"/>
                <a:gd name="T8" fmla="*/ 391 w 391"/>
                <a:gd name="T9" fmla="*/ 4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360">
                  <a:moveTo>
                    <a:pt x="391" y="40"/>
                  </a:moveTo>
                  <a:lnTo>
                    <a:pt x="226" y="360"/>
                  </a:lnTo>
                  <a:lnTo>
                    <a:pt x="0" y="322"/>
                  </a:lnTo>
                  <a:lnTo>
                    <a:pt x="165" y="0"/>
                  </a:lnTo>
                  <a:lnTo>
                    <a:pt x="391" y="40"/>
                  </a:lnTo>
                  <a:close/>
                </a:path>
              </a:pathLst>
            </a:custGeom>
            <a:solidFill>
              <a:srgbClr val="0250C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2" name="Freeform 185">
              <a:extLst>
                <a:ext uri="{FF2B5EF4-FFF2-40B4-BE49-F238E27FC236}">
                  <a16:creationId xmlns:a16="http://schemas.microsoft.com/office/drawing/2014/main" id="{B9CF7461-95A8-4524-9A3D-D796834A9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7174" y="9559873"/>
              <a:ext cx="620713" cy="571500"/>
            </a:xfrm>
            <a:custGeom>
              <a:avLst/>
              <a:gdLst>
                <a:gd name="T0" fmla="*/ 391 w 391"/>
                <a:gd name="T1" fmla="*/ 38 h 360"/>
                <a:gd name="T2" fmla="*/ 226 w 391"/>
                <a:gd name="T3" fmla="*/ 360 h 360"/>
                <a:gd name="T4" fmla="*/ 0 w 391"/>
                <a:gd name="T5" fmla="*/ 320 h 360"/>
                <a:gd name="T6" fmla="*/ 165 w 391"/>
                <a:gd name="T7" fmla="*/ 0 h 360"/>
                <a:gd name="T8" fmla="*/ 391 w 391"/>
                <a:gd name="T9" fmla="*/ 38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360">
                  <a:moveTo>
                    <a:pt x="391" y="38"/>
                  </a:moveTo>
                  <a:lnTo>
                    <a:pt x="226" y="360"/>
                  </a:lnTo>
                  <a:lnTo>
                    <a:pt x="0" y="320"/>
                  </a:lnTo>
                  <a:lnTo>
                    <a:pt x="165" y="0"/>
                  </a:lnTo>
                  <a:lnTo>
                    <a:pt x="391" y="38"/>
                  </a:lnTo>
                  <a:close/>
                </a:path>
              </a:pathLst>
            </a:custGeom>
            <a:solidFill>
              <a:srgbClr val="165A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3" name="Freeform 186">
              <a:extLst>
                <a:ext uri="{FF2B5EF4-FFF2-40B4-BE49-F238E27FC236}">
                  <a16:creationId xmlns:a16="http://schemas.microsoft.com/office/drawing/2014/main" id="{67E9AF0F-F0FF-4D41-A8C8-CEC3EF63B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65949" y="9620198"/>
              <a:ext cx="620713" cy="571500"/>
            </a:xfrm>
            <a:custGeom>
              <a:avLst/>
              <a:gdLst>
                <a:gd name="T0" fmla="*/ 391 w 391"/>
                <a:gd name="T1" fmla="*/ 38 h 360"/>
                <a:gd name="T2" fmla="*/ 226 w 391"/>
                <a:gd name="T3" fmla="*/ 360 h 360"/>
                <a:gd name="T4" fmla="*/ 0 w 391"/>
                <a:gd name="T5" fmla="*/ 322 h 360"/>
                <a:gd name="T6" fmla="*/ 165 w 391"/>
                <a:gd name="T7" fmla="*/ 0 h 360"/>
                <a:gd name="T8" fmla="*/ 391 w 391"/>
                <a:gd name="T9" fmla="*/ 38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360">
                  <a:moveTo>
                    <a:pt x="391" y="38"/>
                  </a:moveTo>
                  <a:lnTo>
                    <a:pt x="226" y="360"/>
                  </a:lnTo>
                  <a:lnTo>
                    <a:pt x="0" y="322"/>
                  </a:lnTo>
                  <a:lnTo>
                    <a:pt x="165" y="0"/>
                  </a:lnTo>
                  <a:lnTo>
                    <a:pt x="391" y="38"/>
                  </a:lnTo>
                  <a:close/>
                </a:path>
              </a:pathLst>
            </a:custGeom>
            <a:solidFill>
              <a:srgbClr val="2E70E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4" name="Freeform 187">
              <a:extLst>
                <a:ext uri="{FF2B5EF4-FFF2-40B4-BE49-F238E27FC236}">
                  <a16:creationId xmlns:a16="http://schemas.microsoft.com/office/drawing/2014/main" id="{C167F978-901A-4133-B10A-34F38B8E3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4724" y="9680523"/>
              <a:ext cx="620713" cy="571500"/>
            </a:xfrm>
            <a:custGeom>
              <a:avLst/>
              <a:gdLst>
                <a:gd name="T0" fmla="*/ 391 w 391"/>
                <a:gd name="T1" fmla="*/ 40 h 360"/>
                <a:gd name="T2" fmla="*/ 226 w 391"/>
                <a:gd name="T3" fmla="*/ 360 h 360"/>
                <a:gd name="T4" fmla="*/ 0 w 391"/>
                <a:gd name="T5" fmla="*/ 322 h 360"/>
                <a:gd name="T6" fmla="*/ 165 w 391"/>
                <a:gd name="T7" fmla="*/ 0 h 360"/>
                <a:gd name="T8" fmla="*/ 391 w 391"/>
                <a:gd name="T9" fmla="*/ 4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1" h="360">
                  <a:moveTo>
                    <a:pt x="391" y="40"/>
                  </a:moveTo>
                  <a:lnTo>
                    <a:pt x="226" y="360"/>
                  </a:lnTo>
                  <a:lnTo>
                    <a:pt x="0" y="322"/>
                  </a:lnTo>
                  <a:lnTo>
                    <a:pt x="165" y="0"/>
                  </a:lnTo>
                  <a:lnTo>
                    <a:pt x="391" y="40"/>
                  </a:ln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5" name="Freeform 188">
              <a:extLst>
                <a:ext uri="{FF2B5EF4-FFF2-40B4-BE49-F238E27FC236}">
                  <a16:creationId xmlns:a16="http://schemas.microsoft.com/office/drawing/2014/main" id="{1FC64121-D115-46C9-9E16-6AD2645F0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83499" y="9744023"/>
              <a:ext cx="623888" cy="571500"/>
            </a:xfrm>
            <a:custGeom>
              <a:avLst/>
              <a:gdLst>
                <a:gd name="T0" fmla="*/ 393 w 393"/>
                <a:gd name="T1" fmla="*/ 39 h 360"/>
                <a:gd name="T2" fmla="*/ 226 w 393"/>
                <a:gd name="T3" fmla="*/ 360 h 360"/>
                <a:gd name="T4" fmla="*/ 0 w 393"/>
                <a:gd name="T5" fmla="*/ 320 h 360"/>
                <a:gd name="T6" fmla="*/ 165 w 393"/>
                <a:gd name="T7" fmla="*/ 0 h 360"/>
                <a:gd name="T8" fmla="*/ 393 w 393"/>
                <a:gd name="T9" fmla="*/ 39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3" h="360">
                  <a:moveTo>
                    <a:pt x="393" y="39"/>
                  </a:moveTo>
                  <a:lnTo>
                    <a:pt x="226" y="360"/>
                  </a:lnTo>
                  <a:lnTo>
                    <a:pt x="0" y="320"/>
                  </a:lnTo>
                  <a:lnTo>
                    <a:pt x="165" y="0"/>
                  </a:lnTo>
                  <a:lnTo>
                    <a:pt x="393" y="39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6" name="Freeform 189">
              <a:extLst>
                <a:ext uri="{FF2B5EF4-FFF2-40B4-BE49-F238E27FC236}">
                  <a16:creationId xmlns:a16="http://schemas.microsoft.com/office/drawing/2014/main" id="{C4AEBAC5-642B-4446-8C06-5A17BD6C6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2024" y="9467798"/>
              <a:ext cx="468313" cy="539750"/>
            </a:xfrm>
            <a:custGeom>
              <a:avLst/>
              <a:gdLst>
                <a:gd name="T0" fmla="*/ 170 w 170"/>
                <a:gd name="T1" fmla="*/ 10 h 195"/>
                <a:gd name="T2" fmla="*/ 75 w 170"/>
                <a:gd name="T3" fmla="*/ 195 h 195"/>
                <a:gd name="T4" fmla="*/ 41 w 170"/>
                <a:gd name="T5" fmla="*/ 189 h 195"/>
                <a:gd name="T6" fmla="*/ 8 w 170"/>
                <a:gd name="T7" fmla="*/ 153 h 195"/>
                <a:gd name="T8" fmla="*/ 74 w 170"/>
                <a:gd name="T9" fmla="*/ 24 h 195"/>
                <a:gd name="T10" fmla="*/ 137 w 170"/>
                <a:gd name="T11" fmla="*/ 4 h 195"/>
                <a:gd name="T12" fmla="*/ 170 w 170"/>
                <a:gd name="T13" fmla="*/ 1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95">
                  <a:moveTo>
                    <a:pt x="170" y="10"/>
                  </a:moveTo>
                  <a:cubicBezTo>
                    <a:pt x="75" y="195"/>
                    <a:pt x="75" y="195"/>
                    <a:pt x="75" y="195"/>
                  </a:cubicBezTo>
                  <a:cubicBezTo>
                    <a:pt x="41" y="189"/>
                    <a:pt x="41" y="189"/>
                    <a:pt x="41" y="189"/>
                  </a:cubicBezTo>
                  <a:cubicBezTo>
                    <a:pt x="15" y="184"/>
                    <a:pt x="0" y="168"/>
                    <a:pt x="8" y="153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82" y="9"/>
                    <a:pt x="110" y="0"/>
                    <a:pt x="137" y="4"/>
                  </a:cubicBezTo>
                  <a:lnTo>
                    <a:pt x="170" y="10"/>
                  </a:ln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7" name="Freeform 190">
              <a:extLst>
                <a:ext uri="{FF2B5EF4-FFF2-40B4-BE49-F238E27FC236}">
                  <a16:creationId xmlns:a16="http://schemas.microsoft.com/office/drawing/2014/main" id="{A6AA1248-D6A3-48AB-86E9-13E823427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2274" y="9805935"/>
              <a:ext cx="504825" cy="542925"/>
            </a:xfrm>
            <a:custGeom>
              <a:avLst/>
              <a:gdLst>
                <a:gd name="T0" fmla="*/ 96 w 183"/>
                <a:gd name="T1" fmla="*/ 0 h 197"/>
                <a:gd name="T2" fmla="*/ 0 w 183"/>
                <a:gd name="T3" fmla="*/ 185 h 197"/>
                <a:gd name="T4" fmla="*/ 43 w 183"/>
                <a:gd name="T5" fmla="*/ 192 h 197"/>
                <a:gd name="T6" fmla="*/ 110 w 183"/>
                <a:gd name="T7" fmla="*/ 171 h 197"/>
                <a:gd name="T8" fmla="*/ 175 w 183"/>
                <a:gd name="T9" fmla="*/ 46 h 197"/>
                <a:gd name="T10" fmla="*/ 138 w 183"/>
                <a:gd name="T11" fmla="*/ 8 h 197"/>
                <a:gd name="T12" fmla="*/ 96 w 183"/>
                <a:gd name="T13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197">
                  <a:moveTo>
                    <a:pt x="96" y="0"/>
                  </a:moveTo>
                  <a:cubicBezTo>
                    <a:pt x="0" y="185"/>
                    <a:pt x="0" y="185"/>
                    <a:pt x="0" y="185"/>
                  </a:cubicBezTo>
                  <a:cubicBezTo>
                    <a:pt x="43" y="192"/>
                    <a:pt x="43" y="192"/>
                    <a:pt x="43" y="192"/>
                  </a:cubicBezTo>
                  <a:cubicBezTo>
                    <a:pt x="72" y="197"/>
                    <a:pt x="102" y="188"/>
                    <a:pt x="110" y="171"/>
                  </a:cubicBezTo>
                  <a:cubicBezTo>
                    <a:pt x="175" y="46"/>
                    <a:pt x="175" y="46"/>
                    <a:pt x="175" y="46"/>
                  </a:cubicBezTo>
                  <a:cubicBezTo>
                    <a:pt x="183" y="30"/>
                    <a:pt x="167" y="13"/>
                    <a:pt x="138" y="8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8" name="Freeform 191">
              <a:extLst>
                <a:ext uri="{FF2B5EF4-FFF2-40B4-BE49-F238E27FC236}">
                  <a16:creationId xmlns:a16="http://schemas.microsoft.com/office/drawing/2014/main" id="{E5DEFF83-73E8-44DE-B747-8DCE76F1B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8737" y="10018660"/>
              <a:ext cx="549275" cy="561975"/>
            </a:xfrm>
            <a:custGeom>
              <a:avLst/>
              <a:gdLst>
                <a:gd name="T0" fmla="*/ 233 w 346"/>
                <a:gd name="T1" fmla="*/ 0 h 354"/>
                <a:gd name="T2" fmla="*/ 346 w 346"/>
                <a:gd name="T3" fmla="*/ 328 h 354"/>
                <a:gd name="T4" fmla="*/ 115 w 346"/>
                <a:gd name="T5" fmla="*/ 354 h 354"/>
                <a:gd name="T6" fmla="*/ 0 w 346"/>
                <a:gd name="T7" fmla="*/ 26 h 354"/>
                <a:gd name="T8" fmla="*/ 233 w 346"/>
                <a:gd name="T9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6" h="354">
                  <a:moveTo>
                    <a:pt x="233" y="0"/>
                  </a:moveTo>
                  <a:lnTo>
                    <a:pt x="346" y="328"/>
                  </a:lnTo>
                  <a:lnTo>
                    <a:pt x="115" y="354"/>
                  </a:lnTo>
                  <a:lnTo>
                    <a:pt x="0" y="26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FC590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9" name="Freeform 192">
              <a:extLst>
                <a:ext uri="{FF2B5EF4-FFF2-40B4-BE49-F238E27FC236}">
                  <a16:creationId xmlns:a16="http://schemas.microsoft.com/office/drawing/2014/main" id="{DC99F251-F1E8-477C-B279-22AAED3B1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8624" y="9974210"/>
              <a:ext cx="546100" cy="565150"/>
            </a:xfrm>
            <a:custGeom>
              <a:avLst/>
              <a:gdLst>
                <a:gd name="T0" fmla="*/ 231 w 344"/>
                <a:gd name="T1" fmla="*/ 0 h 356"/>
                <a:gd name="T2" fmla="*/ 344 w 344"/>
                <a:gd name="T3" fmla="*/ 328 h 356"/>
                <a:gd name="T4" fmla="*/ 113 w 344"/>
                <a:gd name="T5" fmla="*/ 356 h 356"/>
                <a:gd name="T6" fmla="*/ 0 w 344"/>
                <a:gd name="T7" fmla="*/ 28 h 356"/>
                <a:gd name="T8" fmla="*/ 231 w 344"/>
                <a:gd name="T9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356">
                  <a:moveTo>
                    <a:pt x="231" y="0"/>
                  </a:moveTo>
                  <a:lnTo>
                    <a:pt x="344" y="328"/>
                  </a:lnTo>
                  <a:lnTo>
                    <a:pt x="113" y="356"/>
                  </a:lnTo>
                  <a:lnTo>
                    <a:pt x="0" y="28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F9763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0" name="Freeform 193">
              <a:extLst>
                <a:ext uri="{FF2B5EF4-FFF2-40B4-BE49-F238E27FC236}">
                  <a16:creationId xmlns:a16="http://schemas.microsoft.com/office/drawing/2014/main" id="{4122DFF7-C8AB-4179-B4F1-467A314792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5337" y="9932935"/>
              <a:ext cx="549275" cy="561975"/>
            </a:xfrm>
            <a:custGeom>
              <a:avLst/>
              <a:gdLst>
                <a:gd name="T0" fmla="*/ 231 w 346"/>
                <a:gd name="T1" fmla="*/ 0 h 354"/>
                <a:gd name="T2" fmla="*/ 346 w 346"/>
                <a:gd name="T3" fmla="*/ 328 h 354"/>
                <a:gd name="T4" fmla="*/ 113 w 346"/>
                <a:gd name="T5" fmla="*/ 354 h 354"/>
                <a:gd name="T6" fmla="*/ 0 w 346"/>
                <a:gd name="T7" fmla="*/ 26 h 354"/>
                <a:gd name="T8" fmla="*/ 231 w 346"/>
                <a:gd name="T9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6" h="354">
                  <a:moveTo>
                    <a:pt x="231" y="0"/>
                  </a:moveTo>
                  <a:lnTo>
                    <a:pt x="346" y="328"/>
                  </a:lnTo>
                  <a:lnTo>
                    <a:pt x="113" y="354"/>
                  </a:lnTo>
                  <a:lnTo>
                    <a:pt x="0" y="26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F99D7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1" name="Freeform 194">
              <a:extLst>
                <a:ext uri="{FF2B5EF4-FFF2-40B4-BE49-F238E27FC236}">
                  <a16:creationId xmlns:a16="http://schemas.microsoft.com/office/drawing/2014/main" id="{5EDDF603-26E0-4242-9B05-A3133CDDF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2049" y="9890073"/>
              <a:ext cx="549275" cy="563563"/>
            </a:xfrm>
            <a:custGeom>
              <a:avLst/>
              <a:gdLst>
                <a:gd name="T0" fmla="*/ 231 w 346"/>
                <a:gd name="T1" fmla="*/ 0 h 355"/>
                <a:gd name="T2" fmla="*/ 346 w 346"/>
                <a:gd name="T3" fmla="*/ 328 h 355"/>
                <a:gd name="T4" fmla="*/ 115 w 346"/>
                <a:gd name="T5" fmla="*/ 355 h 355"/>
                <a:gd name="T6" fmla="*/ 0 w 346"/>
                <a:gd name="T7" fmla="*/ 27 h 355"/>
                <a:gd name="T8" fmla="*/ 231 w 346"/>
                <a:gd name="T9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6" h="355">
                  <a:moveTo>
                    <a:pt x="231" y="0"/>
                  </a:moveTo>
                  <a:lnTo>
                    <a:pt x="346" y="328"/>
                  </a:lnTo>
                  <a:lnTo>
                    <a:pt x="115" y="355"/>
                  </a:lnTo>
                  <a:lnTo>
                    <a:pt x="0" y="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F9B19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2" name="Freeform 195">
              <a:extLst>
                <a:ext uri="{FF2B5EF4-FFF2-40B4-BE49-F238E27FC236}">
                  <a16:creationId xmlns:a16="http://schemas.microsoft.com/office/drawing/2014/main" id="{E7557635-E8E0-4933-B9A2-6C227E1FB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78762" y="9847210"/>
              <a:ext cx="549275" cy="563563"/>
            </a:xfrm>
            <a:custGeom>
              <a:avLst/>
              <a:gdLst>
                <a:gd name="T0" fmla="*/ 232 w 346"/>
                <a:gd name="T1" fmla="*/ 0 h 355"/>
                <a:gd name="T2" fmla="*/ 346 w 346"/>
                <a:gd name="T3" fmla="*/ 328 h 355"/>
                <a:gd name="T4" fmla="*/ 115 w 346"/>
                <a:gd name="T5" fmla="*/ 355 h 355"/>
                <a:gd name="T6" fmla="*/ 0 w 346"/>
                <a:gd name="T7" fmla="*/ 27 h 355"/>
                <a:gd name="T8" fmla="*/ 232 w 346"/>
                <a:gd name="T9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6" h="355">
                  <a:moveTo>
                    <a:pt x="232" y="0"/>
                  </a:moveTo>
                  <a:lnTo>
                    <a:pt x="346" y="328"/>
                  </a:lnTo>
                  <a:lnTo>
                    <a:pt x="115" y="355"/>
                  </a:lnTo>
                  <a:lnTo>
                    <a:pt x="0" y="27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F9C3A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3" name="Freeform 196">
              <a:extLst>
                <a:ext uri="{FF2B5EF4-FFF2-40B4-BE49-F238E27FC236}">
                  <a16:creationId xmlns:a16="http://schemas.microsoft.com/office/drawing/2014/main" id="{666CFDA0-E691-4E49-A009-42028E004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2837" y="10059935"/>
              <a:ext cx="398463" cy="541338"/>
            </a:xfrm>
            <a:custGeom>
              <a:avLst/>
              <a:gdLst>
                <a:gd name="T0" fmla="*/ 78 w 144"/>
                <a:gd name="T1" fmla="*/ 0 h 196"/>
                <a:gd name="T2" fmla="*/ 144 w 144"/>
                <a:gd name="T3" fmla="*/ 189 h 196"/>
                <a:gd name="T4" fmla="*/ 110 w 144"/>
                <a:gd name="T5" fmla="*/ 193 h 196"/>
                <a:gd name="T6" fmla="*/ 51 w 144"/>
                <a:gd name="T7" fmla="*/ 170 h 196"/>
                <a:gd name="T8" fmla="*/ 5 w 144"/>
                <a:gd name="T9" fmla="*/ 38 h 196"/>
                <a:gd name="T10" fmla="*/ 44 w 144"/>
                <a:gd name="T11" fmla="*/ 4 h 196"/>
                <a:gd name="T12" fmla="*/ 78 w 144"/>
                <a:gd name="T13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96">
                  <a:moveTo>
                    <a:pt x="78" y="0"/>
                  </a:moveTo>
                  <a:cubicBezTo>
                    <a:pt x="144" y="189"/>
                    <a:pt x="144" y="189"/>
                    <a:pt x="144" y="189"/>
                  </a:cubicBezTo>
                  <a:cubicBezTo>
                    <a:pt x="110" y="193"/>
                    <a:pt x="110" y="193"/>
                    <a:pt x="110" y="193"/>
                  </a:cubicBezTo>
                  <a:cubicBezTo>
                    <a:pt x="83" y="196"/>
                    <a:pt x="57" y="186"/>
                    <a:pt x="51" y="170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0" y="23"/>
                    <a:pt x="17" y="8"/>
                    <a:pt x="44" y="4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4" name="Freeform 197">
              <a:extLst>
                <a:ext uri="{FF2B5EF4-FFF2-40B4-BE49-F238E27FC236}">
                  <a16:creationId xmlns:a16="http://schemas.microsoft.com/office/drawing/2014/main" id="{927626A2-EFCF-45DD-B8AE-D47082209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47062" y="9824985"/>
              <a:ext cx="434975" cy="542925"/>
            </a:xfrm>
            <a:custGeom>
              <a:avLst/>
              <a:gdLst>
                <a:gd name="T0" fmla="*/ 0 w 158"/>
                <a:gd name="T1" fmla="*/ 8 h 197"/>
                <a:gd name="T2" fmla="*/ 66 w 158"/>
                <a:gd name="T3" fmla="*/ 197 h 197"/>
                <a:gd name="T4" fmla="*/ 110 w 158"/>
                <a:gd name="T5" fmla="*/ 192 h 197"/>
                <a:gd name="T6" fmla="*/ 152 w 158"/>
                <a:gd name="T7" fmla="*/ 155 h 197"/>
                <a:gd name="T8" fmla="*/ 107 w 158"/>
                <a:gd name="T9" fmla="*/ 27 h 197"/>
                <a:gd name="T10" fmla="*/ 44 w 158"/>
                <a:gd name="T11" fmla="*/ 3 h 197"/>
                <a:gd name="T12" fmla="*/ 0 w 158"/>
                <a:gd name="T13" fmla="*/ 8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97">
                  <a:moveTo>
                    <a:pt x="0" y="8"/>
                  </a:moveTo>
                  <a:cubicBezTo>
                    <a:pt x="66" y="197"/>
                    <a:pt x="66" y="197"/>
                    <a:pt x="66" y="197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39" y="188"/>
                    <a:pt x="158" y="172"/>
                    <a:pt x="152" y="155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1" y="10"/>
                    <a:pt x="73" y="0"/>
                    <a:pt x="44" y="3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5" name="Freeform 198">
              <a:extLst>
                <a:ext uri="{FF2B5EF4-FFF2-40B4-BE49-F238E27FC236}">
                  <a16:creationId xmlns:a16="http://schemas.microsoft.com/office/drawing/2014/main" id="{5B68F72D-423D-40D9-BAD0-C8650A563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81787" y="10371085"/>
              <a:ext cx="828675" cy="560388"/>
            </a:xfrm>
            <a:custGeom>
              <a:avLst/>
              <a:gdLst>
                <a:gd name="T0" fmla="*/ 197 w 522"/>
                <a:gd name="T1" fmla="*/ 0 h 353"/>
                <a:gd name="T2" fmla="*/ 522 w 522"/>
                <a:gd name="T3" fmla="*/ 277 h 353"/>
                <a:gd name="T4" fmla="*/ 327 w 522"/>
                <a:gd name="T5" fmla="*/ 353 h 353"/>
                <a:gd name="T6" fmla="*/ 0 w 522"/>
                <a:gd name="T7" fmla="*/ 77 h 353"/>
                <a:gd name="T8" fmla="*/ 197 w 522"/>
                <a:gd name="T9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2" h="353">
                  <a:moveTo>
                    <a:pt x="197" y="0"/>
                  </a:moveTo>
                  <a:lnTo>
                    <a:pt x="522" y="277"/>
                  </a:lnTo>
                  <a:lnTo>
                    <a:pt x="327" y="353"/>
                  </a:lnTo>
                  <a:lnTo>
                    <a:pt x="0" y="7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72037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6" name="Freeform 199">
              <a:extLst>
                <a:ext uri="{FF2B5EF4-FFF2-40B4-BE49-F238E27FC236}">
                  <a16:creationId xmlns:a16="http://schemas.microsoft.com/office/drawing/2014/main" id="{F371D61E-078D-4774-A456-A71D2813C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94524" y="10250435"/>
              <a:ext cx="823913" cy="560388"/>
            </a:xfrm>
            <a:custGeom>
              <a:avLst/>
              <a:gdLst>
                <a:gd name="T0" fmla="*/ 194 w 519"/>
                <a:gd name="T1" fmla="*/ 0 h 353"/>
                <a:gd name="T2" fmla="*/ 519 w 519"/>
                <a:gd name="T3" fmla="*/ 276 h 353"/>
                <a:gd name="T4" fmla="*/ 325 w 519"/>
                <a:gd name="T5" fmla="*/ 353 h 353"/>
                <a:gd name="T6" fmla="*/ 0 w 519"/>
                <a:gd name="T7" fmla="*/ 76 h 353"/>
                <a:gd name="T8" fmla="*/ 194 w 519"/>
                <a:gd name="T9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353">
                  <a:moveTo>
                    <a:pt x="194" y="0"/>
                  </a:moveTo>
                  <a:lnTo>
                    <a:pt x="519" y="276"/>
                  </a:lnTo>
                  <a:lnTo>
                    <a:pt x="325" y="353"/>
                  </a:lnTo>
                  <a:lnTo>
                    <a:pt x="0" y="76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92069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7" name="Freeform 200">
              <a:extLst>
                <a:ext uri="{FF2B5EF4-FFF2-40B4-BE49-F238E27FC236}">
                  <a16:creationId xmlns:a16="http://schemas.microsoft.com/office/drawing/2014/main" id="{7612C7CA-FB8D-499C-95BA-C78B24536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2499" y="10128198"/>
              <a:ext cx="828675" cy="560388"/>
            </a:xfrm>
            <a:custGeom>
              <a:avLst/>
              <a:gdLst>
                <a:gd name="T0" fmla="*/ 195 w 522"/>
                <a:gd name="T1" fmla="*/ 0 h 353"/>
                <a:gd name="T2" fmla="*/ 522 w 522"/>
                <a:gd name="T3" fmla="*/ 277 h 353"/>
                <a:gd name="T4" fmla="*/ 325 w 522"/>
                <a:gd name="T5" fmla="*/ 353 h 353"/>
                <a:gd name="T6" fmla="*/ 0 w 522"/>
                <a:gd name="T7" fmla="*/ 77 h 353"/>
                <a:gd name="T8" fmla="*/ 195 w 522"/>
                <a:gd name="T9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2" h="353">
                  <a:moveTo>
                    <a:pt x="195" y="0"/>
                  </a:moveTo>
                  <a:lnTo>
                    <a:pt x="522" y="277"/>
                  </a:lnTo>
                  <a:lnTo>
                    <a:pt x="325" y="353"/>
                  </a:lnTo>
                  <a:lnTo>
                    <a:pt x="0" y="77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B208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8" name="Freeform 201">
              <a:extLst>
                <a:ext uri="{FF2B5EF4-FFF2-40B4-BE49-F238E27FC236}">
                  <a16:creationId xmlns:a16="http://schemas.microsoft.com/office/drawing/2014/main" id="{4B349A48-DCCC-4464-8B07-7816D6472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2062" y="10007548"/>
              <a:ext cx="827088" cy="560388"/>
            </a:xfrm>
            <a:custGeom>
              <a:avLst/>
              <a:gdLst>
                <a:gd name="T0" fmla="*/ 195 w 521"/>
                <a:gd name="T1" fmla="*/ 0 h 353"/>
                <a:gd name="T2" fmla="*/ 521 w 521"/>
                <a:gd name="T3" fmla="*/ 276 h 353"/>
                <a:gd name="T4" fmla="*/ 327 w 521"/>
                <a:gd name="T5" fmla="*/ 353 h 353"/>
                <a:gd name="T6" fmla="*/ 0 w 521"/>
                <a:gd name="T7" fmla="*/ 76 h 353"/>
                <a:gd name="T8" fmla="*/ 195 w 521"/>
                <a:gd name="T9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1" h="353">
                  <a:moveTo>
                    <a:pt x="195" y="0"/>
                  </a:moveTo>
                  <a:lnTo>
                    <a:pt x="521" y="276"/>
                  </a:lnTo>
                  <a:lnTo>
                    <a:pt x="327" y="353"/>
                  </a:lnTo>
                  <a:lnTo>
                    <a:pt x="0" y="76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D507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9" name="Freeform 202">
              <a:extLst>
                <a:ext uri="{FF2B5EF4-FFF2-40B4-BE49-F238E27FC236}">
                  <a16:creationId xmlns:a16="http://schemas.microsoft.com/office/drawing/2014/main" id="{F298BF63-B0A0-436C-8760-0D7CF8911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21624" y="9885310"/>
              <a:ext cx="827088" cy="560388"/>
            </a:xfrm>
            <a:custGeom>
              <a:avLst/>
              <a:gdLst>
                <a:gd name="T0" fmla="*/ 196 w 521"/>
                <a:gd name="T1" fmla="*/ 0 h 353"/>
                <a:gd name="T2" fmla="*/ 521 w 521"/>
                <a:gd name="T3" fmla="*/ 277 h 353"/>
                <a:gd name="T4" fmla="*/ 326 w 521"/>
                <a:gd name="T5" fmla="*/ 353 h 353"/>
                <a:gd name="T6" fmla="*/ 0 w 521"/>
                <a:gd name="T7" fmla="*/ 77 h 353"/>
                <a:gd name="T8" fmla="*/ 196 w 521"/>
                <a:gd name="T9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1" h="353">
                  <a:moveTo>
                    <a:pt x="196" y="0"/>
                  </a:moveTo>
                  <a:lnTo>
                    <a:pt x="521" y="277"/>
                  </a:lnTo>
                  <a:lnTo>
                    <a:pt x="326" y="353"/>
                  </a:lnTo>
                  <a:lnTo>
                    <a:pt x="0" y="77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F20BF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0" name="Freeform 203">
              <a:extLst>
                <a:ext uri="{FF2B5EF4-FFF2-40B4-BE49-F238E27FC236}">
                  <a16:creationId xmlns:a16="http://schemas.microsoft.com/office/drawing/2014/main" id="{97BC677B-2AE4-4753-AD6D-1BB13154F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4624" y="10493323"/>
              <a:ext cx="676275" cy="496888"/>
            </a:xfrm>
            <a:custGeom>
              <a:avLst/>
              <a:gdLst>
                <a:gd name="T0" fmla="*/ 57 w 245"/>
                <a:gd name="T1" fmla="*/ 0 h 180"/>
                <a:gd name="T2" fmla="*/ 245 w 245"/>
                <a:gd name="T3" fmla="*/ 159 h 180"/>
                <a:gd name="T4" fmla="*/ 216 w 245"/>
                <a:gd name="T5" fmla="*/ 171 h 180"/>
                <a:gd name="T6" fmla="*/ 146 w 245"/>
                <a:gd name="T7" fmla="*/ 163 h 180"/>
                <a:gd name="T8" fmla="*/ 15 w 245"/>
                <a:gd name="T9" fmla="*/ 52 h 180"/>
                <a:gd name="T10" fmla="*/ 28 w 245"/>
                <a:gd name="T11" fmla="*/ 12 h 180"/>
                <a:gd name="T12" fmla="*/ 57 w 245"/>
                <a:gd name="T13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5" h="180">
                  <a:moveTo>
                    <a:pt x="57" y="0"/>
                  </a:moveTo>
                  <a:cubicBezTo>
                    <a:pt x="245" y="159"/>
                    <a:pt x="245" y="159"/>
                    <a:pt x="245" y="159"/>
                  </a:cubicBezTo>
                  <a:cubicBezTo>
                    <a:pt x="216" y="171"/>
                    <a:pt x="216" y="171"/>
                    <a:pt x="216" y="171"/>
                  </a:cubicBezTo>
                  <a:cubicBezTo>
                    <a:pt x="193" y="180"/>
                    <a:pt x="162" y="176"/>
                    <a:pt x="146" y="16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0" y="39"/>
                    <a:pt x="6" y="21"/>
                    <a:pt x="28" y="12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1" name="Freeform 204">
              <a:extLst>
                <a:ext uri="{FF2B5EF4-FFF2-40B4-BE49-F238E27FC236}">
                  <a16:creationId xmlns:a16="http://schemas.microsoft.com/office/drawing/2014/main" id="{A0074225-7A77-48F1-944A-47D52EB92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2774" y="9818635"/>
              <a:ext cx="703263" cy="506413"/>
            </a:xfrm>
            <a:custGeom>
              <a:avLst/>
              <a:gdLst>
                <a:gd name="T0" fmla="*/ 0 w 255"/>
                <a:gd name="T1" fmla="*/ 24 h 183"/>
                <a:gd name="T2" fmla="*/ 187 w 255"/>
                <a:gd name="T3" fmla="*/ 183 h 183"/>
                <a:gd name="T4" fmla="*/ 224 w 255"/>
                <a:gd name="T5" fmla="*/ 168 h 183"/>
                <a:gd name="T6" fmla="*/ 238 w 255"/>
                <a:gd name="T7" fmla="*/ 125 h 183"/>
                <a:gd name="T8" fmla="*/ 111 w 255"/>
                <a:gd name="T9" fmla="*/ 18 h 183"/>
                <a:gd name="T10" fmla="*/ 37 w 255"/>
                <a:gd name="T11" fmla="*/ 9 h 183"/>
                <a:gd name="T12" fmla="*/ 0 w 255"/>
                <a:gd name="T13" fmla="*/ 24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5" h="183">
                  <a:moveTo>
                    <a:pt x="0" y="24"/>
                  </a:moveTo>
                  <a:cubicBezTo>
                    <a:pt x="187" y="183"/>
                    <a:pt x="187" y="183"/>
                    <a:pt x="187" y="183"/>
                  </a:cubicBezTo>
                  <a:cubicBezTo>
                    <a:pt x="224" y="168"/>
                    <a:pt x="224" y="168"/>
                    <a:pt x="224" y="168"/>
                  </a:cubicBezTo>
                  <a:cubicBezTo>
                    <a:pt x="249" y="159"/>
                    <a:pt x="255" y="139"/>
                    <a:pt x="238" y="125"/>
                  </a:cubicBezTo>
                  <a:cubicBezTo>
                    <a:pt x="111" y="18"/>
                    <a:pt x="111" y="18"/>
                    <a:pt x="111" y="18"/>
                  </a:cubicBezTo>
                  <a:cubicBezTo>
                    <a:pt x="95" y="3"/>
                    <a:pt x="61" y="0"/>
                    <a:pt x="37" y="9"/>
                  </a:cubicBezTo>
                  <a:lnTo>
                    <a:pt x="0" y="24"/>
                  </a:ln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" name="Freeform 206">
              <a:extLst>
                <a:ext uri="{FF2B5EF4-FFF2-40B4-BE49-F238E27FC236}">
                  <a16:creationId xmlns:a16="http://schemas.microsoft.com/office/drawing/2014/main" id="{D50AB3D3-FA2C-4131-B042-39E0DFB3D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7737" y="10683823"/>
              <a:ext cx="984250" cy="452438"/>
            </a:xfrm>
            <a:custGeom>
              <a:avLst/>
              <a:gdLst>
                <a:gd name="T0" fmla="*/ 118 w 620"/>
                <a:gd name="T1" fmla="*/ 0 h 285"/>
                <a:gd name="T2" fmla="*/ 620 w 620"/>
                <a:gd name="T3" fmla="*/ 167 h 285"/>
                <a:gd name="T4" fmla="*/ 502 w 620"/>
                <a:gd name="T5" fmla="*/ 285 h 285"/>
                <a:gd name="T6" fmla="*/ 0 w 620"/>
                <a:gd name="T7" fmla="*/ 118 h 285"/>
                <a:gd name="T8" fmla="*/ 118 w 620"/>
                <a:gd name="T9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0" h="285">
                  <a:moveTo>
                    <a:pt x="118" y="0"/>
                  </a:moveTo>
                  <a:lnTo>
                    <a:pt x="620" y="167"/>
                  </a:lnTo>
                  <a:lnTo>
                    <a:pt x="502" y="285"/>
                  </a:lnTo>
                  <a:lnTo>
                    <a:pt x="0" y="118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00A2F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207">
              <a:extLst>
                <a:ext uri="{FF2B5EF4-FFF2-40B4-BE49-F238E27FC236}">
                  <a16:creationId xmlns:a16="http://schemas.microsoft.com/office/drawing/2014/main" id="{6D635402-3B29-4FE5-B34B-E6D3015D3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5062" y="10494910"/>
              <a:ext cx="984250" cy="454025"/>
            </a:xfrm>
            <a:custGeom>
              <a:avLst/>
              <a:gdLst>
                <a:gd name="T0" fmla="*/ 118 w 620"/>
                <a:gd name="T1" fmla="*/ 0 h 286"/>
                <a:gd name="T2" fmla="*/ 620 w 620"/>
                <a:gd name="T3" fmla="*/ 168 h 286"/>
                <a:gd name="T4" fmla="*/ 502 w 620"/>
                <a:gd name="T5" fmla="*/ 286 h 286"/>
                <a:gd name="T6" fmla="*/ 0 w 620"/>
                <a:gd name="T7" fmla="*/ 119 h 286"/>
                <a:gd name="T8" fmla="*/ 118 w 620"/>
                <a:gd name="T9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0" h="286">
                  <a:moveTo>
                    <a:pt x="118" y="0"/>
                  </a:moveTo>
                  <a:lnTo>
                    <a:pt x="620" y="168"/>
                  </a:lnTo>
                  <a:lnTo>
                    <a:pt x="502" y="286"/>
                  </a:lnTo>
                  <a:lnTo>
                    <a:pt x="0" y="119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1EB6F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" name="Freeform 208">
              <a:extLst>
                <a:ext uri="{FF2B5EF4-FFF2-40B4-BE49-F238E27FC236}">
                  <a16:creationId xmlns:a16="http://schemas.microsoft.com/office/drawing/2014/main" id="{1BC176FD-F951-469B-AC9F-B712FC752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2387" y="10307585"/>
              <a:ext cx="985838" cy="454025"/>
            </a:xfrm>
            <a:custGeom>
              <a:avLst/>
              <a:gdLst>
                <a:gd name="T0" fmla="*/ 118 w 621"/>
                <a:gd name="T1" fmla="*/ 0 h 286"/>
                <a:gd name="T2" fmla="*/ 621 w 621"/>
                <a:gd name="T3" fmla="*/ 169 h 286"/>
                <a:gd name="T4" fmla="*/ 502 w 621"/>
                <a:gd name="T5" fmla="*/ 286 h 286"/>
                <a:gd name="T6" fmla="*/ 0 w 621"/>
                <a:gd name="T7" fmla="*/ 118 h 286"/>
                <a:gd name="T8" fmla="*/ 118 w 621"/>
                <a:gd name="T9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1" h="286">
                  <a:moveTo>
                    <a:pt x="118" y="0"/>
                  </a:moveTo>
                  <a:lnTo>
                    <a:pt x="621" y="169"/>
                  </a:lnTo>
                  <a:lnTo>
                    <a:pt x="502" y="286"/>
                  </a:lnTo>
                  <a:lnTo>
                    <a:pt x="0" y="118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43C1F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" name="Freeform 209">
              <a:extLst>
                <a:ext uri="{FF2B5EF4-FFF2-40B4-BE49-F238E27FC236}">
                  <a16:creationId xmlns:a16="http://schemas.microsoft.com/office/drawing/2014/main" id="{FCE44728-246E-47D9-8B34-DB4E32877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9712" y="10120260"/>
              <a:ext cx="985838" cy="455613"/>
            </a:xfrm>
            <a:custGeom>
              <a:avLst/>
              <a:gdLst>
                <a:gd name="T0" fmla="*/ 119 w 621"/>
                <a:gd name="T1" fmla="*/ 0 h 287"/>
                <a:gd name="T2" fmla="*/ 621 w 621"/>
                <a:gd name="T3" fmla="*/ 169 h 287"/>
                <a:gd name="T4" fmla="*/ 503 w 621"/>
                <a:gd name="T5" fmla="*/ 287 h 287"/>
                <a:gd name="T6" fmla="*/ 0 w 621"/>
                <a:gd name="T7" fmla="*/ 118 h 287"/>
                <a:gd name="T8" fmla="*/ 119 w 621"/>
                <a:gd name="T9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1" h="287">
                  <a:moveTo>
                    <a:pt x="119" y="0"/>
                  </a:moveTo>
                  <a:lnTo>
                    <a:pt x="621" y="169"/>
                  </a:lnTo>
                  <a:lnTo>
                    <a:pt x="503" y="287"/>
                  </a:lnTo>
                  <a:lnTo>
                    <a:pt x="0" y="11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64D0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" name="Freeform 210">
              <a:extLst>
                <a:ext uri="{FF2B5EF4-FFF2-40B4-BE49-F238E27FC236}">
                  <a16:creationId xmlns:a16="http://schemas.microsoft.com/office/drawing/2014/main" id="{577A7914-7962-4F97-8EE0-173CF368B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8624" y="9934523"/>
              <a:ext cx="984250" cy="454025"/>
            </a:xfrm>
            <a:custGeom>
              <a:avLst/>
              <a:gdLst>
                <a:gd name="T0" fmla="*/ 118 w 620"/>
                <a:gd name="T1" fmla="*/ 0 h 286"/>
                <a:gd name="T2" fmla="*/ 620 w 620"/>
                <a:gd name="T3" fmla="*/ 167 h 286"/>
                <a:gd name="T4" fmla="*/ 502 w 620"/>
                <a:gd name="T5" fmla="*/ 286 h 286"/>
                <a:gd name="T6" fmla="*/ 0 w 620"/>
                <a:gd name="T7" fmla="*/ 117 h 286"/>
                <a:gd name="T8" fmla="*/ 118 w 620"/>
                <a:gd name="T9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0" h="286">
                  <a:moveTo>
                    <a:pt x="118" y="0"/>
                  </a:moveTo>
                  <a:lnTo>
                    <a:pt x="620" y="167"/>
                  </a:lnTo>
                  <a:lnTo>
                    <a:pt x="502" y="286"/>
                  </a:lnTo>
                  <a:lnTo>
                    <a:pt x="0" y="117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8FD9F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" name="Freeform 211">
              <a:extLst>
                <a:ext uri="{FF2B5EF4-FFF2-40B4-BE49-F238E27FC236}">
                  <a16:creationId xmlns:a16="http://schemas.microsoft.com/office/drawing/2014/main" id="{39686F45-9D30-4E5D-895D-284BAD640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2012" y="10871148"/>
              <a:ext cx="882650" cy="365125"/>
            </a:xfrm>
            <a:custGeom>
              <a:avLst/>
              <a:gdLst>
                <a:gd name="T0" fmla="*/ 31 w 320"/>
                <a:gd name="T1" fmla="*/ 0 h 132"/>
                <a:gd name="T2" fmla="*/ 320 w 320"/>
                <a:gd name="T3" fmla="*/ 96 h 132"/>
                <a:gd name="T4" fmla="*/ 302 w 320"/>
                <a:gd name="T5" fmla="*/ 114 h 132"/>
                <a:gd name="T6" fmla="*/ 234 w 320"/>
                <a:gd name="T7" fmla="*/ 124 h 132"/>
                <a:gd name="T8" fmla="*/ 32 w 320"/>
                <a:gd name="T9" fmla="*/ 57 h 132"/>
                <a:gd name="T10" fmla="*/ 14 w 320"/>
                <a:gd name="T11" fmla="*/ 17 h 132"/>
                <a:gd name="T12" fmla="*/ 31 w 320"/>
                <a:gd name="T1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0" h="132">
                  <a:moveTo>
                    <a:pt x="31" y="0"/>
                  </a:moveTo>
                  <a:cubicBezTo>
                    <a:pt x="320" y="96"/>
                    <a:pt x="320" y="96"/>
                    <a:pt x="320" y="96"/>
                  </a:cubicBezTo>
                  <a:cubicBezTo>
                    <a:pt x="302" y="114"/>
                    <a:pt x="302" y="114"/>
                    <a:pt x="302" y="114"/>
                  </a:cubicBezTo>
                  <a:cubicBezTo>
                    <a:pt x="289" y="127"/>
                    <a:pt x="258" y="132"/>
                    <a:pt x="234" y="124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8" y="49"/>
                    <a:pt x="0" y="31"/>
                    <a:pt x="14" y="17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" name="Freeform 212">
              <a:extLst>
                <a:ext uri="{FF2B5EF4-FFF2-40B4-BE49-F238E27FC236}">
                  <a16:creationId xmlns:a16="http://schemas.microsoft.com/office/drawing/2014/main" id="{889A9090-7C52-4414-98F7-1139AABF7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5949" y="9817048"/>
              <a:ext cx="898525" cy="382588"/>
            </a:xfrm>
            <a:custGeom>
              <a:avLst/>
              <a:gdLst>
                <a:gd name="T0" fmla="*/ 0 w 326"/>
                <a:gd name="T1" fmla="*/ 43 h 139"/>
                <a:gd name="T2" fmla="*/ 289 w 326"/>
                <a:gd name="T3" fmla="*/ 139 h 139"/>
                <a:gd name="T4" fmla="*/ 311 w 326"/>
                <a:gd name="T5" fmla="*/ 117 h 139"/>
                <a:gd name="T6" fmla="*/ 291 w 326"/>
                <a:gd name="T7" fmla="*/ 74 h 139"/>
                <a:gd name="T8" fmla="*/ 96 w 326"/>
                <a:gd name="T9" fmla="*/ 9 h 139"/>
                <a:gd name="T10" fmla="*/ 23 w 326"/>
                <a:gd name="T11" fmla="*/ 20 h 139"/>
                <a:gd name="T12" fmla="*/ 0 w 326"/>
                <a:gd name="T13" fmla="*/ 4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6" h="139">
                  <a:moveTo>
                    <a:pt x="0" y="43"/>
                  </a:moveTo>
                  <a:cubicBezTo>
                    <a:pt x="289" y="139"/>
                    <a:pt x="289" y="139"/>
                    <a:pt x="289" y="139"/>
                  </a:cubicBezTo>
                  <a:cubicBezTo>
                    <a:pt x="311" y="117"/>
                    <a:pt x="311" y="117"/>
                    <a:pt x="311" y="117"/>
                  </a:cubicBezTo>
                  <a:cubicBezTo>
                    <a:pt x="326" y="102"/>
                    <a:pt x="317" y="83"/>
                    <a:pt x="291" y="74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70" y="0"/>
                    <a:pt x="37" y="5"/>
                    <a:pt x="23" y="20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" name="Freeform 213">
              <a:extLst>
                <a:ext uri="{FF2B5EF4-FFF2-40B4-BE49-F238E27FC236}">
                  <a16:creationId xmlns:a16="http://schemas.microsoft.com/office/drawing/2014/main" id="{7EDAC03C-AC54-46BF-84B7-D0F1AA0D5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4374" y="9863085"/>
              <a:ext cx="93663" cy="52388"/>
            </a:xfrm>
            <a:custGeom>
              <a:avLst/>
              <a:gdLst>
                <a:gd name="T0" fmla="*/ 28 w 34"/>
                <a:gd name="T1" fmla="*/ 3 h 19"/>
                <a:gd name="T2" fmla="*/ 28 w 34"/>
                <a:gd name="T3" fmla="*/ 16 h 19"/>
                <a:gd name="T4" fmla="*/ 6 w 34"/>
                <a:gd name="T5" fmla="*/ 16 h 19"/>
                <a:gd name="T6" fmla="*/ 6 w 34"/>
                <a:gd name="T7" fmla="*/ 3 h 19"/>
                <a:gd name="T8" fmla="*/ 28 w 34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8" y="3"/>
                  </a:moveTo>
                  <a:cubicBezTo>
                    <a:pt x="34" y="7"/>
                    <a:pt x="34" y="12"/>
                    <a:pt x="28" y="16"/>
                  </a:cubicBezTo>
                  <a:cubicBezTo>
                    <a:pt x="22" y="19"/>
                    <a:pt x="12" y="19"/>
                    <a:pt x="6" y="16"/>
                  </a:cubicBezTo>
                  <a:cubicBezTo>
                    <a:pt x="0" y="12"/>
                    <a:pt x="0" y="7"/>
                    <a:pt x="6" y="3"/>
                  </a:cubicBezTo>
                  <a:cubicBezTo>
                    <a:pt x="12" y="0"/>
                    <a:pt x="22" y="0"/>
                    <a:pt x="28" y="3"/>
                  </a:cubicBezTo>
                  <a:close/>
                </a:path>
              </a:pathLst>
            </a:custGeom>
            <a:solidFill>
              <a:srgbClr val="AAB9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C660F525-82BC-4600-8DA5-32945A3A336E}"/>
              </a:ext>
            </a:extLst>
          </p:cNvPr>
          <p:cNvGrpSpPr/>
          <p:nvPr/>
        </p:nvGrpSpPr>
        <p:grpSpPr>
          <a:xfrm>
            <a:off x="9921890" y="2492060"/>
            <a:ext cx="2047608" cy="1129359"/>
            <a:chOff x="19846362" y="6554735"/>
            <a:chExt cx="4095750" cy="2259013"/>
          </a:xfrm>
        </p:grpSpPr>
        <p:sp>
          <p:nvSpPr>
            <p:cNvPr id="15" name="Freeform 214">
              <a:extLst>
                <a:ext uri="{FF2B5EF4-FFF2-40B4-BE49-F238E27FC236}">
                  <a16:creationId xmlns:a16="http://schemas.microsoft.com/office/drawing/2014/main" id="{CAE2DBA4-61BC-42B3-A023-83A6DCA99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46362" y="6615060"/>
              <a:ext cx="4095750" cy="2198688"/>
            </a:xfrm>
            <a:custGeom>
              <a:avLst/>
              <a:gdLst>
                <a:gd name="T0" fmla="*/ 2580 w 2580"/>
                <a:gd name="T1" fmla="*/ 874 h 1385"/>
                <a:gd name="T2" fmla="*/ 1695 w 2580"/>
                <a:gd name="T3" fmla="*/ 1385 h 1385"/>
                <a:gd name="T4" fmla="*/ 1693 w 2580"/>
                <a:gd name="T5" fmla="*/ 1385 h 1385"/>
                <a:gd name="T6" fmla="*/ 1330 w 2580"/>
                <a:gd name="T7" fmla="*/ 1385 h 1385"/>
                <a:gd name="T8" fmla="*/ 0 w 2580"/>
                <a:gd name="T9" fmla="*/ 618 h 1385"/>
                <a:gd name="T10" fmla="*/ 1069 w 2580"/>
                <a:gd name="T11" fmla="*/ 0 h 1385"/>
                <a:gd name="T12" fmla="*/ 2580 w 2580"/>
                <a:gd name="T13" fmla="*/ 874 h 1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0" h="1385">
                  <a:moveTo>
                    <a:pt x="2580" y="874"/>
                  </a:moveTo>
                  <a:lnTo>
                    <a:pt x="1695" y="1385"/>
                  </a:lnTo>
                  <a:lnTo>
                    <a:pt x="1693" y="1385"/>
                  </a:lnTo>
                  <a:lnTo>
                    <a:pt x="1330" y="1385"/>
                  </a:lnTo>
                  <a:lnTo>
                    <a:pt x="0" y="618"/>
                  </a:lnTo>
                  <a:lnTo>
                    <a:pt x="1069" y="0"/>
                  </a:lnTo>
                  <a:lnTo>
                    <a:pt x="2580" y="874"/>
                  </a:lnTo>
                  <a:close/>
                </a:path>
              </a:pathLst>
            </a:custGeom>
            <a:solidFill>
              <a:srgbClr val="51698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215">
              <a:extLst>
                <a:ext uri="{FF2B5EF4-FFF2-40B4-BE49-F238E27FC236}">
                  <a16:creationId xmlns:a16="http://schemas.microsoft.com/office/drawing/2014/main" id="{EB8A6349-A02F-429D-96CC-AC8629D45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46362" y="6554735"/>
              <a:ext cx="4095750" cy="2198688"/>
            </a:xfrm>
            <a:custGeom>
              <a:avLst/>
              <a:gdLst>
                <a:gd name="T0" fmla="*/ 2580 w 2580"/>
                <a:gd name="T1" fmla="*/ 873 h 1385"/>
                <a:gd name="T2" fmla="*/ 1695 w 2580"/>
                <a:gd name="T3" fmla="*/ 1385 h 1385"/>
                <a:gd name="T4" fmla="*/ 1693 w 2580"/>
                <a:gd name="T5" fmla="*/ 1385 h 1385"/>
                <a:gd name="T6" fmla="*/ 1330 w 2580"/>
                <a:gd name="T7" fmla="*/ 1385 h 1385"/>
                <a:gd name="T8" fmla="*/ 0 w 2580"/>
                <a:gd name="T9" fmla="*/ 618 h 1385"/>
                <a:gd name="T10" fmla="*/ 1069 w 2580"/>
                <a:gd name="T11" fmla="*/ 0 h 1385"/>
                <a:gd name="T12" fmla="*/ 2580 w 2580"/>
                <a:gd name="T13" fmla="*/ 873 h 1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0" h="1385">
                  <a:moveTo>
                    <a:pt x="2580" y="873"/>
                  </a:moveTo>
                  <a:lnTo>
                    <a:pt x="1695" y="1385"/>
                  </a:lnTo>
                  <a:lnTo>
                    <a:pt x="1693" y="1385"/>
                  </a:lnTo>
                  <a:lnTo>
                    <a:pt x="1330" y="1385"/>
                  </a:lnTo>
                  <a:lnTo>
                    <a:pt x="0" y="618"/>
                  </a:lnTo>
                  <a:lnTo>
                    <a:pt x="1069" y="0"/>
                  </a:lnTo>
                  <a:lnTo>
                    <a:pt x="2580" y="873"/>
                  </a:lnTo>
                  <a:close/>
                </a:path>
              </a:pathLst>
            </a:custGeom>
            <a:solidFill>
              <a:srgbClr val="F6F8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216">
              <a:extLst>
                <a:ext uri="{FF2B5EF4-FFF2-40B4-BE49-F238E27FC236}">
                  <a16:creationId xmlns:a16="http://schemas.microsoft.com/office/drawing/2014/main" id="{406EF00C-C39F-4C0F-9F3F-4CC85BA3C5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35362" y="7267523"/>
              <a:ext cx="2119313" cy="1222375"/>
            </a:xfrm>
            <a:custGeom>
              <a:avLst/>
              <a:gdLst>
                <a:gd name="T0" fmla="*/ 1267 w 1335"/>
                <a:gd name="T1" fmla="*/ 503 h 770"/>
                <a:gd name="T2" fmla="*/ 1260 w 1335"/>
                <a:gd name="T3" fmla="*/ 497 h 770"/>
                <a:gd name="T4" fmla="*/ 1055 w 1335"/>
                <a:gd name="T5" fmla="*/ 379 h 770"/>
                <a:gd name="T6" fmla="*/ 968 w 1335"/>
                <a:gd name="T7" fmla="*/ 330 h 770"/>
                <a:gd name="T8" fmla="*/ 963 w 1335"/>
                <a:gd name="T9" fmla="*/ 325 h 770"/>
                <a:gd name="T10" fmla="*/ 815 w 1335"/>
                <a:gd name="T11" fmla="*/ 240 h 770"/>
                <a:gd name="T12" fmla="*/ 712 w 1335"/>
                <a:gd name="T13" fmla="*/ 182 h 770"/>
                <a:gd name="T14" fmla="*/ 705 w 1335"/>
                <a:gd name="T15" fmla="*/ 177 h 770"/>
                <a:gd name="T16" fmla="*/ 486 w 1335"/>
                <a:gd name="T17" fmla="*/ 50 h 770"/>
                <a:gd name="T18" fmla="*/ 480 w 1335"/>
                <a:gd name="T19" fmla="*/ 47 h 770"/>
                <a:gd name="T20" fmla="*/ 396 w 1335"/>
                <a:gd name="T21" fmla="*/ 0 h 770"/>
                <a:gd name="T22" fmla="*/ 334 w 1335"/>
                <a:gd name="T23" fmla="*/ 36 h 770"/>
                <a:gd name="T24" fmla="*/ 327 w 1335"/>
                <a:gd name="T25" fmla="*/ 40 h 770"/>
                <a:gd name="T26" fmla="*/ 33 w 1335"/>
                <a:gd name="T27" fmla="*/ 210 h 770"/>
                <a:gd name="T28" fmla="*/ 26 w 1335"/>
                <a:gd name="T29" fmla="*/ 214 h 770"/>
                <a:gd name="T30" fmla="*/ 0 w 1335"/>
                <a:gd name="T31" fmla="*/ 228 h 770"/>
                <a:gd name="T32" fmla="*/ 87 w 1335"/>
                <a:gd name="T33" fmla="*/ 278 h 770"/>
                <a:gd name="T34" fmla="*/ 92 w 1335"/>
                <a:gd name="T35" fmla="*/ 282 h 770"/>
                <a:gd name="T36" fmla="*/ 327 w 1335"/>
                <a:gd name="T37" fmla="*/ 417 h 770"/>
                <a:gd name="T38" fmla="*/ 332 w 1335"/>
                <a:gd name="T39" fmla="*/ 419 h 770"/>
                <a:gd name="T40" fmla="*/ 532 w 1335"/>
                <a:gd name="T41" fmla="*/ 536 h 770"/>
                <a:gd name="T42" fmla="*/ 537 w 1335"/>
                <a:gd name="T43" fmla="*/ 537 h 770"/>
                <a:gd name="T44" fmla="*/ 938 w 1335"/>
                <a:gd name="T45" fmla="*/ 770 h 770"/>
                <a:gd name="T46" fmla="*/ 1335 w 1335"/>
                <a:gd name="T47" fmla="*/ 541 h 770"/>
                <a:gd name="T48" fmla="*/ 1267 w 1335"/>
                <a:gd name="T49" fmla="*/ 503 h 770"/>
                <a:gd name="T50" fmla="*/ 549 w 1335"/>
                <a:gd name="T51" fmla="*/ 537 h 770"/>
                <a:gd name="T52" fmla="*/ 540 w 1335"/>
                <a:gd name="T53" fmla="*/ 532 h 770"/>
                <a:gd name="T54" fmla="*/ 344 w 1335"/>
                <a:gd name="T55" fmla="*/ 419 h 770"/>
                <a:gd name="T56" fmla="*/ 335 w 1335"/>
                <a:gd name="T57" fmla="*/ 414 h 770"/>
                <a:gd name="T58" fmla="*/ 104 w 1335"/>
                <a:gd name="T59" fmla="*/ 280 h 770"/>
                <a:gd name="T60" fmla="*/ 95 w 1335"/>
                <a:gd name="T61" fmla="*/ 275 h 770"/>
                <a:gd name="T62" fmla="*/ 14 w 1335"/>
                <a:gd name="T63" fmla="*/ 228 h 770"/>
                <a:gd name="T64" fmla="*/ 33 w 1335"/>
                <a:gd name="T65" fmla="*/ 217 h 770"/>
                <a:gd name="T66" fmla="*/ 33 w 1335"/>
                <a:gd name="T67" fmla="*/ 217 h 770"/>
                <a:gd name="T68" fmla="*/ 36 w 1335"/>
                <a:gd name="T69" fmla="*/ 216 h 770"/>
                <a:gd name="T70" fmla="*/ 340 w 1335"/>
                <a:gd name="T71" fmla="*/ 40 h 770"/>
                <a:gd name="T72" fmla="*/ 396 w 1335"/>
                <a:gd name="T73" fmla="*/ 7 h 770"/>
                <a:gd name="T74" fmla="*/ 803 w 1335"/>
                <a:gd name="T75" fmla="*/ 242 h 770"/>
                <a:gd name="T76" fmla="*/ 813 w 1335"/>
                <a:gd name="T77" fmla="*/ 247 h 770"/>
                <a:gd name="T78" fmla="*/ 1043 w 1335"/>
                <a:gd name="T79" fmla="*/ 381 h 770"/>
                <a:gd name="T80" fmla="*/ 1053 w 1335"/>
                <a:gd name="T81" fmla="*/ 386 h 770"/>
                <a:gd name="T82" fmla="*/ 1248 w 1335"/>
                <a:gd name="T83" fmla="*/ 499 h 770"/>
                <a:gd name="T84" fmla="*/ 1258 w 1335"/>
                <a:gd name="T85" fmla="*/ 504 h 770"/>
                <a:gd name="T86" fmla="*/ 1321 w 1335"/>
                <a:gd name="T87" fmla="*/ 541 h 770"/>
                <a:gd name="T88" fmla="*/ 938 w 1335"/>
                <a:gd name="T89" fmla="*/ 762 h 770"/>
                <a:gd name="T90" fmla="*/ 549 w 1335"/>
                <a:gd name="T91" fmla="*/ 537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35" h="770">
                  <a:moveTo>
                    <a:pt x="1267" y="503"/>
                  </a:moveTo>
                  <a:lnTo>
                    <a:pt x="1260" y="497"/>
                  </a:lnTo>
                  <a:lnTo>
                    <a:pt x="1055" y="379"/>
                  </a:lnTo>
                  <a:lnTo>
                    <a:pt x="968" y="330"/>
                  </a:lnTo>
                  <a:lnTo>
                    <a:pt x="963" y="325"/>
                  </a:lnTo>
                  <a:lnTo>
                    <a:pt x="815" y="240"/>
                  </a:lnTo>
                  <a:lnTo>
                    <a:pt x="712" y="182"/>
                  </a:lnTo>
                  <a:lnTo>
                    <a:pt x="705" y="177"/>
                  </a:lnTo>
                  <a:lnTo>
                    <a:pt x="486" y="50"/>
                  </a:lnTo>
                  <a:lnTo>
                    <a:pt x="480" y="47"/>
                  </a:lnTo>
                  <a:lnTo>
                    <a:pt x="396" y="0"/>
                  </a:lnTo>
                  <a:lnTo>
                    <a:pt x="334" y="36"/>
                  </a:lnTo>
                  <a:lnTo>
                    <a:pt x="327" y="40"/>
                  </a:lnTo>
                  <a:lnTo>
                    <a:pt x="33" y="210"/>
                  </a:lnTo>
                  <a:lnTo>
                    <a:pt x="26" y="214"/>
                  </a:lnTo>
                  <a:lnTo>
                    <a:pt x="0" y="228"/>
                  </a:lnTo>
                  <a:lnTo>
                    <a:pt x="87" y="278"/>
                  </a:lnTo>
                  <a:lnTo>
                    <a:pt x="92" y="282"/>
                  </a:lnTo>
                  <a:lnTo>
                    <a:pt x="327" y="417"/>
                  </a:lnTo>
                  <a:lnTo>
                    <a:pt x="332" y="419"/>
                  </a:lnTo>
                  <a:lnTo>
                    <a:pt x="532" y="536"/>
                  </a:lnTo>
                  <a:lnTo>
                    <a:pt x="537" y="537"/>
                  </a:lnTo>
                  <a:lnTo>
                    <a:pt x="938" y="770"/>
                  </a:lnTo>
                  <a:lnTo>
                    <a:pt x="1335" y="541"/>
                  </a:lnTo>
                  <a:lnTo>
                    <a:pt x="1267" y="503"/>
                  </a:lnTo>
                  <a:close/>
                  <a:moveTo>
                    <a:pt x="549" y="537"/>
                  </a:moveTo>
                  <a:lnTo>
                    <a:pt x="540" y="532"/>
                  </a:lnTo>
                  <a:lnTo>
                    <a:pt x="344" y="419"/>
                  </a:lnTo>
                  <a:lnTo>
                    <a:pt x="335" y="414"/>
                  </a:lnTo>
                  <a:lnTo>
                    <a:pt x="104" y="280"/>
                  </a:lnTo>
                  <a:lnTo>
                    <a:pt x="95" y="275"/>
                  </a:lnTo>
                  <a:lnTo>
                    <a:pt x="14" y="228"/>
                  </a:lnTo>
                  <a:lnTo>
                    <a:pt x="33" y="217"/>
                  </a:lnTo>
                  <a:lnTo>
                    <a:pt x="33" y="217"/>
                  </a:lnTo>
                  <a:lnTo>
                    <a:pt x="36" y="216"/>
                  </a:lnTo>
                  <a:lnTo>
                    <a:pt x="340" y="40"/>
                  </a:lnTo>
                  <a:lnTo>
                    <a:pt x="396" y="7"/>
                  </a:lnTo>
                  <a:lnTo>
                    <a:pt x="803" y="242"/>
                  </a:lnTo>
                  <a:lnTo>
                    <a:pt x="813" y="247"/>
                  </a:lnTo>
                  <a:lnTo>
                    <a:pt x="1043" y="381"/>
                  </a:lnTo>
                  <a:lnTo>
                    <a:pt x="1053" y="386"/>
                  </a:lnTo>
                  <a:lnTo>
                    <a:pt x="1248" y="499"/>
                  </a:lnTo>
                  <a:lnTo>
                    <a:pt x="1258" y="504"/>
                  </a:lnTo>
                  <a:lnTo>
                    <a:pt x="1321" y="541"/>
                  </a:lnTo>
                  <a:lnTo>
                    <a:pt x="938" y="762"/>
                  </a:lnTo>
                  <a:lnTo>
                    <a:pt x="549" y="53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217">
              <a:extLst>
                <a:ext uri="{FF2B5EF4-FFF2-40B4-BE49-F238E27FC236}">
                  <a16:creationId xmlns:a16="http://schemas.microsoft.com/office/drawing/2014/main" id="{AA32E540-E2B3-4166-A179-E17B4B191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1012" y="7253235"/>
              <a:ext cx="530225" cy="306388"/>
            </a:xfrm>
            <a:custGeom>
              <a:avLst/>
              <a:gdLst>
                <a:gd name="T0" fmla="*/ 334 w 334"/>
                <a:gd name="T1" fmla="*/ 134 h 193"/>
                <a:gd name="T2" fmla="*/ 233 w 334"/>
                <a:gd name="T3" fmla="*/ 193 h 193"/>
                <a:gd name="T4" fmla="*/ 226 w 334"/>
                <a:gd name="T5" fmla="*/ 188 h 193"/>
                <a:gd name="T6" fmla="*/ 320 w 334"/>
                <a:gd name="T7" fmla="*/ 134 h 193"/>
                <a:gd name="T8" fmla="*/ 101 w 334"/>
                <a:gd name="T9" fmla="*/ 7 h 193"/>
                <a:gd name="T10" fmla="*/ 7 w 334"/>
                <a:gd name="T11" fmla="*/ 63 h 193"/>
                <a:gd name="T12" fmla="*/ 0 w 334"/>
                <a:gd name="T13" fmla="*/ 58 h 193"/>
                <a:gd name="T14" fmla="*/ 101 w 334"/>
                <a:gd name="T15" fmla="*/ 0 h 193"/>
                <a:gd name="T16" fmla="*/ 334 w 334"/>
                <a:gd name="T17" fmla="*/ 1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4" h="193">
                  <a:moveTo>
                    <a:pt x="334" y="134"/>
                  </a:moveTo>
                  <a:lnTo>
                    <a:pt x="233" y="193"/>
                  </a:lnTo>
                  <a:lnTo>
                    <a:pt x="226" y="188"/>
                  </a:lnTo>
                  <a:lnTo>
                    <a:pt x="320" y="134"/>
                  </a:lnTo>
                  <a:lnTo>
                    <a:pt x="101" y="7"/>
                  </a:lnTo>
                  <a:lnTo>
                    <a:pt x="7" y="63"/>
                  </a:lnTo>
                  <a:lnTo>
                    <a:pt x="0" y="58"/>
                  </a:lnTo>
                  <a:lnTo>
                    <a:pt x="101" y="0"/>
                  </a:lnTo>
                  <a:lnTo>
                    <a:pt x="334" y="134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218">
              <a:extLst>
                <a:ext uri="{FF2B5EF4-FFF2-40B4-BE49-F238E27FC236}">
                  <a16:creationId xmlns:a16="http://schemas.microsoft.com/office/drawing/2014/main" id="{191EACD9-C0DD-4040-8A83-2BBED0A61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56187" y="7485010"/>
              <a:ext cx="1009650" cy="582613"/>
            </a:xfrm>
            <a:custGeom>
              <a:avLst/>
              <a:gdLst>
                <a:gd name="T0" fmla="*/ 636 w 636"/>
                <a:gd name="T1" fmla="*/ 176 h 367"/>
                <a:gd name="T2" fmla="*/ 305 w 636"/>
                <a:gd name="T3" fmla="*/ 367 h 367"/>
                <a:gd name="T4" fmla="*/ 299 w 636"/>
                <a:gd name="T5" fmla="*/ 362 h 367"/>
                <a:gd name="T6" fmla="*/ 622 w 636"/>
                <a:gd name="T7" fmla="*/ 176 h 367"/>
                <a:gd name="T8" fmla="*/ 330 w 636"/>
                <a:gd name="T9" fmla="*/ 9 h 367"/>
                <a:gd name="T10" fmla="*/ 8 w 636"/>
                <a:gd name="T11" fmla="*/ 195 h 367"/>
                <a:gd name="T12" fmla="*/ 0 w 636"/>
                <a:gd name="T13" fmla="*/ 190 h 367"/>
                <a:gd name="T14" fmla="*/ 330 w 636"/>
                <a:gd name="T15" fmla="*/ 0 h 367"/>
                <a:gd name="T16" fmla="*/ 636 w 636"/>
                <a:gd name="T17" fmla="*/ 176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6" h="367">
                  <a:moveTo>
                    <a:pt x="636" y="176"/>
                  </a:moveTo>
                  <a:lnTo>
                    <a:pt x="305" y="367"/>
                  </a:lnTo>
                  <a:lnTo>
                    <a:pt x="299" y="362"/>
                  </a:lnTo>
                  <a:lnTo>
                    <a:pt x="622" y="176"/>
                  </a:lnTo>
                  <a:lnTo>
                    <a:pt x="330" y="9"/>
                  </a:lnTo>
                  <a:lnTo>
                    <a:pt x="8" y="195"/>
                  </a:lnTo>
                  <a:lnTo>
                    <a:pt x="0" y="190"/>
                  </a:lnTo>
                  <a:lnTo>
                    <a:pt x="330" y="0"/>
                  </a:lnTo>
                  <a:lnTo>
                    <a:pt x="636" y="176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219">
              <a:extLst>
                <a:ext uri="{FF2B5EF4-FFF2-40B4-BE49-F238E27FC236}">
                  <a16:creationId xmlns:a16="http://schemas.microsoft.com/office/drawing/2014/main" id="{3BD26426-F374-4B0B-BC89-614D160045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16299" y="7234185"/>
              <a:ext cx="658813" cy="377825"/>
            </a:xfrm>
            <a:custGeom>
              <a:avLst/>
              <a:gdLst>
                <a:gd name="T0" fmla="*/ 409 w 415"/>
                <a:gd name="T1" fmla="*/ 57 h 238"/>
                <a:gd name="T2" fmla="*/ 308 w 415"/>
                <a:gd name="T3" fmla="*/ 0 h 238"/>
                <a:gd name="T4" fmla="*/ 0 w 415"/>
                <a:gd name="T5" fmla="*/ 177 h 238"/>
                <a:gd name="T6" fmla="*/ 101 w 415"/>
                <a:gd name="T7" fmla="*/ 235 h 238"/>
                <a:gd name="T8" fmla="*/ 108 w 415"/>
                <a:gd name="T9" fmla="*/ 238 h 238"/>
                <a:gd name="T10" fmla="*/ 108 w 415"/>
                <a:gd name="T11" fmla="*/ 238 h 238"/>
                <a:gd name="T12" fmla="*/ 111 w 415"/>
                <a:gd name="T13" fmla="*/ 237 h 238"/>
                <a:gd name="T14" fmla="*/ 415 w 415"/>
                <a:gd name="T15" fmla="*/ 61 h 238"/>
                <a:gd name="T16" fmla="*/ 409 w 415"/>
                <a:gd name="T17" fmla="*/ 57 h 238"/>
                <a:gd name="T18" fmla="*/ 108 w 415"/>
                <a:gd name="T19" fmla="*/ 231 h 238"/>
                <a:gd name="T20" fmla="*/ 14 w 415"/>
                <a:gd name="T21" fmla="*/ 177 h 238"/>
                <a:gd name="T22" fmla="*/ 308 w 415"/>
                <a:gd name="T23" fmla="*/ 7 h 238"/>
                <a:gd name="T24" fmla="*/ 402 w 415"/>
                <a:gd name="T25" fmla="*/ 61 h 238"/>
                <a:gd name="T26" fmla="*/ 108 w 415"/>
                <a:gd name="T27" fmla="*/ 231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5" h="238">
                  <a:moveTo>
                    <a:pt x="409" y="57"/>
                  </a:moveTo>
                  <a:lnTo>
                    <a:pt x="308" y="0"/>
                  </a:lnTo>
                  <a:lnTo>
                    <a:pt x="0" y="177"/>
                  </a:lnTo>
                  <a:lnTo>
                    <a:pt x="101" y="235"/>
                  </a:lnTo>
                  <a:lnTo>
                    <a:pt x="108" y="238"/>
                  </a:lnTo>
                  <a:lnTo>
                    <a:pt x="108" y="238"/>
                  </a:lnTo>
                  <a:lnTo>
                    <a:pt x="111" y="237"/>
                  </a:lnTo>
                  <a:lnTo>
                    <a:pt x="415" y="61"/>
                  </a:lnTo>
                  <a:lnTo>
                    <a:pt x="409" y="57"/>
                  </a:lnTo>
                  <a:close/>
                  <a:moveTo>
                    <a:pt x="108" y="231"/>
                  </a:moveTo>
                  <a:lnTo>
                    <a:pt x="14" y="177"/>
                  </a:lnTo>
                  <a:lnTo>
                    <a:pt x="308" y="7"/>
                  </a:lnTo>
                  <a:lnTo>
                    <a:pt x="402" y="61"/>
                  </a:lnTo>
                  <a:lnTo>
                    <a:pt x="108" y="23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220">
              <a:extLst>
                <a:ext uri="{FF2B5EF4-FFF2-40B4-BE49-F238E27FC236}">
                  <a16:creationId xmlns:a16="http://schemas.microsoft.com/office/drawing/2014/main" id="{A112519B-8B0F-4538-92EA-887CF1674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73474" y="7651698"/>
              <a:ext cx="1155700" cy="63500"/>
            </a:xfrm>
            <a:custGeom>
              <a:avLst/>
              <a:gdLst>
                <a:gd name="T0" fmla="*/ 728 w 728"/>
                <a:gd name="T1" fmla="*/ 5 h 40"/>
                <a:gd name="T2" fmla="*/ 0 w 728"/>
                <a:gd name="T3" fmla="*/ 40 h 40"/>
                <a:gd name="T4" fmla="*/ 0 w 728"/>
                <a:gd name="T5" fmla="*/ 33 h 40"/>
                <a:gd name="T6" fmla="*/ 726 w 728"/>
                <a:gd name="T7" fmla="*/ 0 h 40"/>
                <a:gd name="T8" fmla="*/ 728 w 728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8" h="40">
                  <a:moveTo>
                    <a:pt x="728" y="5"/>
                  </a:moveTo>
                  <a:lnTo>
                    <a:pt x="0" y="40"/>
                  </a:lnTo>
                  <a:lnTo>
                    <a:pt x="0" y="33"/>
                  </a:lnTo>
                  <a:lnTo>
                    <a:pt x="726" y="0"/>
                  </a:lnTo>
                  <a:lnTo>
                    <a:pt x="728" y="5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221">
              <a:extLst>
                <a:ext uri="{FF2B5EF4-FFF2-40B4-BE49-F238E27FC236}">
                  <a16:creationId xmlns:a16="http://schemas.microsoft.com/office/drawing/2014/main" id="{FE4ECB27-D35E-463A-A589-FFDD8AFF8E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54474" y="7872360"/>
              <a:ext cx="1155700" cy="60325"/>
            </a:xfrm>
            <a:custGeom>
              <a:avLst/>
              <a:gdLst>
                <a:gd name="T0" fmla="*/ 728 w 728"/>
                <a:gd name="T1" fmla="*/ 5 h 38"/>
                <a:gd name="T2" fmla="*/ 0 w 728"/>
                <a:gd name="T3" fmla="*/ 38 h 38"/>
                <a:gd name="T4" fmla="*/ 0 w 728"/>
                <a:gd name="T5" fmla="*/ 33 h 38"/>
                <a:gd name="T6" fmla="*/ 728 w 728"/>
                <a:gd name="T7" fmla="*/ 0 h 38"/>
                <a:gd name="T8" fmla="*/ 728 w 728"/>
                <a:gd name="T9" fmla="*/ 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8" h="38">
                  <a:moveTo>
                    <a:pt x="728" y="5"/>
                  </a:moveTo>
                  <a:lnTo>
                    <a:pt x="0" y="38"/>
                  </a:lnTo>
                  <a:lnTo>
                    <a:pt x="0" y="33"/>
                  </a:lnTo>
                  <a:lnTo>
                    <a:pt x="728" y="0"/>
                  </a:lnTo>
                  <a:lnTo>
                    <a:pt x="728" y="5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" name="Freeform 222">
              <a:extLst>
                <a:ext uri="{FF2B5EF4-FFF2-40B4-BE49-F238E27FC236}">
                  <a16:creationId xmlns:a16="http://schemas.microsoft.com/office/drawing/2014/main" id="{832E1BC6-FB0A-4472-A97A-A626805F5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79912" y="8059685"/>
              <a:ext cx="1155700" cy="63500"/>
            </a:xfrm>
            <a:custGeom>
              <a:avLst/>
              <a:gdLst>
                <a:gd name="T0" fmla="*/ 728 w 728"/>
                <a:gd name="T1" fmla="*/ 5 h 40"/>
                <a:gd name="T2" fmla="*/ 0 w 728"/>
                <a:gd name="T3" fmla="*/ 40 h 40"/>
                <a:gd name="T4" fmla="*/ 0 w 728"/>
                <a:gd name="T5" fmla="*/ 33 h 40"/>
                <a:gd name="T6" fmla="*/ 728 w 728"/>
                <a:gd name="T7" fmla="*/ 0 h 40"/>
                <a:gd name="T8" fmla="*/ 728 w 728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8" h="40">
                  <a:moveTo>
                    <a:pt x="728" y="5"/>
                  </a:moveTo>
                  <a:lnTo>
                    <a:pt x="0" y="40"/>
                  </a:lnTo>
                  <a:lnTo>
                    <a:pt x="0" y="33"/>
                  </a:lnTo>
                  <a:lnTo>
                    <a:pt x="728" y="0"/>
                  </a:lnTo>
                  <a:lnTo>
                    <a:pt x="728" y="5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Freeform 223">
              <a:extLst>
                <a:ext uri="{FF2B5EF4-FFF2-40B4-BE49-F238E27FC236}">
                  <a16:creationId xmlns:a16="http://schemas.microsoft.com/office/drawing/2014/main" id="{924FBC6E-00DC-46D2-9702-BF1997B37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57737" y="8564510"/>
              <a:ext cx="579438" cy="188913"/>
            </a:xfrm>
            <a:custGeom>
              <a:avLst/>
              <a:gdLst>
                <a:gd name="T0" fmla="*/ 365 w 365"/>
                <a:gd name="T1" fmla="*/ 119 h 119"/>
                <a:gd name="T2" fmla="*/ 0 w 365"/>
                <a:gd name="T3" fmla="*/ 119 h 119"/>
                <a:gd name="T4" fmla="*/ 182 w 365"/>
                <a:gd name="T5" fmla="*/ 0 h 119"/>
                <a:gd name="T6" fmla="*/ 365 w 365"/>
                <a:gd name="T7" fmla="*/ 119 h 119"/>
                <a:gd name="T8" fmla="*/ 365 w 365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119">
                  <a:moveTo>
                    <a:pt x="365" y="119"/>
                  </a:moveTo>
                  <a:lnTo>
                    <a:pt x="0" y="119"/>
                  </a:lnTo>
                  <a:lnTo>
                    <a:pt x="182" y="0"/>
                  </a:lnTo>
                  <a:lnTo>
                    <a:pt x="365" y="119"/>
                  </a:lnTo>
                  <a:lnTo>
                    <a:pt x="365" y="119"/>
                  </a:lnTo>
                  <a:close/>
                </a:path>
              </a:pathLst>
            </a:custGeom>
            <a:solidFill>
              <a:srgbClr val="8D96A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00" name="Group 299">
            <a:extLst>
              <a:ext uri="{FF2B5EF4-FFF2-40B4-BE49-F238E27FC236}">
                <a16:creationId xmlns:a16="http://schemas.microsoft.com/office/drawing/2014/main" id="{40B4EF6C-F45B-46E3-A7AA-30D98A8AA2D1}"/>
              </a:ext>
            </a:extLst>
          </p:cNvPr>
          <p:cNvGrpSpPr/>
          <p:nvPr/>
        </p:nvGrpSpPr>
        <p:grpSpPr>
          <a:xfrm>
            <a:off x="9550463" y="3528562"/>
            <a:ext cx="903964" cy="569045"/>
            <a:chOff x="19103412" y="8628010"/>
            <a:chExt cx="1808163" cy="1138238"/>
          </a:xfrm>
        </p:grpSpPr>
        <p:sp>
          <p:nvSpPr>
            <p:cNvPr id="262" name="Freeform 175">
              <a:extLst>
                <a:ext uri="{FF2B5EF4-FFF2-40B4-BE49-F238E27FC236}">
                  <a16:creationId xmlns:a16="http://schemas.microsoft.com/office/drawing/2014/main" id="{8304DF77-B421-4943-A8CB-80153E208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3412" y="8675635"/>
              <a:ext cx="1808163" cy="1090613"/>
            </a:xfrm>
            <a:custGeom>
              <a:avLst/>
              <a:gdLst>
                <a:gd name="T0" fmla="*/ 649 w 655"/>
                <a:gd name="T1" fmla="*/ 334 h 395"/>
                <a:gd name="T2" fmla="*/ 647 w 655"/>
                <a:gd name="T3" fmla="*/ 332 h 395"/>
                <a:gd name="T4" fmla="*/ 515 w 655"/>
                <a:gd name="T5" fmla="*/ 256 h 395"/>
                <a:gd name="T6" fmla="*/ 512 w 655"/>
                <a:gd name="T7" fmla="*/ 255 h 395"/>
                <a:gd name="T8" fmla="*/ 503 w 655"/>
                <a:gd name="T9" fmla="*/ 254 h 395"/>
                <a:gd name="T10" fmla="*/ 503 w 655"/>
                <a:gd name="T11" fmla="*/ 254 h 395"/>
                <a:gd name="T12" fmla="*/ 99 w 655"/>
                <a:gd name="T13" fmla="*/ 21 h 395"/>
                <a:gd name="T14" fmla="*/ 94 w 655"/>
                <a:gd name="T15" fmla="*/ 18 h 395"/>
                <a:gd name="T16" fmla="*/ 8 w 655"/>
                <a:gd name="T17" fmla="*/ 1 h 395"/>
                <a:gd name="T18" fmla="*/ 4 w 655"/>
                <a:gd name="T19" fmla="*/ 10 h 395"/>
                <a:gd name="T20" fmla="*/ 63 w 655"/>
                <a:gd name="T21" fmla="*/ 69 h 395"/>
                <a:gd name="T22" fmla="*/ 66 w 655"/>
                <a:gd name="T23" fmla="*/ 72 h 395"/>
                <a:gd name="T24" fmla="*/ 66 w 655"/>
                <a:gd name="T25" fmla="*/ 72 h 395"/>
                <a:gd name="T26" fmla="*/ 473 w 655"/>
                <a:gd name="T27" fmla="*/ 307 h 395"/>
                <a:gd name="T28" fmla="*/ 479 w 655"/>
                <a:gd name="T29" fmla="*/ 315 h 395"/>
                <a:gd name="T30" fmla="*/ 613 w 655"/>
                <a:gd name="T31" fmla="*/ 393 h 395"/>
                <a:gd name="T32" fmla="*/ 631 w 655"/>
                <a:gd name="T33" fmla="*/ 391 h 395"/>
                <a:gd name="T34" fmla="*/ 655 w 655"/>
                <a:gd name="T35" fmla="*/ 349 h 395"/>
                <a:gd name="T36" fmla="*/ 649 w 655"/>
                <a:gd name="T37" fmla="*/ 334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55" h="395">
                  <a:moveTo>
                    <a:pt x="649" y="334"/>
                  </a:moveTo>
                  <a:cubicBezTo>
                    <a:pt x="648" y="333"/>
                    <a:pt x="648" y="333"/>
                    <a:pt x="647" y="332"/>
                  </a:cubicBezTo>
                  <a:cubicBezTo>
                    <a:pt x="515" y="256"/>
                    <a:pt x="515" y="256"/>
                    <a:pt x="515" y="256"/>
                  </a:cubicBezTo>
                  <a:cubicBezTo>
                    <a:pt x="512" y="255"/>
                    <a:pt x="512" y="255"/>
                    <a:pt x="512" y="255"/>
                  </a:cubicBezTo>
                  <a:cubicBezTo>
                    <a:pt x="510" y="254"/>
                    <a:pt x="507" y="253"/>
                    <a:pt x="503" y="254"/>
                  </a:cubicBezTo>
                  <a:cubicBezTo>
                    <a:pt x="503" y="254"/>
                    <a:pt x="503" y="254"/>
                    <a:pt x="503" y="254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3" y="0"/>
                    <a:pt x="0" y="6"/>
                    <a:pt x="4" y="10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64" y="70"/>
                    <a:pt x="65" y="71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473" y="307"/>
                    <a:pt x="473" y="307"/>
                    <a:pt x="473" y="307"/>
                  </a:cubicBezTo>
                  <a:cubicBezTo>
                    <a:pt x="474" y="311"/>
                    <a:pt x="476" y="313"/>
                    <a:pt x="479" y="315"/>
                  </a:cubicBezTo>
                  <a:cubicBezTo>
                    <a:pt x="613" y="393"/>
                    <a:pt x="613" y="393"/>
                    <a:pt x="613" y="393"/>
                  </a:cubicBezTo>
                  <a:cubicBezTo>
                    <a:pt x="618" y="395"/>
                    <a:pt x="624" y="395"/>
                    <a:pt x="631" y="391"/>
                  </a:cubicBezTo>
                  <a:cubicBezTo>
                    <a:pt x="644" y="383"/>
                    <a:pt x="655" y="364"/>
                    <a:pt x="655" y="349"/>
                  </a:cubicBezTo>
                  <a:cubicBezTo>
                    <a:pt x="655" y="342"/>
                    <a:pt x="653" y="336"/>
                    <a:pt x="649" y="334"/>
                  </a:cubicBezTo>
                  <a:close/>
                </a:path>
              </a:pathLst>
            </a:custGeom>
            <a:solidFill>
              <a:srgbClr val="51698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224">
              <a:extLst>
                <a:ext uri="{FF2B5EF4-FFF2-40B4-BE49-F238E27FC236}">
                  <a16:creationId xmlns:a16="http://schemas.microsoft.com/office/drawing/2014/main" id="{6D3A46FD-49FB-45C0-8F69-BFE33390D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3412" y="8628010"/>
              <a:ext cx="260350" cy="200025"/>
            </a:xfrm>
            <a:custGeom>
              <a:avLst/>
              <a:gdLst>
                <a:gd name="T0" fmla="*/ 94 w 94"/>
                <a:gd name="T1" fmla="*/ 18 h 72"/>
                <a:gd name="T2" fmla="*/ 8 w 94"/>
                <a:gd name="T3" fmla="*/ 1 h 72"/>
                <a:gd name="T4" fmla="*/ 4 w 94"/>
                <a:gd name="T5" fmla="*/ 10 h 72"/>
                <a:gd name="T6" fmla="*/ 66 w 94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72">
                  <a:moveTo>
                    <a:pt x="94" y="18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3" y="0"/>
                    <a:pt x="0" y="6"/>
                    <a:pt x="4" y="10"/>
                  </a:cubicBezTo>
                  <a:cubicBezTo>
                    <a:pt x="66" y="72"/>
                    <a:pt x="66" y="72"/>
                    <a:pt x="66" y="72"/>
                  </a:cubicBezTo>
                </a:path>
              </a:pathLst>
            </a:custGeom>
            <a:solidFill>
              <a:srgbClr val="2323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225">
              <a:extLst>
                <a:ext uri="{FF2B5EF4-FFF2-40B4-BE49-F238E27FC236}">
                  <a16:creationId xmlns:a16="http://schemas.microsoft.com/office/drawing/2014/main" id="{A492F016-157B-4B30-B12F-2C4136703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76637" y="9542410"/>
              <a:ext cx="134938" cy="177800"/>
            </a:xfrm>
            <a:custGeom>
              <a:avLst/>
              <a:gdLst>
                <a:gd name="T0" fmla="*/ 49 w 49"/>
                <a:gd name="T1" fmla="*/ 18 h 64"/>
                <a:gd name="T2" fmla="*/ 25 w 49"/>
                <a:gd name="T3" fmla="*/ 60 h 64"/>
                <a:gd name="T4" fmla="*/ 7 w 49"/>
                <a:gd name="T5" fmla="*/ 62 h 64"/>
                <a:gd name="T6" fmla="*/ 0 w 49"/>
                <a:gd name="T7" fmla="*/ 46 h 64"/>
                <a:gd name="T8" fmla="*/ 25 w 49"/>
                <a:gd name="T9" fmla="*/ 4 h 64"/>
                <a:gd name="T10" fmla="*/ 41 w 49"/>
                <a:gd name="T11" fmla="*/ 2 h 64"/>
                <a:gd name="T12" fmla="*/ 43 w 49"/>
                <a:gd name="T13" fmla="*/ 3 h 64"/>
                <a:gd name="T14" fmla="*/ 49 w 49"/>
                <a:gd name="T15" fmla="*/ 1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64">
                  <a:moveTo>
                    <a:pt x="49" y="18"/>
                  </a:moveTo>
                  <a:cubicBezTo>
                    <a:pt x="49" y="33"/>
                    <a:pt x="38" y="52"/>
                    <a:pt x="25" y="60"/>
                  </a:cubicBezTo>
                  <a:cubicBezTo>
                    <a:pt x="18" y="64"/>
                    <a:pt x="12" y="64"/>
                    <a:pt x="7" y="62"/>
                  </a:cubicBezTo>
                  <a:cubicBezTo>
                    <a:pt x="3" y="59"/>
                    <a:pt x="0" y="54"/>
                    <a:pt x="0" y="46"/>
                  </a:cubicBezTo>
                  <a:cubicBezTo>
                    <a:pt x="0" y="30"/>
                    <a:pt x="11" y="12"/>
                    <a:pt x="25" y="4"/>
                  </a:cubicBezTo>
                  <a:cubicBezTo>
                    <a:pt x="31" y="0"/>
                    <a:pt x="37" y="0"/>
                    <a:pt x="41" y="2"/>
                  </a:cubicBezTo>
                  <a:cubicBezTo>
                    <a:pt x="42" y="2"/>
                    <a:pt x="42" y="2"/>
                    <a:pt x="43" y="3"/>
                  </a:cubicBezTo>
                  <a:cubicBezTo>
                    <a:pt x="47" y="6"/>
                    <a:pt x="49" y="11"/>
                    <a:pt x="49" y="18"/>
                  </a:cubicBezTo>
                  <a:close/>
                </a:path>
              </a:pathLst>
            </a:custGeom>
            <a:solidFill>
              <a:srgbClr val="0E0C5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226">
              <a:extLst>
                <a:ext uri="{FF2B5EF4-FFF2-40B4-BE49-F238E27FC236}">
                  <a16:creationId xmlns:a16="http://schemas.microsoft.com/office/drawing/2014/main" id="{BE71051B-7FFB-4325-B30C-8C7E7AC5B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0099" y="8675635"/>
              <a:ext cx="1222375" cy="801688"/>
            </a:xfrm>
            <a:custGeom>
              <a:avLst/>
              <a:gdLst>
                <a:gd name="T0" fmla="*/ 443 w 443"/>
                <a:gd name="T1" fmla="*/ 237 h 290"/>
                <a:gd name="T2" fmla="*/ 436 w 443"/>
                <a:gd name="T3" fmla="*/ 240 h 290"/>
                <a:gd name="T4" fmla="*/ 412 w 443"/>
                <a:gd name="T5" fmla="*/ 282 h 290"/>
                <a:gd name="T6" fmla="*/ 413 w 443"/>
                <a:gd name="T7" fmla="*/ 290 h 290"/>
                <a:gd name="T8" fmla="*/ 6 w 443"/>
                <a:gd name="T9" fmla="*/ 55 h 290"/>
                <a:gd name="T10" fmla="*/ 6 w 443"/>
                <a:gd name="T11" fmla="*/ 55 h 290"/>
                <a:gd name="T12" fmla="*/ 0 w 443"/>
                <a:gd name="T13" fmla="*/ 41 h 290"/>
                <a:gd name="T14" fmla="*/ 22 w 443"/>
                <a:gd name="T15" fmla="*/ 4 h 290"/>
                <a:gd name="T16" fmla="*/ 34 w 443"/>
                <a:gd name="T17" fmla="*/ 1 h 290"/>
                <a:gd name="T18" fmla="*/ 39 w 443"/>
                <a:gd name="T19" fmla="*/ 4 h 290"/>
                <a:gd name="T20" fmla="*/ 443 w 443"/>
                <a:gd name="T21" fmla="*/ 23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3" h="290">
                  <a:moveTo>
                    <a:pt x="443" y="237"/>
                  </a:moveTo>
                  <a:cubicBezTo>
                    <a:pt x="441" y="238"/>
                    <a:pt x="439" y="239"/>
                    <a:pt x="436" y="240"/>
                  </a:cubicBezTo>
                  <a:cubicBezTo>
                    <a:pt x="423" y="248"/>
                    <a:pt x="412" y="267"/>
                    <a:pt x="412" y="282"/>
                  </a:cubicBezTo>
                  <a:cubicBezTo>
                    <a:pt x="412" y="285"/>
                    <a:pt x="412" y="288"/>
                    <a:pt x="413" y="290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2" y="53"/>
                    <a:pt x="0" y="48"/>
                    <a:pt x="0" y="41"/>
                  </a:cubicBezTo>
                  <a:cubicBezTo>
                    <a:pt x="0" y="27"/>
                    <a:pt x="10" y="11"/>
                    <a:pt x="22" y="4"/>
                  </a:cubicBezTo>
                  <a:cubicBezTo>
                    <a:pt x="26" y="1"/>
                    <a:pt x="31" y="0"/>
                    <a:pt x="34" y="1"/>
                  </a:cubicBezTo>
                  <a:cubicBezTo>
                    <a:pt x="39" y="4"/>
                    <a:pt x="39" y="4"/>
                    <a:pt x="39" y="4"/>
                  </a:cubicBezTo>
                  <a:lnTo>
                    <a:pt x="443" y="237"/>
                  </a:lnTo>
                  <a:close/>
                </a:path>
              </a:pathLst>
            </a:custGeom>
            <a:solidFill>
              <a:srgbClr val="0E0C5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227">
              <a:extLst>
                <a:ext uri="{FF2B5EF4-FFF2-40B4-BE49-F238E27FC236}">
                  <a16:creationId xmlns:a16="http://schemas.microsoft.com/office/drawing/2014/main" id="{7B11280C-66E9-43CE-930F-3EF2126BC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6749" y="9328098"/>
              <a:ext cx="482600" cy="385763"/>
            </a:xfrm>
            <a:custGeom>
              <a:avLst/>
              <a:gdLst>
                <a:gd name="T0" fmla="*/ 175 w 175"/>
                <a:gd name="T1" fmla="*/ 80 h 140"/>
                <a:gd name="T2" fmla="*/ 159 w 175"/>
                <a:gd name="T3" fmla="*/ 82 h 140"/>
                <a:gd name="T4" fmla="*/ 134 w 175"/>
                <a:gd name="T5" fmla="*/ 124 h 140"/>
                <a:gd name="T6" fmla="*/ 141 w 175"/>
                <a:gd name="T7" fmla="*/ 140 h 140"/>
                <a:gd name="T8" fmla="*/ 7 w 175"/>
                <a:gd name="T9" fmla="*/ 62 h 140"/>
                <a:gd name="T10" fmla="*/ 1 w 175"/>
                <a:gd name="T11" fmla="*/ 54 h 140"/>
                <a:gd name="T12" fmla="*/ 0 w 175"/>
                <a:gd name="T13" fmla="*/ 46 h 140"/>
                <a:gd name="T14" fmla="*/ 24 w 175"/>
                <a:gd name="T15" fmla="*/ 4 h 140"/>
                <a:gd name="T16" fmla="*/ 31 w 175"/>
                <a:gd name="T17" fmla="*/ 1 h 140"/>
                <a:gd name="T18" fmla="*/ 31 w 175"/>
                <a:gd name="T19" fmla="*/ 1 h 140"/>
                <a:gd name="T20" fmla="*/ 40 w 175"/>
                <a:gd name="T21" fmla="*/ 2 h 140"/>
                <a:gd name="T22" fmla="*/ 43 w 175"/>
                <a:gd name="T23" fmla="*/ 3 h 140"/>
                <a:gd name="T24" fmla="*/ 175 w 175"/>
                <a:gd name="T25" fmla="*/ 8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140">
                  <a:moveTo>
                    <a:pt x="175" y="80"/>
                  </a:moveTo>
                  <a:cubicBezTo>
                    <a:pt x="171" y="78"/>
                    <a:pt x="165" y="78"/>
                    <a:pt x="159" y="82"/>
                  </a:cubicBezTo>
                  <a:cubicBezTo>
                    <a:pt x="145" y="90"/>
                    <a:pt x="134" y="108"/>
                    <a:pt x="134" y="124"/>
                  </a:cubicBezTo>
                  <a:cubicBezTo>
                    <a:pt x="134" y="132"/>
                    <a:pt x="137" y="137"/>
                    <a:pt x="141" y="140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4" y="60"/>
                    <a:pt x="2" y="58"/>
                    <a:pt x="1" y="54"/>
                  </a:cubicBezTo>
                  <a:cubicBezTo>
                    <a:pt x="0" y="52"/>
                    <a:pt x="0" y="49"/>
                    <a:pt x="0" y="46"/>
                  </a:cubicBezTo>
                  <a:cubicBezTo>
                    <a:pt x="0" y="31"/>
                    <a:pt x="11" y="12"/>
                    <a:pt x="24" y="4"/>
                  </a:cubicBezTo>
                  <a:cubicBezTo>
                    <a:pt x="27" y="3"/>
                    <a:pt x="29" y="2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5" y="0"/>
                    <a:pt x="38" y="1"/>
                    <a:pt x="40" y="2"/>
                  </a:cubicBezTo>
                  <a:cubicBezTo>
                    <a:pt x="43" y="3"/>
                    <a:pt x="43" y="3"/>
                    <a:pt x="43" y="3"/>
                  </a:cubicBezTo>
                  <a:lnTo>
                    <a:pt x="175" y="80"/>
                  </a:lnTo>
                  <a:close/>
                </a:path>
              </a:pathLst>
            </a:custGeom>
            <a:solidFill>
              <a:srgbClr val="1B146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228">
              <a:extLst>
                <a:ext uri="{FF2B5EF4-FFF2-40B4-BE49-F238E27FC236}">
                  <a16:creationId xmlns:a16="http://schemas.microsoft.com/office/drawing/2014/main" id="{5E4340EE-A779-40AB-B01A-9CDFA9ACE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43137" y="8810573"/>
              <a:ext cx="144463" cy="111125"/>
            </a:xfrm>
            <a:custGeom>
              <a:avLst/>
              <a:gdLst>
                <a:gd name="T0" fmla="*/ 52 w 52"/>
                <a:gd name="T1" fmla="*/ 22 h 40"/>
                <a:gd name="T2" fmla="*/ 19 w 52"/>
                <a:gd name="T3" fmla="*/ 3 h 40"/>
                <a:gd name="T4" fmla="*/ 3 w 52"/>
                <a:gd name="T5" fmla="*/ 6 h 40"/>
                <a:gd name="T6" fmla="*/ 3 w 52"/>
                <a:gd name="T7" fmla="*/ 6 h 40"/>
                <a:gd name="T8" fmla="*/ 8 w 52"/>
                <a:gd name="T9" fmla="*/ 21 h 40"/>
                <a:gd name="T10" fmla="*/ 41 w 52"/>
                <a:gd name="T11" fmla="*/ 40 h 40"/>
                <a:gd name="T12" fmla="*/ 52 w 52"/>
                <a:gd name="T13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0">
                  <a:moveTo>
                    <a:pt x="52" y="22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13" y="0"/>
                    <a:pt x="5" y="1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0" y="10"/>
                    <a:pt x="2" y="17"/>
                    <a:pt x="8" y="21"/>
                  </a:cubicBezTo>
                  <a:cubicBezTo>
                    <a:pt x="41" y="40"/>
                    <a:pt x="41" y="40"/>
                    <a:pt x="41" y="40"/>
                  </a:cubicBezTo>
                  <a:lnTo>
                    <a:pt x="52" y="22"/>
                  </a:lnTo>
                  <a:close/>
                </a:path>
              </a:pathLst>
            </a:custGeom>
            <a:solidFill>
              <a:srgbClr val="2323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229">
              <a:extLst>
                <a:ext uri="{FF2B5EF4-FFF2-40B4-BE49-F238E27FC236}">
                  <a16:creationId xmlns:a16="http://schemas.microsoft.com/office/drawing/2014/main" id="{4F085F78-BFB8-4AD8-AAB1-526FDCA36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62199" y="8877248"/>
              <a:ext cx="142875" cy="111125"/>
            </a:xfrm>
            <a:custGeom>
              <a:avLst/>
              <a:gdLst>
                <a:gd name="T0" fmla="*/ 0 w 52"/>
                <a:gd name="T1" fmla="*/ 17 h 40"/>
                <a:gd name="T2" fmla="*/ 33 w 52"/>
                <a:gd name="T3" fmla="*/ 37 h 40"/>
                <a:gd name="T4" fmla="*/ 49 w 52"/>
                <a:gd name="T5" fmla="*/ 34 h 40"/>
                <a:gd name="T6" fmla="*/ 49 w 52"/>
                <a:gd name="T7" fmla="*/ 34 h 40"/>
                <a:gd name="T8" fmla="*/ 44 w 52"/>
                <a:gd name="T9" fmla="*/ 19 h 40"/>
                <a:gd name="T10" fmla="*/ 11 w 52"/>
                <a:gd name="T11" fmla="*/ 0 h 40"/>
                <a:gd name="T12" fmla="*/ 0 w 52"/>
                <a:gd name="T13" fmla="*/ 1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0">
                  <a:moveTo>
                    <a:pt x="0" y="17"/>
                  </a:moveTo>
                  <a:cubicBezTo>
                    <a:pt x="33" y="37"/>
                    <a:pt x="33" y="37"/>
                    <a:pt x="33" y="37"/>
                  </a:cubicBezTo>
                  <a:cubicBezTo>
                    <a:pt x="39" y="40"/>
                    <a:pt x="47" y="39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2" y="29"/>
                    <a:pt x="50" y="23"/>
                    <a:pt x="44" y="19"/>
                  </a:cubicBezTo>
                  <a:cubicBezTo>
                    <a:pt x="11" y="0"/>
                    <a:pt x="11" y="0"/>
                    <a:pt x="11" y="0"/>
                  </a:cubicBezTo>
                  <a:lnTo>
                    <a:pt x="0" y="17"/>
                  </a:lnTo>
                  <a:close/>
                </a:path>
              </a:pathLst>
            </a:custGeom>
            <a:solidFill>
              <a:srgbClr val="2323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7D7288E2-4161-4444-933B-A3CDD5E4BCF6}"/>
              </a:ext>
            </a:extLst>
          </p:cNvPr>
          <p:cNvGrpSpPr/>
          <p:nvPr/>
        </p:nvGrpSpPr>
        <p:grpSpPr>
          <a:xfrm>
            <a:off x="8342532" y="3668244"/>
            <a:ext cx="1730150" cy="1089677"/>
            <a:chOff x="16687237" y="8907410"/>
            <a:chExt cx="3460750" cy="2179638"/>
          </a:xfrm>
        </p:grpSpPr>
        <p:sp>
          <p:nvSpPr>
            <p:cNvPr id="261" name="Freeform 174">
              <a:extLst>
                <a:ext uri="{FF2B5EF4-FFF2-40B4-BE49-F238E27FC236}">
                  <a16:creationId xmlns:a16="http://schemas.microsoft.com/office/drawing/2014/main" id="{96AF8F91-4C77-4923-90C8-281051BE2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98349" y="8970910"/>
              <a:ext cx="3449638" cy="2116138"/>
            </a:xfrm>
            <a:custGeom>
              <a:avLst/>
              <a:gdLst>
                <a:gd name="T0" fmla="*/ 1239 w 1250"/>
                <a:gd name="T1" fmla="*/ 308 h 766"/>
                <a:gd name="T2" fmla="*/ 840 w 1250"/>
                <a:gd name="T3" fmla="*/ 78 h 766"/>
                <a:gd name="T4" fmla="*/ 721 w 1250"/>
                <a:gd name="T5" fmla="*/ 9 h 766"/>
                <a:gd name="T6" fmla="*/ 670 w 1250"/>
                <a:gd name="T7" fmla="*/ 9 h 766"/>
                <a:gd name="T8" fmla="*/ 412 w 1250"/>
                <a:gd name="T9" fmla="*/ 158 h 766"/>
                <a:gd name="T10" fmla="*/ 401 w 1250"/>
                <a:gd name="T11" fmla="*/ 164 h 766"/>
                <a:gd name="T12" fmla="*/ 401 w 1250"/>
                <a:gd name="T13" fmla="*/ 164 h 766"/>
                <a:gd name="T14" fmla="*/ 14 w 1250"/>
                <a:gd name="T15" fmla="*/ 388 h 766"/>
                <a:gd name="T16" fmla="*/ 10 w 1250"/>
                <a:gd name="T17" fmla="*/ 390 h 766"/>
                <a:gd name="T18" fmla="*/ 8 w 1250"/>
                <a:gd name="T19" fmla="*/ 392 h 766"/>
                <a:gd name="T20" fmla="*/ 8 w 1250"/>
                <a:gd name="T21" fmla="*/ 393 h 766"/>
                <a:gd name="T22" fmla="*/ 5 w 1250"/>
                <a:gd name="T23" fmla="*/ 395 h 766"/>
                <a:gd name="T24" fmla="*/ 5 w 1250"/>
                <a:gd name="T25" fmla="*/ 395 h 766"/>
                <a:gd name="T26" fmla="*/ 4 w 1250"/>
                <a:gd name="T27" fmla="*/ 398 h 766"/>
                <a:gd name="T28" fmla="*/ 3 w 1250"/>
                <a:gd name="T29" fmla="*/ 398 h 766"/>
                <a:gd name="T30" fmla="*/ 2 w 1250"/>
                <a:gd name="T31" fmla="*/ 401 h 766"/>
                <a:gd name="T32" fmla="*/ 2 w 1250"/>
                <a:gd name="T33" fmla="*/ 401 h 766"/>
                <a:gd name="T34" fmla="*/ 1 w 1250"/>
                <a:gd name="T35" fmla="*/ 404 h 766"/>
                <a:gd name="T36" fmla="*/ 1 w 1250"/>
                <a:gd name="T37" fmla="*/ 405 h 766"/>
                <a:gd name="T38" fmla="*/ 1 w 1250"/>
                <a:gd name="T39" fmla="*/ 407 h 766"/>
                <a:gd name="T40" fmla="*/ 0 w 1250"/>
                <a:gd name="T41" fmla="*/ 408 h 766"/>
                <a:gd name="T42" fmla="*/ 0 w 1250"/>
                <a:gd name="T43" fmla="*/ 410 h 766"/>
                <a:gd name="T44" fmla="*/ 0 w 1250"/>
                <a:gd name="T45" fmla="*/ 412 h 766"/>
                <a:gd name="T46" fmla="*/ 0 w 1250"/>
                <a:gd name="T47" fmla="*/ 412 h 766"/>
                <a:gd name="T48" fmla="*/ 0 w 1250"/>
                <a:gd name="T49" fmla="*/ 443 h 766"/>
                <a:gd name="T50" fmla="*/ 14 w 1250"/>
                <a:gd name="T51" fmla="*/ 465 h 766"/>
                <a:gd name="T52" fmla="*/ 510 w 1250"/>
                <a:gd name="T53" fmla="*/ 752 h 766"/>
                <a:gd name="T54" fmla="*/ 592 w 1250"/>
                <a:gd name="T55" fmla="*/ 752 h 766"/>
                <a:gd name="T56" fmla="*/ 1239 w 1250"/>
                <a:gd name="T57" fmla="*/ 378 h 766"/>
                <a:gd name="T58" fmla="*/ 1250 w 1250"/>
                <a:gd name="T59" fmla="*/ 358 h 766"/>
                <a:gd name="T60" fmla="*/ 1250 w 1250"/>
                <a:gd name="T61" fmla="*/ 328 h 766"/>
                <a:gd name="T62" fmla="*/ 1239 w 1250"/>
                <a:gd name="T63" fmla="*/ 308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50" h="766">
                  <a:moveTo>
                    <a:pt x="1239" y="308"/>
                  </a:moveTo>
                  <a:cubicBezTo>
                    <a:pt x="840" y="78"/>
                    <a:pt x="840" y="78"/>
                    <a:pt x="840" y="78"/>
                  </a:cubicBezTo>
                  <a:cubicBezTo>
                    <a:pt x="721" y="9"/>
                    <a:pt x="721" y="9"/>
                    <a:pt x="721" y="9"/>
                  </a:cubicBezTo>
                  <a:cubicBezTo>
                    <a:pt x="705" y="0"/>
                    <a:pt x="686" y="0"/>
                    <a:pt x="670" y="9"/>
                  </a:cubicBezTo>
                  <a:cubicBezTo>
                    <a:pt x="412" y="158"/>
                    <a:pt x="412" y="158"/>
                    <a:pt x="412" y="158"/>
                  </a:cubicBezTo>
                  <a:cubicBezTo>
                    <a:pt x="401" y="164"/>
                    <a:pt x="401" y="164"/>
                    <a:pt x="401" y="164"/>
                  </a:cubicBezTo>
                  <a:cubicBezTo>
                    <a:pt x="401" y="164"/>
                    <a:pt x="401" y="164"/>
                    <a:pt x="401" y="164"/>
                  </a:cubicBezTo>
                  <a:cubicBezTo>
                    <a:pt x="14" y="388"/>
                    <a:pt x="14" y="388"/>
                    <a:pt x="14" y="388"/>
                  </a:cubicBezTo>
                  <a:cubicBezTo>
                    <a:pt x="12" y="389"/>
                    <a:pt x="11" y="389"/>
                    <a:pt x="10" y="390"/>
                  </a:cubicBezTo>
                  <a:cubicBezTo>
                    <a:pt x="10" y="391"/>
                    <a:pt x="9" y="391"/>
                    <a:pt x="8" y="392"/>
                  </a:cubicBezTo>
                  <a:cubicBezTo>
                    <a:pt x="8" y="393"/>
                    <a:pt x="8" y="393"/>
                    <a:pt x="8" y="393"/>
                  </a:cubicBezTo>
                  <a:cubicBezTo>
                    <a:pt x="7" y="393"/>
                    <a:pt x="6" y="394"/>
                    <a:pt x="5" y="395"/>
                  </a:cubicBezTo>
                  <a:cubicBezTo>
                    <a:pt x="5" y="395"/>
                    <a:pt x="5" y="395"/>
                    <a:pt x="5" y="395"/>
                  </a:cubicBezTo>
                  <a:cubicBezTo>
                    <a:pt x="5" y="396"/>
                    <a:pt x="4" y="397"/>
                    <a:pt x="4" y="398"/>
                  </a:cubicBezTo>
                  <a:cubicBezTo>
                    <a:pt x="3" y="398"/>
                    <a:pt x="3" y="398"/>
                    <a:pt x="3" y="398"/>
                  </a:cubicBezTo>
                  <a:cubicBezTo>
                    <a:pt x="3" y="399"/>
                    <a:pt x="3" y="400"/>
                    <a:pt x="2" y="401"/>
                  </a:cubicBezTo>
                  <a:cubicBezTo>
                    <a:pt x="2" y="401"/>
                    <a:pt x="2" y="401"/>
                    <a:pt x="2" y="401"/>
                  </a:cubicBezTo>
                  <a:cubicBezTo>
                    <a:pt x="2" y="402"/>
                    <a:pt x="1" y="403"/>
                    <a:pt x="1" y="404"/>
                  </a:cubicBezTo>
                  <a:cubicBezTo>
                    <a:pt x="1" y="404"/>
                    <a:pt x="1" y="404"/>
                    <a:pt x="1" y="405"/>
                  </a:cubicBezTo>
                  <a:cubicBezTo>
                    <a:pt x="1" y="405"/>
                    <a:pt x="1" y="406"/>
                    <a:pt x="1" y="407"/>
                  </a:cubicBezTo>
                  <a:cubicBezTo>
                    <a:pt x="0" y="407"/>
                    <a:pt x="0" y="408"/>
                    <a:pt x="0" y="408"/>
                  </a:cubicBezTo>
                  <a:cubicBezTo>
                    <a:pt x="0" y="409"/>
                    <a:pt x="0" y="409"/>
                    <a:pt x="0" y="410"/>
                  </a:cubicBezTo>
                  <a:cubicBezTo>
                    <a:pt x="0" y="411"/>
                    <a:pt x="0" y="411"/>
                    <a:pt x="0" y="412"/>
                  </a:cubicBezTo>
                  <a:cubicBezTo>
                    <a:pt x="0" y="412"/>
                    <a:pt x="0" y="412"/>
                    <a:pt x="0" y="412"/>
                  </a:cubicBezTo>
                  <a:cubicBezTo>
                    <a:pt x="0" y="443"/>
                    <a:pt x="0" y="443"/>
                    <a:pt x="0" y="443"/>
                  </a:cubicBezTo>
                  <a:cubicBezTo>
                    <a:pt x="0" y="451"/>
                    <a:pt x="5" y="460"/>
                    <a:pt x="14" y="465"/>
                  </a:cubicBezTo>
                  <a:cubicBezTo>
                    <a:pt x="510" y="752"/>
                    <a:pt x="510" y="752"/>
                    <a:pt x="510" y="752"/>
                  </a:cubicBezTo>
                  <a:cubicBezTo>
                    <a:pt x="535" y="766"/>
                    <a:pt x="567" y="766"/>
                    <a:pt x="592" y="752"/>
                  </a:cubicBezTo>
                  <a:cubicBezTo>
                    <a:pt x="1239" y="378"/>
                    <a:pt x="1239" y="378"/>
                    <a:pt x="1239" y="378"/>
                  </a:cubicBezTo>
                  <a:cubicBezTo>
                    <a:pt x="1246" y="374"/>
                    <a:pt x="1250" y="366"/>
                    <a:pt x="1250" y="358"/>
                  </a:cubicBezTo>
                  <a:cubicBezTo>
                    <a:pt x="1250" y="328"/>
                    <a:pt x="1250" y="328"/>
                    <a:pt x="1250" y="328"/>
                  </a:cubicBezTo>
                  <a:cubicBezTo>
                    <a:pt x="1250" y="320"/>
                    <a:pt x="1246" y="313"/>
                    <a:pt x="1239" y="308"/>
                  </a:cubicBezTo>
                  <a:close/>
                </a:path>
              </a:pathLst>
            </a:custGeom>
            <a:solidFill>
              <a:srgbClr val="51698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230">
              <a:extLst>
                <a:ext uri="{FF2B5EF4-FFF2-40B4-BE49-F238E27FC236}">
                  <a16:creationId xmlns:a16="http://schemas.microsoft.com/office/drawing/2014/main" id="{67EF74E2-A89D-4FB5-B181-8AE6F5F1D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98349" y="8907410"/>
              <a:ext cx="3449638" cy="2033588"/>
            </a:xfrm>
            <a:custGeom>
              <a:avLst/>
              <a:gdLst>
                <a:gd name="T0" fmla="*/ 1250 w 1250"/>
                <a:gd name="T1" fmla="*/ 329 h 736"/>
                <a:gd name="T2" fmla="*/ 1244 w 1250"/>
                <a:gd name="T3" fmla="*/ 344 h 736"/>
                <a:gd name="T4" fmla="*/ 1239 w 1250"/>
                <a:gd name="T5" fmla="*/ 348 h 736"/>
                <a:gd name="T6" fmla="*/ 592 w 1250"/>
                <a:gd name="T7" fmla="*/ 722 h 736"/>
                <a:gd name="T8" fmla="*/ 510 w 1250"/>
                <a:gd name="T9" fmla="*/ 722 h 736"/>
                <a:gd name="T10" fmla="*/ 117 w 1250"/>
                <a:gd name="T11" fmla="*/ 495 h 736"/>
                <a:gd name="T12" fmla="*/ 14 w 1250"/>
                <a:gd name="T13" fmla="*/ 435 h 736"/>
                <a:gd name="T14" fmla="*/ 5 w 1250"/>
                <a:gd name="T15" fmla="*/ 427 h 736"/>
                <a:gd name="T16" fmla="*/ 0 w 1250"/>
                <a:gd name="T17" fmla="*/ 413 h 736"/>
                <a:gd name="T18" fmla="*/ 14 w 1250"/>
                <a:gd name="T19" fmla="*/ 388 h 736"/>
                <a:gd name="T20" fmla="*/ 670 w 1250"/>
                <a:gd name="T21" fmla="*/ 10 h 736"/>
                <a:gd name="T22" fmla="*/ 721 w 1250"/>
                <a:gd name="T23" fmla="*/ 10 h 736"/>
                <a:gd name="T24" fmla="*/ 840 w 1250"/>
                <a:gd name="T25" fmla="*/ 78 h 736"/>
                <a:gd name="T26" fmla="*/ 1239 w 1250"/>
                <a:gd name="T27" fmla="*/ 308 h 736"/>
                <a:gd name="T28" fmla="*/ 1250 w 1250"/>
                <a:gd name="T29" fmla="*/ 329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50" h="736">
                  <a:moveTo>
                    <a:pt x="1250" y="329"/>
                  </a:moveTo>
                  <a:cubicBezTo>
                    <a:pt x="1250" y="334"/>
                    <a:pt x="1248" y="339"/>
                    <a:pt x="1244" y="344"/>
                  </a:cubicBezTo>
                  <a:cubicBezTo>
                    <a:pt x="1243" y="345"/>
                    <a:pt x="1241" y="347"/>
                    <a:pt x="1239" y="348"/>
                  </a:cubicBezTo>
                  <a:cubicBezTo>
                    <a:pt x="592" y="722"/>
                    <a:pt x="592" y="722"/>
                    <a:pt x="592" y="722"/>
                  </a:cubicBezTo>
                  <a:cubicBezTo>
                    <a:pt x="567" y="736"/>
                    <a:pt x="535" y="736"/>
                    <a:pt x="510" y="722"/>
                  </a:cubicBezTo>
                  <a:cubicBezTo>
                    <a:pt x="117" y="495"/>
                    <a:pt x="117" y="495"/>
                    <a:pt x="117" y="495"/>
                  </a:cubicBezTo>
                  <a:cubicBezTo>
                    <a:pt x="14" y="435"/>
                    <a:pt x="14" y="435"/>
                    <a:pt x="14" y="435"/>
                  </a:cubicBezTo>
                  <a:cubicBezTo>
                    <a:pt x="10" y="433"/>
                    <a:pt x="7" y="430"/>
                    <a:pt x="5" y="427"/>
                  </a:cubicBezTo>
                  <a:cubicBezTo>
                    <a:pt x="2" y="423"/>
                    <a:pt x="0" y="418"/>
                    <a:pt x="0" y="413"/>
                  </a:cubicBezTo>
                  <a:cubicBezTo>
                    <a:pt x="0" y="403"/>
                    <a:pt x="4" y="394"/>
                    <a:pt x="14" y="388"/>
                  </a:cubicBezTo>
                  <a:cubicBezTo>
                    <a:pt x="670" y="10"/>
                    <a:pt x="670" y="10"/>
                    <a:pt x="670" y="10"/>
                  </a:cubicBezTo>
                  <a:cubicBezTo>
                    <a:pt x="686" y="0"/>
                    <a:pt x="705" y="0"/>
                    <a:pt x="721" y="10"/>
                  </a:cubicBezTo>
                  <a:cubicBezTo>
                    <a:pt x="840" y="78"/>
                    <a:pt x="840" y="78"/>
                    <a:pt x="840" y="78"/>
                  </a:cubicBezTo>
                  <a:cubicBezTo>
                    <a:pt x="1239" y="308"/>
                    <a:pt x="1239" y="308"/>
                    <a:pt x="1239" y="308"/>
                  </a:cubicBezTo>
                  <a:cubicBezTo>
                    <a:pt x="1246" y="313"/>
                    <a:pt x="1250" y="321"/>
                    <a:pt x="1250" y="329"/>
                  </a:cubicBezTo>
                  <a:close/>
                </a:path>
              </a:pathLst>
            </a:custGeom>
            <a:solidFill>
              <a:srgbClr val="0303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2" name="Freeform 231">
              <a:extLst>
                <a:ext uri="{FF2B5EF4-FFF2-40B4-BE49-F238E27FC236}">
                  <a16:creationId xmlns:a16="http://schemas.microsoft.com/office/drawing/2014/main" id="{8FF86C43-B481-4FEC-9434-60FDDE451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4999" y="8907410"/>
              <a:ext cx="1181100" cy="668338"/>
            </a:xfrm>
            <a:custGeom>
              <a:avLst/>
              <a:gdLst>
                <a:gd name="T0" fmla="*/ 144 w 428"/>
                <a:gd name="T1" fmla="*/ 242 h 242"/>
                <a:gd name="T2" fmla="*/ 428 w 428"/>
                <a:gd name="T3" fmla="*/ 78 h 242"/>
                <a:gd name="T4" fmla="*/ 309 w 428"/>
                <a:gd name="T5" fmla="*/ 10 h 242"/>
                <a:gd name="T6" fmla="*/ 258 w 428"/>
                <a:gd name="T7" fmla="*/ 10 h 242"/>
                <a:gd name="T8" fmla="*/ 0 w 428"/>
                <a:gd name="T9" fmla="*/ 158 h 242"/>
                <a:gd name="T10" fmla="*/ 144 w 428"/>
                <a:gd name="T1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8" h="242">
                  <a:moveTo>
                    <a:pt x="144" y="242"/>
                  </a:moveTo>
                  <a:cubicBezTo>
                    <a:pt x="428" y="78"/>
                    <a:pt x="428" y="78"/>
                    <a:pt x="428" y="78"/>
                  </a:cubicBezTo>
                  <a:cubicBezTo>
                    <a:pt x="309" y="10"/>
                    <a:pt x="309" y="10"/>
                    <a:pt x="309" y="10"/>
                  </a:cubicBezTo>
                  <a:cubicBezTo>
                    <a:pt x="293" y="0"/>
                    <a:pt x="274" y="0"/>
                    <a:pt x="258" y="10"/>
                  </a:cubicBezTo>
                  <a:cubicBezTo>
                    <a:pt x="0" y="158"/>
                    <a:pt x="0" y="158"/>
                    <a:pt x="0" y="158"/>
                  </a:cubicBezTo>
                  <a:lnTo>
                    <a:pt x="144" y="242"/>
                  </a:lnTo>
                  <a:close/>
                </a:path>
              </a:pathLst>
            </a:custGeom>
            <a:solidFill>
              <a:srgbClr val="172A5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3" name="Freeform 232">
              <a:extLst>
                <a:ext uri="{FF2B5EF4-FFF2-40B4-BE49-F238E27FC236}">
                  <a16:creationId xmlns:a16="http://schemas.microsoft.com/office/drawing/2014/main" id="{6B335B01-471D-4986-A5E4-CEC9481A9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87237" y="9363023"/>
              <a:ext cx="1514475" cy="911225"/>
            </a:xfrm>
            <a:custGeom>
              <a:avLst/>
              <a:gdLst>
                <a:gd name="T0" fmla="*/ 405 w 549"/>
                <a:gd name="T1" fmla="*/ 0 h 330"/>
                <a:gd name="T2" fmla="*/ 18 w 549"/>
                <a:gd name="T3" fmla="*/ 223 h 330"/>
                <a:gd name="T4" fmla="*/ 18 w 549"/>
                <a:gd name="T5" fmla="*/ 270 h 330"/>
                <a:gd name="T6" fmla="*/ 121 w 549"/>
                <a:gd name="T7" fmla="*/ 330 h 330"/>
                <a:gd name="T8" fmla="*/ 122 w 549"/>
                <a:gd name="T9" fmla="*/ 329 h 330"/>
                <a:gd name="T10" fmla="*/ 549 w 549"/>
                <a:gd name="T11" fmla="*/ 83 h 330"/>
                <a:gd name="T12" fmla="*/ 405 w 549"/>
                <a:gd name="T13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9" h="330">
                  <a:moveTo>
                    <a:pt x="405" y="0"/>
                  </a:moveTo>
                  <a:cubicBezTo>
                    <a:pt x="18" y="223"/>
                    <a:pt x="18" y="223"/>
                    <a:pt x="18" y="223"/>
                  </a:cubicBezTo>
                  <a:cubicBezTo>
                    <a:pt x="0" y="234"/>
                    <a:pt x="0" y="260"/>
                    <a:pt x="18" y="270"/>
                  </a:cubicBezTo>
                  <a:cubicBezTo>
                    <a:pt x="121" y="330"/>
                    <a:pt x="121" y="330"/>
                    <a:pt x="121" y="330"/>
                  </a:cubicBezTo>
                  <a:cubicBezTo>
                    <a:pt x="122" y="329"/>
                    <a:pt x="122" y="329"/>
                    <a:pt x="122" y="329"/>
                  </a:cubicBezTo>
                  <a:cubicBezTo>
                    <a:pt x="549" y="83"/>
                    <a:pt x="549" y="83"/>
                    <a:pt x="549" y="83"/>
                  </a:cubicBezTo>
                  <a:lnTo>
                    <a:pt x="405" y="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4" name="Freeform 233">
              <a:extLst>
                <a:ext uri="{FF2B5EF4-FFF2-40B4-BE49-F238E27FC236}">
                  <a16:creationId xmlns:a16="http://schemas.microsoft.com/office/drawing/2014/main" id="{CC36CE95-6C61-46F9-83FB-52873951D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27099" y="9836098"/>
              <a:ext cx="101600" cy="57150"/>
            </a:xfrm>
            <a:custGeom>
              <a:avLst/>
              <a:gdLst>
                <a:gd name="T0" fmla="*/ 31 w 37"/>
                <a:gd name="T1" fmla="*/ 3 h 21"/>
                <a:gd name="T2" fmla="*/ 31 w 37"/>
                <a:gd name="T3" fmla="*/ 17 h 21"/>
                <a:gd name="T4" fmla="*/ 6 w 37"/>
                <a:gd name="T5" fmla="*/ 17 h 21"/>
                <a:gd name="T6" fmla="*/ 6 w 37"/>
                <a:gd name="T7" fmla="*/ 3 h 21"/>
                <a:gd name="T8" fmla="*/ 31 w 37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1">
                  <a:moveTo>
                    <a:pt x="31" y="3"/>
                  </a:moveTo>
                  <a:cubicBezTo>
                    <a:pt x="37" y="7"/>
                    <a:pt x="37" y="13"/>
                    <a:pt x="31" y="17"/>
                  </a:cubicBezTo>
                  <a:cubicBezTo>
                    <a:pt x="24" y="21"/>
                    <a:pt x="13" y="21"/>
                    <a:pt x="6" y="17"/>
                  </a:cubicBezTo>
                  <a:cubicBezTo>
                    <a:pt x="0" y="13"/>
                    <a:pt x="0" y="7"/>
                    <a:pt x="6" y="3"/>
                  </a:cubicBezTo>
                  <a:cubicBezTo>
                    <a:pt x="13" y="0"/>
                    <a:pt x="24" y="0"/>
                    <a:pt x="31" y="3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5" name="Freeform 234">
              <a:extLst>
                <a:ext uri="{FF2B5EF4-FFF2-40B4-BE49-F238E27FC236}">
                  <a16:creationId xmlns:a16="http://schemas.microsoft.com/office/drawing/2014/main" id="{8276CDCD-02B5-4859-A92D-88C9E80BC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44587" y="9959923"/>
              <a:ext cx="103188" cy="60325"/>
            </a:xfrm>
            <a:custGeom>
              <a:avLst/>
              <a:gdLst>
                <a:gd name="T0" fmla="*/ 31 w 37"/>
                <a:gd name="T1" fmla="*/ 4 h 22"/>
                <a:gd name="T2" fmla="*/ 31 w 37"/>
                <a:gd name="T3" fmla="*/ 18 h 22"/>
                <a:gd name="T4" fmla="*/ 7 w 37"/>
                <a:gd name="T5" fmla="*/ 18 h 22"/>
                <a:gd name="T6" fmla="*/ 7 w 37"/>
                <a:gd name="T7" fmla="*/ 4 h 22"/>
                <a:gd name="T8" fmla="*/ 31 w 37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2">
                  <a:moveTo>
                    <a:pt x="31" y="4"/>
                  </a:moveTo>
                  <a:cubicBezTo>
                    <a:pt x="37" y="8"/>
                    <a:pt x="37" y="14"/>
                    <a:pt x="31" y="18"/>
                  </a:cubicBezTo>
                  <a:cubicBezTo>
                    <a:pt x="24" y="22"/>
                    <a:pt x="13" y="22"/>
                    <a:pt x="7" y="18"/>
                  </a:cubicBezTo>
                  <a:cubicBezTo>
                    <a:pt x="0" y="14"/>
                    <a:pt x="0" y="8"/>
                    <a:pt x="7" y="4"/>
                  </a:cubicBezTo>
                  <a:cubicBezTo>
                    <a:pt x="13" y="0"/>
                    <a:pt x="24" y="0"/>
                    <a:pt x="31" y="4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6" name="Freeform 235">
              <a:extLst>
                <a:ext uri="{FF2B5EF4-FFF2-40B4-BE49-F238E27FC236}">
                  <a16:creationId xmlns:a16="http://schemas.microsoft.com/office/drawing/2014/main" id="{BFAE6800-BA0C-4633-B15E-99F4C6422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63662" y="10086923"/>
              <a:ext cx="101600" cy="60325"/>
            </a:xfrm>
            <a:custGeom>
              <a:avLst/>
              <a:gdLst>
                <a:gd name="T0" fmla="*/ 31 w 37"/>
                <a:gd name="T1" fmla="*/ 4 h 22"/>
                <a:gd name="T2" fmla="*/ 31 w 37"/>
                <a:gd name="T3" fmla="*/ 18 h 22"/>
                <a:gd name="T4" fmla="*/ 7 w 37"/>
                <a:gd name="T5" fmla="*/ 18 h 22"/>
                <a:gd name="T6" fmla="*/ 7 w 37"/>
                <a:gd name="T7" fmla="*/ 4 h 22"/>
                <a:gd name="T8" fmla="*/ 31 w 37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2">
                  <a:moveTo>
                    <a:pt x="31" y="4"/>
                  </a:moveTo>
                  <a:cubicBezTo>
                    <a:pt x="37" y="8"/>
                    <a:pt x="37" y="14"/>
                    <a:pt x="31" y="18"/>
                  </a:cubicBezTo>
                  <a:cubicBezTo>
                    <a:pt x="24" y="22"/>
                    <a:pt x="13" y="22"/>
                    <a:pt x="7" y="18"/>
                  </a:cubicBezTo>
                  <a:cubicBezTo>
                    <a:pt x="0" y="14"/>
                    <a:pt x="0" y="8"/>
                    <a:pt x="7" y="4"/>
                  </a:cubicBezTo>
                  <a:cubicBezTo>
                    <a:pt x="13" y="0"/>
                    <a:pt x="24" y="0"/>
                    <a:pt x="31" y="4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7" name="Freeform 236">
              <a:extLst>
                <a:ext uri="{FF2B5EF4-FFF2-40B4-BE49-F238E27FC236}">
                  <a16:creationId xmlns:a16="http://schemas.microsoft.com/office/drawing/2014/main" id="{789C58C6-5525-42B1-9A2C-19C24862C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55674" y="10071048"/>
              <a:ext cx="104775" cy="60325"/>
            </a:xfrm>
            <a:custGeom>
              <a:avLst/>
              <a:gdLst>
                <a:gd name="T0" fmla="*/ 31 w 38"/>
                <a:gd name="T1" fmla="*/ 4 h 22"/>
                <a:gd name="T2" fmla="*/ 31 w 38"/>
                <a:gd name="T3" fmla="*/ 18 h 22"/>
                <a:gd name="T4" fmla="*/ 7 w 38"/>
                <a:gd name="T5" fmla="*/ 18 h 22"/>
                <a:gd name="T6" fmla="*/ 7 w 38"/>
                <a:gd name="T7" fmla="*/ 4 h 22"/>
                <a:gd name="T8" fmla="*/ 31 w 3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2">
                  <a:moveTo>
                    <a:pt x="31" y="4"/>
                  </a:moveTo>
                  <a:cubicBezTo>
                    <a:pt x="38" y="8"/>
                    <a:pt x="38" y="14"/>
                    <a:pt x="31" y="18"/>
                  </a:cubicBezTo>
                  <a:cubicBezTo>
                    <a:pt x="24" y="22"/>
                    <a:pt x="13" y="22"/>
                    <a:pt x="7" y="18"/>
                  </a:cubicBezTo>
                  <a:cubicBezTo>
                    <a:pt x="0" y="14"/>
                    <a:pt x="0" y="8"/>
                    <a:pt x="7" y="4"/>
                  </a:cubicBezTo>
                  <a:cubicBezTo>
                    <a:pt x="13" y="0"/>
                    <a:pt x="24" y="0"/>
                    <a:pt x="31" y="4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8" name="Freeform 237">
              <a:extLst>
                <a:ext uri="{FF2B5EF4-FFF2-40B4-BE49-F238E27FC236}">
                  <a16:creationId xmlns:a16="http://schemas.microsoft.com/office/drawing/2014/main" id="{25872DBF-EE68-4749-B55A-38EC19E29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73162" y="10198048"/>
              <a:ext cx="104775" cy="57150"/>
            </a:xfrm>
            <a:custGeom>
              <a:avLst/>
              <a:gdLst>
                <a:gd name="T0" fmla="*/ 31 w 38"/>
                <a:gd name="T1" fmla="*/ 3 h 21"/>
                <a:gd name="T2" fmla="*/ 31 w 38"/>
                <a:gd name="T3" fmla="*/ 17 h 21"/>
                <a:gd name="T4" fmla="*/ 7 w 38"/>
                <a:gd name="T5" fmla="*/ 17 h 21"/>
                <a:gd name="T6" fmla="*/ 7 w 38"/>
                <a:gd name="T7" fmla="*/ 3 h 21"/>
                <a:gd name="T8" fmla="*/ 31 w 38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1">
                  <a:moveTo>
                    <a:pt x="31" y="3"/>
                  </a:moveTo>
                  <a:cubicBezTo>
                    <a:pt x="38" y="7"/>
                    <a:pt x="38" y="14"/>
                    <a:pt x="31" y="17"/>
                  </a:cubicBezTo>
                  <a:cubicBezTo>
                    <a:pt x="24" y="21"/>
                    <a:pt x="14" y="21"/>
                    <a:pt x="7" y="17"/>
                  </a:cubicBezTo>
                  <a:cubicBezTo>
                    <a:pt x="0" y="14"/>
                    <a:pt x="0" y="7"/>
                    <a:pt x="7" y="3"/>
                  </a:cubicBezTo>
                  <a:cubicBezTo>
                    <a:pt x="14" y="0"/>
                    <a:pt x="24" y="0"/>
                    <a:pt x="31" y="3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9" name="Freeform 238">
              <a:extLst>
                <a:ext uri="{FF2B5EF4-FFF2-40B4-BE49-F238E27FC236}">
                  <a16:creationId xmlns:a16="http://schemas.microsoft.com/office/drawing/2014/main" id="{C454E587-90FA-4D75-8792-E4BE40948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81149" y="10213923"/>
              <a:ext cx="104775" cy="58738"/>
            </a:xfrm>
            <a:custGeom>
              <a:avLst/>
              <a:gdLst>
                <a:gd name="T0" fmla="*/ 31 w 38"/>
                <a:gd name="T1" fmla="*/ 3 h 21"/>
                <a:gd name="T2" fmla="*/ 31 w 38"/>
                <a:gd name="T3" fmla="*/ 17 h 21"/>
                <a:gd name="T4" fmla="*/ 7 w 38"/>
                <a:gd name="T5" fmla="*/ 17 h 21"/>
                <a:gd name="T6" fmla="*/ 7 w 38"/>
                <a:gd name="T7" fmla="*/ 3 h 21"/>
                <a:gd name="T8" fmla="*/ 31 w 38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1">
                  <a:moveTo>
                    <a:pt x="31" y="3"/>
                  </a:moveTo>
                  <a:cubicBezTo>
                    <a:pt x="38" y="7"/>
                    <a:pt x="38" y="14"/>
                    <a:pt x="31" y="17"/>
                  </a:cubicBezTo>
                  <a:cubicBezTo>
                    <a:pt x="24" y="21"/>
                    <a:pt x="13" y="21"/>
                    <a:pt x="7" y="17"/>
                  </a:cubicBezTo>
                  <a:cubicBezTo>
                    <a:pt x="0" y="14"/>
                    <a:pt x="0" y="7"/>
                    <a:pt x="7" y="3"/>
                  </a:cubicBezTo>
                  <a:cubicBezTo>
                    <a:pt x="13" y="0"/>
                    <a:pt x="24" y="0"/>
                    <a:pt x="31" y="3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0" name="Freeform 239">
              <a:extLst>
                <a:ext uri="{FF2B5EF4-FFF2-40B4-BE49-F238E27FC236}">
                  <a16:creationId xmlns:a16="http://schemas.microsoft.com/office/drawing/2014/main" id="{915F2E31-4F6B-4F53-97AA-1623132FC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7599" y="9724973"/>
              <a:ext cx="101600" cy="58738"/>
            </a:xfrm>
            <a:custGeom>
              <a:avLst/>
              <a:gdLst>
                <a:gd name="T0" fmla="*/ 30 w 37"/>
                <a:gd name="T1" fmla="*/ 4 h 21"/>
                <a:gd name="T2" fmla="*/ 30 w 37"/>
                <a:gd name="T3" fmla="*/ 18 h 21"/>
                <a:gd name="T4" fmla="*/ 6 w 37"/>
                <a:gd name="T5" fmla="*/ 18 h 21"/>
                <a:gd name="T6" fmla="*/ 6 w 37"/>
                <a:gd name="T7" fmla="*/ 4 h 21"/>
                <a:gd name="T8" fmla="*/ 30 w 37"/>
                <a:gd name="T9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1">
                  <a:moveTo>
                    <a:pt x="30" y="4"/>
                  </a:moveTo>
                  <a:cubicBezTo>
                    <a:pt x="37" y="8"/>
                    <a:pt x="37" y="14"/>
                    <a:pt x="30" y="18"/>
                  </a:cubicBezTo>
                  <a:cubicBezTo>
                    <a:pt x="24" y="21"/>
                    <a:pt x="13" y="21"/>
                    <a:pt x="6" y="18"/>
                  </a:cubicBezTo>
                  <a:cubicBezTo>
                    <a:pt x="0" y="14"/>
                    <a:pt x="0" y="8"/>
                    <a:pt x="6" y="4"/>
                  </a:cubicBezTo>
                  <a:cubicBezTo>
                    <a:pt x="13" y="0"/>
                    <a:pt x="24" y="0"/>
                    <a:pt x="30" y="4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1" name="Freeform 240">
              <a:extLst>
                <a:ext uri="{FF2B5EF4-FFF2-40B4-BE49-F238E27FC236}">
                  <a16:creationId xmlns:a16="http://schemas.microsoft.com/office/drawing/2014/main" id="{D9E8402F-4985-485D-9320-DB18B25BA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35087" y="9851973"/>
              <a:ext cx="103188" cy="58738"/>
            </a:xfrm>
            <a:custGeom>
              <a:avLst/>
              <a:gdLst>
                <a:gd name="T0" fmla="*/ 30 w 37"/>
                <a:gd name="T1" fmla="*/ 3 h 21"/>
                <a:gd name="T2" fmla="*/ 30 w 37"/>
                <a:gd name="T3" fmla="*/ 17 h 21"/>
                <a:gd name="T4" fmla="*/ 6 w 37"/>
                <a:gd name="T5" fmla="*/ 17 h 21"/>
                <a:gd name="T6" fmla="*/ 6 w 37"/>
                <a:gd name="T7" fmla="*/ 3 h 21"/>
                <a:gd name="T8" fmla="*/ 30 w 37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1">
                  <a:moveTo>
                    <a:pt x="30" y="3"/>
                  </a:moveTo>
                  <a:cubicBezTo>
                    <a:pt x="37" y="7"/>
                    <a:pt x="37" y="13"/>
                    <a:pt x="30" y="17"/>
                  </a:cubicBezTo>
                  <a:cubicBezTo>
                    <a:pt x="24" y="21"/>
                    <a:pt x="13" y="21"/>
                    <a:pt x="6" y="17"/>
                  </a:cubicBezTo>
                  <a:cubicBezTo>
                    <a:pt x="0" y="13"/>
                    <a:pt x="0" y="7"/>
                    <a:pt x="6" y="3"/>
                  </a:cubicBezTo>
                  <a:cubicBezTo>
                    <a:pt x="13" y="0"/>
                    <a:pt x="24" y="0"/>
                    <a:pt x="30" y="3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2" name="Freeform 241">
              <a:extLst>
                <a:ext uri="{FF2B5EF4-FFF2-40B4-BE49-F238E27FC236}">
                  <a16:creationId xmlns:a16="http://schemas.microsoft.com/office/drawing/2014/main" id="{2EF37617-88B5-4AA9-951F-4A2113455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54162" y="9975798"/>
              <a:ext cx="101600" cy="61913"/>
            </a:xfrm>
            <a:custGeom>
              <a:avLst/>
              <a:gdLst>
                <a:gd name="T0" fmla="*/ 31 w 37"/>
                <a:gd name="T1" fmla="*/ 4 h 22"/>
                <a:gd name="T2" fmla="*/ 31 w 37"/>
                <a:gd name="T3" fmla="*/ 18 h 22"/>
                <a:gd name="T4" fmla="*/ 6 w 37"/>
                <a:gd name="T5" fmla="*/ 18 h 22"/>
                <a:gd name="T6" fmla="*/ 6 w 37"/>
                <a:gd name="T7" fmla="*/ 4 h 22"/>
                <a:gd name="T8" fmla="*/ 31 w 37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2">
                  <a:moveTo>
                    <a:pt x="31" y="4"/>
                  </a:moveTo>
                  <a:cubicBezTo>
                    <a:pt x="37" y="8"/>
                    <a:pt x="37" y="14"/>
                    <a:pt x="31" y="18"/>
                  </a:cubicBezTo>
                  <a:cubicBezTo>
                    <a:pt x="24" y="22"/>
                    <a:pt x="13" y="22"/>
                    <a:pt x="6" y="18"/>
                  </a:cubicBezTo>
                  <a:cubicBezTo>
                    <a:pt x="0" y="14"/>
                    <a:pt x="0" y="8"/>
                    <a:pt x="6" y="4"/>
                  </a:cubicBezTo>
                  <a:cubicBezTo>
                    <a:pt x="13" y="0"/>
                    <a:pt x="24" y="0"/>
                    <a:pt x="31" y="4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3" name="Freeform 242">
              <a:extLst>
                <a:ext uri="{FF2B5EF4-FFF2-40B4-BE49-F238E27FC236}">
                  <a16:creationId xmlns:a16="http://schemas.microsoft.com/office/drawing/2014/main" id="{D8D738B9-765D-4653-8E91-845AE4F35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23999" y="9742435"/>
              <a:ext cx="104775" cy="57150"/>
            </a:xfrm>
            <a:custGeom>
              <a:avLst/>
              <a:gdLst>
                <a:gd name="T0" fmla="*/ 31 w 38"/>
                <a:gd name="T1" fmla="*/ 4 h 21"/>
                <a:gd name="T2" fmla="*/ 31 w 38"/>
                <a:gd name="T3" fmla="*/ 18 h 21"/>
                <a:gd name="T4" fmla="*/ 7 w 38"/>
                <a:gd name="T5" fmla="*/ 18 h 21"/>
                <a:gd name="T6" fmla="*/ 7 w 38"/>
                <a:gd name="T7" fmla="*/ 4 h 21"/>
                <a:gd name="T8" fmla="*/ 31 w 38"/>
                <a:gd name="T9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1">
                  <a:moveTo>
                    <a:pt x="31" y="4"/>
                  </a:moveTo>
                  <a:cubicBezTo>
                    <a:pt x="38" y="8"/>
                    <a:pt x="38" y="14"/>
                    <a:pt x="31" y="18"/>
                  </a:cubicBezTo>
                  <a:cubicBezTo>
                    <a:pt x="25" y="21"/>
                    <a:pt x="14" y="21"/>
                    <a:pt x="7" y="18"/>
                  </a:cubicBezTo>
                  <a:cubicBezTo>
                    <a:pt x="0" y="14"/>
                    <a:pt x="0" y="8"/>
                    <a:pt x="7" y="4"/>
                  </a:cubicBezTo>
                  <a:cubicBezTo>
                    <a:pt x="14" y="0"/>
                    <a:pt x="25" y="0"/>
                    <a:pt x="31" y="4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4" name="Freeform 243">
              <a:extLst>
                <a:ext uri="{FF2B5EF4-FFF2-40B4-BE49-F238E27FC236}">
                  <a16:creationId xmlns:a16="http://schemas.microsoft.com/office/drawing/2014/main" id="{713D9BA4-4CC8-42ED-9CAB-680983BC4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44662" y="9869435"/>
              <a:ext cx="101600" cy="57150"/>
            </a:xfrm>
            <a:custGeom>
              <a:avLst/>
              <a:gdLst>
                <a:gd name="T0" fmla="*/ 30 w 37"/>
                <a:gd name="T1" fmla="*/ 3 h 21"/>
                <a:gd name="T2" fmla="*/ 30 w 37"/>
                <a:gd name="T3" fmla="*/ 17 h 21"/>
                <a:gd name="T4" fmla="*/ 6 w 37"/>
                <a:gd name="T5" fmla="*/ 17 h 21"/>
                <a:gd name="T6" fmla="*/ 6 w 37"/>
                <a:gd name="T7" fmla="*/ 3 h 21"/>
                <a:gd name="T8" fmla="*/ 30 w 37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1">
                  <a:moveTo>
                    <a:pt x="30" y="3"/>
                  </a:moveTo>
                  <a:cubicBezTo>
                    <a:pt x="37" y="7"/>
                    <a:pt x="37" y="13"/>
                    <a:pt x="30" y="17"/>
                  </a:cubicBezTo>
                  <a:cubicBezTo>
                    <a:pt x="24" y="21"/>
                    <a:pt x="13" y="21"/>
                    <a:pt x="6" y="17"/>
                  </a:cubicBezTo>
                  <a:cubicBezTo>
                    <a:pt x="0" y="13"/>
                    <a:pt x="0" y="7"/>
                    <a:pt x="6" y="3"/>
                  </a:cubicBezTo>
                  <a:cubicBezTo>
                    <a:pt x="13" y="0"/>
                    <a:pt x="24" y="0"/>
                    <a:pt x="30" y="3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5" name="Freeform 244">
              <a:extLst>
                <a:ext uri="{FF2B5EF4-FFF2-40B4-BE49-F238E27FC236}">
                  <a16:creationId xmlns:a16="http://schemas.microsoft.com/office/drawing/2014/main" id="{0772E5A0-371B-4AB6-8358-7F0347F12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1649" y="10102798"/>
              <a:ext cx="101600" cy="61913"/>
            </a:xfrm>
            <a:custGeom>
              <a:avLst/>
              <a:gdLst>
                <a:gd name="T0" fmla="*/ 31 w 37"/>
                <a:gd name="T1" fmla="*/ 4 h 22"/>
                <a:gd name="T2" fmla="*/ 31 w 37"/>
                <a:gd name="T3" fmla="*/ 18 h 22"/>
                <a:gd name="T4" fmla="*/ 7 w 37"/>
                <a:gd name="T5" fmla="*/ 18 h 22"/>
                <a:gd name="T6" fmla="*/ 7 w 37"/>
                <a:gd name="T7" fmla="*/ 4 h 22"/>
                <a:gd name="T8" fmla="*/ 31 w 37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2">
                  <a:moveTo>
                    <a:pt x="31" y="4"/>
                  </a:moveTo>
                  <a:cubicBezTo>
                    <a:pt x="37" y="8"/>
                    <a:pt x="37" y="14"/>
                    <a:pt x="31" y="18"/>
                  </a:cubicBezTo>
                  <a:cubicBezTo>
                    <a:pt x="24" y="22"/>
                    <a:pt x="13" y="22"/>
                    <a:pt x="7" y="18"/>
                  </a:cubicBezTo>
                  <a:cubicBezTo>
                    <a:pt x="0" y="14"/>
                    <a:pt x="0" y="8"/>
                    <a:pt x="7" y="4"/>
                  </a:cubicBezTo>
                  <a:cubicBezTo>
                    <a:pt x="13" y="0"/>
                    <a:pt x="24" y="0"/>
                    <a:pt x="31" y="4"/>
                  </a:cubicBezTo>
                  <a:close/>
                </a:path>
              </a:pathLst>
            </a:custGeom>
            <a:solidFill>
              <a:srgbClr val="1919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6" name="Freeform 245">
              <a:extLst>
                <a:ext uri="{FF2B5EF4-FFF2-40B4-BE49-F238E27FC236}">
                  <a16:creationId xmlns:a16="http://schemas.microsoft.com/office/drawing/2014/main" id="{ED6F6168-B2FE-488F-8164-2C55BD990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98349" y="9817048"/>
              <a:ext cx="3449638" cy="1209675"/>
            </a:xfrm>
            <a:custGeom>
              <a:avLst/>
              <a:gdLst>
                <a:gd name="T0" fmla="*/ 1250 w 1250"/>
                <a:gd name="T1" fmla="*/ 0 h 438"/>
                <a:gd name="T2" fmla="*/ 1250 w 1250"/>
                <a:gd name="T3" fmla="*/ 30 h 438"/>
                <a:gd name="T4" fmla="*/ 1239 w 1250"/>
                <a:gd name="T5" fmla="*/ 50 h 438"/>
                <a:gd name="T6" fmla="*/ 592 w 1250"/>
                <a:gd name="T7" fmla="*/ 423 h 438"/>
                <a:gd name="T8" fmla="*/ 510 w 1250"/>
                <a:gd name="T9" fmla="*/ 423 h 438"/>
                <a:gd name="T10" fmla="*/ 14 w 1250"/>
                <a:gd name="T11" fmla="*/ 137 h 438"/>
                <a:gd name="T12" fmla="*/ 0 w 1250"/>
                <a:gd name="T13" fmla="*/ 114 h 438"/>
                <a:gd name="T14" fmla="*/ 0 w 1250"/>
                <a:gd name="T15" fmla="*/ 84 h 438"/>
                <a:gd name="T16" fmla="*/ 5 w 1250"/>
                <a:gd name="T17" fmla="*/ 98 h 438"/>
                <a:gd name="T18" fmla="*/ 14 w 1250"/>
                <a:gd name="T19" fmla="*/ 106 h 438"/>
                <a:gd name="T20" fmla="*/ 117 w 1250"/>
                <a:gd name="T21" fmla="*/ 166 h 438"/>
                <a:gd name="T22" fmla="*/ 510 w 1250"/>
                <a:gd name="T23" fmla="*/ 393 h 438"/>
                <a:gd name="T24" fmla="*/ 592 w 1250"/>
                <a:gd name="T25" fmla="*/ 393 h 438"/>
                <a:gd name="T26" fmla="*/ 1239 w 1250"/>
                <a:gd name="T27" fmla="*/ 19 h 438"/>
                <a:gd name="T28" fmla="*/ 1244 w 1250"/>
                <a:gd name="T29" fmla="*/ 15 h 438"/>
                <a:gd name="T30" fmla="*/ 1250 w 1250"/>
                <a:gd name="T31" fmla="*/ 0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50" h="438">
                  <a:moveTo>
                    <a:pt x="1250" y="0"/>
                  </a:moveTo>
                  <a:cubicBezTo>
                    <a:pt x="1250" y="30"/>
                    <a:pt x="1250" y="30"/>
                    <a:pt x="1250" y="30"/>
                  </a:cubicBezTo>
                  <a:cubicBezTo>
                    <a:pt x="1250" y="37"/>
                    <a:pt x="1246" y="45"/>
                    <a:pt x="1239" y="50"/>
                  </a:cubicBezTo>
                  <a:cubicBezTo>
                    <a:pt x="592" y="423"/>
                    <a:pt x="592" y="423"/>
                    <a:pt x="592" y="423"/>
                  </a:cubicBezTo>
                  <a:cubicBezTo>
                    <a:pt x="567" y="438"/>
                    <a:pt x="535" y="438"/>
                    <a:pt x="510" y="423"/>
                  </a:cubicBezTo>
                  <a:cubicBezTo>
                    <a:pt x="14" y="137"/>
                    <a:pt x="14" y="137"/>
                    <a:pt x="14" y="137"/>
                  </a:cubicBezTo>
                  <a:cubicBezTo>
                    <a:pt x="5" y="132"/>
                    <a:pt x="0" y="123"/>
                    <a:pt x="0" y="11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9"/>
                    <a:pt x="2" y="94"/>
                    <a:pt x="5" y="98"/>
                  </a:cubicBezTo>
                  <a:cubicBezTo>
                    <a:pt x="7" y="101"/>
                    <a:pt x="10" y="104"/>
                    <a:pt x="14" y="106"/>
                  </a:cubicBezTo>
                  <a:cubicBezTo>
                    <a:pt x="117" y="166"/>
                    <a:pt x="117" y="166"/>
                    <a:pt x="117" y="166"/>
                  </a:cubicBezTo>
                  <a:cubicBezTo>
                    <a:pt x="510" y="393"/>
                    <a:pt x="510" y="393"/>
                    <a:pt x="510" y="393"/>
                  </a:cubicBezTo>
                  <a:cubicBezTo>
                    <a:pt x="535" y="407"/>
                    <a:pt x="567" y="407"/>
                    <a:pt x="592" y="393"/>
                  </a:cubicBezTo>
                  <a:cubicBezTo>
                    <a:pt x="1239" y="19"/>
                    <a:pt x="1239" y="19"/>
                    <a:pt x="1239" y="19"/>
                  </a:cubicBezTo>
                  <a:cubicBezTo>
                    <a:pt x="1241" y="18"/>
                    <a:pt x="1243" y="16"/>
                    <a:pt x="1244" y="15"/>
                  </a:cubicBezTo>
                  <a:cubicBezTo>
                    <a:pt x="1248" y="10"/>
                    <a:pt x="1250" y="5"/>
                    <a:pt x="1250" y="0"/>
                  </a:cubicBezTo>
                  <a:close/>
                </a:path>
              </a:pathLst>
            </a:custGeom>
            <a:solidFill>
              <a:srgbClr val="01011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295" name="Group 294">
            <a:extLst>
              <a:ext uri="{FF2B5EF4-FFF2-40B4-BE49-F238E27FC236}">
                <a16:creationId xmlns:a16="http://schemas.microsoft.com/office/drawing/2014/main" id="{CA94196A-FEF6-47E9-B637-1017599478FB}"/>
              </a:ext>
            </a:extLst>
          </p:cNvPr>
          <p:cNvGrpSpPr/>
          <p:nvPr/>
        </p:nvGrpSpPr>
        <p:grpSpPr>
          <a:xfrm>
            <a:off x="9168719" y="2572219"/>
            <a:ext cx="355554" cy="499997"/>
            <a:chOff x="18339824" y="6715073"/>
            <a:chExt cx="711201" cy="1000125"/>
          </a:xfrm>
        </p:grpSpPr>
        <p:sp>
          <p:nvSpPr>
            <p:cNvPr id="47" name="Freeform 246">
              <a:extLst>
                <a:ext uri="{FF2B5EF4-FFF2-40B4-BE49-F238E27FC236}">
                  <a16:creationId xmlns:a16="http://schemas.microsoft.com/office/drawing/2014/main" id="{889C24A1-99AB-442F-A6AA-89AB604A4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52537" y="6715073"/>
              <a:ext cx="598488" cy="974725"/>
            </a:xfrm>
            <a:custGeom>
              <a:avLst/>
              <a:gdLst>
                <a:gd name="T0" fmla="*/ 175 w 217"/>
                <a:gd name="T1" fmla="*/ 340 h 353"/>
                <a:gd name="T2" fmla="*/ 42 w 217"/>
                <a:gd name="T3" fmla="*/ 263 h 353"/>
                <a:gd name="T4" fmla="*/ 0 w 217"/>
                <a:gd name="T5" fmla="*/ 183 h 353"/>
                <a:gd name="T6" fmla="*/ 0 w 217"/>
                <a:gd name="T7" fmla="*/ 45 h 353"/>
                <a:gd name="T8" fmla="*/ 42 w 217"/>
                <a:gd name="T9" fmla="*/ 13 h 353"/>
                <a:gd name="T10" fmla="*/ 175 w 217"/>
                <a:gd name="T11" fmla="*/ 90 h 353"/>
                <a:gd name="T12" fmla="*/ 217 w 217"/>
                <a:gd name="T13" fmla="*/ 170 h 353"/>
                <a:gd name="T14" fmla="*/ 217 w 217"/>
                <a:gd name="T15" fmla="*/ 308 h 353"/>
                <a:gd name="T16" fmla="*/ 175 w 217"/>
                <a:gd name="T17" fmla="*/ 34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7" h="353">
                  <a:moveTo>
                    <a:pt x="175" y="340"/>
                  </a:moveTo>
                  <a:cubicBezTo>
                    <a:pt x="42" y="263"/>
                    <a:pt x="42" y="263"/>
                    <a:pt x="42" y="263"/>
                  </a:cubicBezTo>
                  <a:cubicBezTo>
                    <a:pt x="19" y="250"/>
                    <a:pt x="0" y="214"/>
                    <a:pt x="0" y="18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14"/>
                    <a:pt x="19" y="0"/>
                    <a:pt x="42" y="13"/>
                  </a:cubicBezTo>
                  <a:cubicBezTo>
                    <a:pt x="175" y="90"/>
                    <a:pt x="175" y="90"/>
                    <a:pt x="175" y="90"/>
                  </a:cubicBezTo>
                  <a:cubicBezTo>
                    <a:pt x="198" y="103"/>
                    <a:pt x="217" y="139"/>
                    <a:pt x="217" y="170"/>
                  </a:cubicBezTo>
                  <a:cubicBezTo>
                    <a:pt x="217" y="308"/>
                    <a:pt x="217" y="308"/>
                    <a:pt x="217" y="308"/>
                  </a:cubicBezTo>
                  <a:cubicBezTo>
                    <a:pt x="217" y="339"/>
                    <a:pt x="198" y="353"/>
                    <a:pt x="175" y="340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8" name="Freeform 247">
              <a:extLst>
                <a:ext uri="{FF2B5EF4-FFF2-40B4-BE49-F238E27FC236}">
                  <a16:creationId xmlns:a16="http://schemas.microsoft.com/office/drawing/2014/main" id="{929AE0AF-02E7-47BD-9BC4-F89159EA8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39824" y="6740473"/>
              <a:ext cx="595313" cy="974725"/>
            </a:xfrm>
            <a:custGeom>
              <a:avLst/>
              <a:gdLst>
                <a:gd name="T0" fmla="*/ 174 w 216"/>
                <a:gd name="T1" fmla="*/ 339 h 353"/>
                <a:gd name="T2" fmla="*/ 42 w 216"/>
                <a:gd name="T3" fmla="*/ 263 h 353"/>
                <a:gd name="T4" fmla="*/ 0 w 216"/>
                <a:gd name="T5" fmla="*/ 183 h 353"/>
                <a:gd name="T6" fmla="*/ 0 w 216"/>
                <a:gd name="T7" fmla="*/ 45 h 353"/>
                <a:gd name="T8" fmla="*/ 42 w 216"/>
                <a:gd name="T9" fmla="*/ 13 h 353"/>
                <a:gd name="T10" fmla="*/ 174 w 216"/>
                <a:gd name="T11" fmla="*/ 89 h 353"/>
                <a:gd name="T12" fmla="*/ 216 w 216"/>
                <a:gd name="T13" fmla="*/ 170 h 353"/>
                <a:gd name="T14" fmla="*/ 216 w 216"/>
                <a:gd name="T15" fmla="*/ 308 h 353"/>
                <a:gd name="T16" fmla="*/ 174 w 216"/>
                <a:gd name="T17" fmla="*/ 339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353">
                  <a:moveTo>
                    <a:pt x="174" y="339"/>
                  </a:moveTo>
                  <a:cubicBezTo>
                    <a:pt x="42" y="263"/>
                    <a:pt x="42" y="263"/>
                    <a:pt x="42" y="263"/>
                  </a:cubicBezTo>
                  <a:cubicBezTo>
                    <a:pt x="18" y="250"/>
                    <a:pt x="0" y="214"/>
                    <a:pt x="0" y="18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14"/>
                    <a:pt x="18" y="0"/>
                    <a:pt x="42" y="13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97" y="103"/>
                    <a:pt x="216" y="139"/>
                    <a:pt x="216" y="170"/>
                  </a:cubicBezTo>
                  <a:cubicBezTo>
                    <a:pt x="216" y="308"/>
                    <a:pt x="216" y="308"/>
                    <a:pt x="216" y="308"/>
                  </a:cubicBezTo>
                  <a:cubicBezTo>
                    <a:pt x="216" y="339"/>
                    <a:pt x="197" y="353"/>
                    <a:pt x="174" y="339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9" name="Freeform 248">
              <a:extLst>
                <a:ext uri="{FF2B5EF4-FFF2-40B4-BE49-F238E27FC236}">
                  <a16:creationId xmlns:a16="http://schemas.microsoft.com/office/drawing/2014/main" id="{FAF33B64-CDF3-4607-AE97-42C2DDD157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52549" y="7346898"/>
              <a:ext cx="157163" cy="141288"/>
            </a:xfrm>
            <a:custGeom>
              <a:avLst/>
              <a:gdLst>
                <a:gd name="T0" fmla="*/ 47 w 57"/>
                <a:gd name="T1" fmla="*/ 47 h 51"/>
                <a:gd name="T2" fmla="*/ 10 w 57"/>
                <a:gd name="T3" fmla="*/ 26 h 51"/>
                <a:gd name="T4" fmla="*/ 0 w 57"/>
                <a:gd name="T5" fmla="*/ 9 h 51"/>
                <a:gd name="T6" fmla="*/ 10 w 57"/>
                <a:gd name="T7" fmla="*/ 3 h 51"/>
                <a:gd name="T8" fmla="*/ 47 w 57"/>
                <a:gd name="T9" fmla="*/ 24 h 51"/>
                <a:gd name="T10" fmla="*/ 57 w 57"/>
                <a:gd name="T11" fmla="*/ 42 h 51"/>
                <a:gd name="T12" fmla="*/ 47 w 57"/>
                <a:gd name="T13" fmla="*/ 47 h 51"/>
                <a:gd name="T14" fmla="*/ 10 w 57"/>
                <a:gd name="T15" fmla="*/ 10 h 51"/>
                <a:gd name="T16" fmla="*/ 6 w 57"/>
                <a:gd name="T17" fmla="*/ 12 h 51"/>
                <a:gd name="T18" fmla="*/ 10 w 57"/>
                <a:gd name="T19" fmla="*/ 19 h 51"/>
                <a:gd name="T20" fmla="*/ 47 w 57"/>
                <a:gd name="T21" fmla="*/ 40 h 51"/>
                <a:gd name="T22" fmla="*/ 51 w 57"/>
                <a:gd name="T23" fmla="*/ 38 h 51"/>
                <a:gd name="T24" fmla="*/ 47 w 57"/>
                <a:gd name="T25" fmla="*/ 31 h 51"/>
                <a:gd name="T26" fmla="*/ 10 w 57"/>
                <a:gd name="T27" fmla="*/ 1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" h="51">
                  <a:moveTo>
                    <a:pt x="47" y="47"/>
                  </a:moveTo>
                  <a:cubicBezTo>
                    <a:pt x="10" y="26"/>
                    <a:pt x="10" y="26"/>
                    <a:pt x="10" y="26"/>
                  </a:cubicBezTo>
                  <a:cubicBezTo>
                    <a:pt x="4" y="23"/>
                    <a:pt x="0" y="15"/>
                    <a:pt x="0" y="9"/>
                  </a:cubicBezTo>
                  <a:cubicBezTo>
                    <a:pt x="0" y="2"/>
                    <a:pt x="4" y="0"/>
                    <a:pt x="10" y="3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3" y="27"/>
                    <a:pt x="57" y="35"/>
                    <a:pt x="57" y="42"/>
                  </a:cubicBezTo>
                  <a:cubicBezTo>
                    <a:pt x="57" y="48"/>
                    <a:pt x="53" y="51"/>
                    <a:pt x="47" y="47"/>
                  </a:cubicBezTo>
                  <a:close/>
                  <a:moveTo>
                    <a:pt x="10" y="10"/>
                  </a:moveTo>
                  <a:cubicBezTo>
                    <a:pt x="8" y="9"/>
                    <a:pt x="6" y="10"/>
                    <a:pt x="6" y="12"/>
                  </a:cubicBezTo>
                  <a:cubicBezTo>
                    <a:pt x="6" y="15"/>
                    <a:pt x="8" y="18"/>
                    <a:pt x="10" y="19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9" y="42"/>
                    <a:pt x="51" y="40"/>
                    <a:pt x="51" y="38"/>
                  </a:cubicBezTo>
                  <a:cubicBezTo>
                    <a:pt x="51" y="36"/>
                    <a:pt x="49" y="32"/>
                    <a:pt x="47" y="31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0" name="Freeform 249">
              <a:extLst>
                <a:ext uri="{FF2B5EF4-FFF2-40B4-BE49-F238E27FC236}">
                  <a16:creationId xmlns:a16="http://schemas.microsoft.com/office/drawing/2014/main" id="{3036EC75-A7DE-48B9-9BC1-37B8D7B38D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52549" y="7300860"/>
              <a:ext cx="157163" cy="139700"/>
            </a:xfrm>
            <a:custGeom>
              <a:avLst/>
              <a:gdLst>
                <a:gd name="T0" fmla="*/ 47 w 57"/>
                <a:gd name="T1" fmla="*/ 48 h 51"/>
                <a:gd name="T2" fmla="*/ 10 w 57"/>
                <a:gd name="T3" fmla="*/ 27 h 51"/>
                <a:gd name="T4" fmla="*/ 0 w 57"/>
                <a:gd name="T5" fmla="*/ 9 h 51"/>
                <a:gd name="T6" fmla="*/ 10 w 57"/>
                <a:gd name="T7" fmla="*/ 4 h 51"/>
                <a:gd name="T8" fmla="*/ 47 w 57"/>
                <a:gd name="T9" fmla="*/ 25 h 51"/>
                <a:gd name="T10" fmla="*/ 57 w 57"/>
                <a:gd name="T11" fmla="*/ 42 h 51"/>
                <a:gd name="T12" fmla="*/ 47 w 57"/>
                <a:gd name="T13" fmla="*/ 48 h 51"/>
                <a:gd name="T14" fmla="*/ 10 w 57"/>
                <a:gd name="T15" fmla="*/ 11 h 51"/>
                <a:gd name="T16" fmla="*/ 6 w 57"/>
                <a:gd name="T17" fmla="*/ 13 h 51"/>
                <a:gd name="T18" fmla="*/ 10 w 57"/>
                <a:gd name="T19" fmla="*/ 20 h 51"/>
                <a:gd name="T20" fmla="*/ 47 w 57"/>
                <a:gd name="T21" fmla="*/ 41 h 51"/>
                <a:gd name="T22" fmla="*/ 51 w 57"/>
                <a:gd name="T23" fmla="*/ 39 h 51"/>
                <a:gd name="T24" fmla="*/ 47 w 57"/>
                <a:gd name="T25" fmla="*/ 32 h 51"/>
                <a:gd name="T26" fmla="*/ 10 w 57"/>
                <a:gd name="T27" fmla="*/ 1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" h="51">
                  <a:moveTo>
                    <a:pt x="47" y="48"/>
                  </a:moveTo>
                  <a:cubicBezTo>
                    <a:pt x="10" y="27"/>
                    <a:pt x="10" y="27"/>
                    <a:pt x="10" y="27"/>
                  </a:cubicBezTo>
                  <a:cubicBezTo>
                    <a:pt x="4" y="24"/>
                    <a:pt x="0" y="16"/>
                    <a:pt x="0" y="9"/>
                  </a:cubicBezTo>
                  <a:cubicBezTo>
                    <a:pt x="0" y="3"/>
                    <a:pt x="4" y="0"/>
                    <a:pt x="10" y="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53" y="28"/>
                    <a:pt x="57" y="36"/>
                    <a:pt x="57" y="42"/>
                  </a:cubicBezTo>
                  <a:cubicBezTo>
                    <a:pt x="57" y="49"/>
                    <a:pt x="53" y="51"/>
                    <a:pt x="47" y="48"/>
                  </a:cubicBezTo>
                  <a:close/>
                  <a:moveTo>
                    <a:pt x="10" y="11"/>
                  </a:moveTo>
                  <a:cubicBezTo>
                    <a:pt x="8" y="9"/>
                    <a:pt x="6" y="11"/>
                    <a:pt x="6" y="13"/>
                  </a:cubicBezTo>
                  <a:cubicBezTo>
                    <a:pt x="6" y="15"/>
                    <a:pt x="8" y="19"/>
                    <a:pt x="10" y="20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9" y="42"/>
                    <a:pt x="51" y="41"/>
                    <a:pt x="51" y="39"/>
                  </a:cubicBezTo>
                  <a:cubicBezTo>
                    <a:pt x="51" y="36"/>
                    <a:pt x="49" y="33"/>
                    <a:pt x="47" y="32"/>
                  </a:cubicBezTo>
                  <a:lnTo>
                    <a:pt x="10" y="1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1" name="Freeform 250">
              <a:extLst>
                <a:ext uri="{FF2B5EF4-FFF2-40B4-BE49-F238E27FC236}">
                  <a16:creationId xmlns:a16="http://schemas.microsoft.com/office/drawing/2014/main" id="{249C238E-8614-4C95-BC38-B4627687F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71599" y="7408810"/>
              <a:ext cx="119063" cy="95250"/>
            </a:xfrm>
            <a:custGeom>
              <a:avLst/>
              <a:gdLst>
                <a:gd name="T0" fmla="*/ 21 w 43"/>
                <a:gd name="T1" fmla="*/ 30 h 35"/>
                <a:gd name="T2" fmla="*/ 0 w 43"/>
                <a:gd name="T3" fmla="*/ 0 h 35"/>
                <a:gd name="T4" fmla="*/ 6 w 43"/>
                <a:gd name="T5" fmla="*/ 1 h 35"/>
                <a:gd name="T6" fmla="*/ 21 w 43"/>
                <a:gd name="T7" fmla="*/ 22 h 35"/>
                <a:gd name="T8" fmla="*/ 37 w 43"/>
                <a:gd name="T9" fmla="*/ 19 h 35"/>
                <a:gd name="T10" fmla="*/ 43 w 43"/>
                <a:gd name="T11" fmla="*/ 25 h 35"/>
                <a:gd name="T12" fmla="*/ 21 w 43"/>
                <a:gd name="T13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35">
                  <a:moveTo>
                    <a:pt x="21" y="30"/>
                  </a:moveTo>
                  <a:cubicBezTo>
                    <a:pt x="12" y="24"/>
                    <a:pt x="3" y="12"/>
                    <a:pt x="0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10"/>
                    <a:pt x="15" y="18"/>
                    <a:pt x="21" y="22"/>
                  </a:cubicBezTo>
                  <a:cubicBezTo>
                    <a:pt x="28" y="26"/>
                    <a:pt x="35" y="25"/>
                    <a:pt x="37" y="19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0" y="33"/>
                    <a:pt x="31" y="35"/>
                    <a:pt x="21" y="3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2" name="Freeform 251">
              <a:extLst>
                <a:ext uri="{FF2B5EF4-FFF2-40B4-BE49-F238E27FC236}">
                  <a16:creationId xmlns:a16="http://schemas.microsoft.com/office/drawing/2014/main" id="{021424F6-F8B3-4E2A-9F60-ED8368A4A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08099" y="7026223"/>
              <a:ext cx="246063" cy="360363"/>
            </a:xfrm>
            <a:custGeom>
              <a:avLst/>
              <a:gdLst>
                <a:gd name="T0" fmla="*/ 28 w 89"/>
                <a:gd name="T1" fmla="*/ 107 h 130"/>
                <a:gd name="T2" fmla="*/ 21 w 89"/>
                <a:gd name="T3" fmla="*/ 103 h 130"/>
                <a:gd name="T4" fmla="*/ 15 w 89"/>
                <a:gd name="T5" fmla="*/ 86 h 130"/>
                <a:gd name="T6" fmla="*/ 0 w 89"/>
                <a:gd name="T7" fmla="*/ 40 h 130"/>
                <a:gd name="T8" fmla="*/ 44 w 89"/>
                <a:gd name="T9" fmla="*/ 14 h 130"/>
                <a:gd name="T10" fmla="*/ 89 w 89"/>
                <a:gd name="T11" fmla="*/ 91 h 130"/>
                <a:gd name="T12" fmla="*/ 74 w 89"/>
                <a:gd name="T13" fmla="*/ 120 h 130"/>
                <a:gd name="T14" fmla="*/ 74 w 89"/>
                <a:gd name="T15" fmla="*/ 120 h 130"/>
                <a:gd name="T16" fmla="*/ 68 w 89"/>
                <a:gd name="T17" fmla="*/ 130 h 130"/>
                <a:gd name="T18" fmla="*/ 62 w 89"/>
                <a:gd name="T19" fmla="*/ 127 h 130"/>
                <a:gd name="T20" fmla="*/ 70 w 89"/>
                <a:gd name="T21" fmla="*/ 112 h 130"/>
                <a:gd name="T22" fmla="*/ 70 w 89"/>
                <a:gd name="T23" fmla="*/ 113 h 130"/>
                <a:gd name="T24" fmla="*/ 70 w 89"/>
                <a:gd name="T25" fmla="*/ 112 h 130"/>
                <a:gd name="T26" fmla="*/ 82 w 89"/>
                <a:gd name="T27" fmla="*/ 87 h 130"/>
                <a:gd name="T28" fmla="*/ 44 w 89"/>
                <a:gd name="T29" fmla="*/ 22 h 130"/>
                <a:gd name="T30" fmla="*/ 7 w 89"/>
                <a:gd name="T31" fmla="*/ 43 h 130"/>
                <a:gd name="T32" fmla="*/ 19 w 89"/>
                <a:gd name="T33" fmla="*/ 83 h 130"/>
                <a:gd name="T34" fmla="*/ 28 w 89"/>
                <a:gd name="T35" fmla="*/ 10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9" h="130">
                  <a:moveTo>
                    <a:pt x="28" y="107"/>
                  </a:moveTo>
                  <a:cubicBezTo>
                    <a:pt x="21" y="103"/>
                    <a:pt x="21" y="103"/>
                    <a:pt x="21" y="103"/>
                  </a:cubicBezTo>
                  <a:cubicBezTo>
                    <a:pt x="21" y="99"/>
                    <a:pt x="19" y="93"/>
                    <a:pt x="15" y="86"/>
                  </a:cubicBezTo>
                  <a:cubicBezTo>
                    <a:pt x="6" y="71"/>
                    <a:pt x="0" y="54"/>
                    <a:pt x="0" y="40"/>
                  </a:cubicBezTo>
                  <a:cubicBezTo>
                    <a:pt x="0" y="12"/>
                    <a:pt x="20" y="0"/>
                    <a:pt x="44" y="14"/>
                  </a:cubicBezTo>
                  <a:cubicBezTo>
                    <a:pt x="69" y="28"/>
                    <a:pt x="89" y="63"/>
                    <a:pt x="89" y="91"/>
                  </a:cubicBezTo>
                  <a:cubicBezTo>
                    <a:pt x="89" y="105"/>
                    <a:pt x="83" y="116"/>
                    <a:pt x="74" y="120"/>
                  </a:cubicBezTo>
                  <a:cubicBezTo>
                    <a:pt x="74" y="120"/>
                    <a:pt x="74" y="120"/>
                    <a:pt x="74" y="120"/>
                  </a:cubicBezTo>
                  <a:cubicBezTo>
                    <a:pt x="70" y="122"/>
                    <a:pt x="68" y="126"/>
                    <a:pt x="68" y="130"/>
                  </a:cubicBezTo>
                  <a:cubicBezTo>
                    <a:pt x="62" y="127"/>
                    <a:pt x="62" y="127"/>
                    <a:pt x="62" y="127"/>
                  </a:cubicBezTo>
                  <a:cubicBezTo>
                    <a:pt x="61" y="120"/>
                    <a:pt x="64" y="115"/>
                    <a:pt x="70" y="112"/>
                  </a:cubicBezTo>
                  <a:cubicBezTo>
                    <a:pt x="70" y="113"/>
                    <a:pt x="70" y="113"/>
                    <a:pt x="70" y="113"/>
                  </a:cubicBezTo>
                  <a:cubicBezTo>
                    <a:pt x="70" y="112"/>
                    <a:pt x="70" y="112"/>
                    <a:pt x="70" y="112"/>
                  </a:cubicBezTo>
                  <a:cubicBezTo>
                    <a:pt x="78" y="109"/>
                    <a:pt x="82" y="99"/>
                    <a:pt x="82" y="87"/>
                  </a:cubicBezTo>
                  <a:cubicBezTo>
                    <a:pt x="82" y="63"/>
                    <a:pt x="65" y="34"/>
                    <a:pt x="44" y="22"/>
                  </a:cubicBezTo>
                  <a:cubicBezTo>
                    <a:pt x="24" y="10"/>
                    <a:pt x="7" y="19"/>
                    <a:pt x="7" y="43"/>
                  </a:cubicBezTo>
                  <a:cubicBezTo>
                    <a:pt x="7" y="56"/>
                    <a:pt x="11" y="70"/>
                    <a:pt x="19" y="83"/>
                  </a:cubicBezTo>
                  <a:cubicBezTo>
                    <a:pt x="25" y="93"/>
                    <a:pt x="28" y="101"/>
                    <a:pt x="28" y="107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3" name="Freeform 252">
              <a:extLst>
                <a:ext uri="{FF2B5EF4-FFF2-40B4-BE49-F238E27FC236}">
                  <a16:creationId xmlns:a16="http://schemas.microsoft.com/office/drawing/2014/main" id="{1D115DAC-0C8A-4F54-A47D-A60076616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90649" y="7200848"/>
              <a:ext cx="77788" cy="163513"/>
            </a:xfrm>
            <a:custGeom>
              <a:avLst/>
              <a:gdLst>
                <a:gd name="T0" fmla="*/ 23 w 28"/>
                <a:gd name="T1" fmla="*/ 59 h 59"/>
                <a:gd name="T2" fmla="*/ 16 w 28"/>
                <a:gd name="T3" fmla="*/ 55 h 59"/>
                <a:gd name="T4" fmla="*/ 21 w 28"/>
                <a:gd name="T5" fmla="*/ 22 h 59"/>
                <a:gd name="T6" fmla="*/ 20 w 28"/>
                <a:gd name="T7" fmla="*/ 22 h 59"/>
                <a:gd name="T8" fmla="*/ 14 w 28"/>
                <a:gd name="T9" fmla="*/ 17 h 59"/>
                <a:gd name="T10" fmla="*/ 11 w 28"/>
                <a:gd name="T11" fmla="*/ 16 h 59"/>
                <a:gd name="T12" fmla="*/ 8 w 28"/>
                <a:gd name="T13" fmla="*/ 15 h 59"/>
                <a:gd name="T14" fmla="*/ 12 w 28"/>
                <a:gd name="T15" fmla="*/ 52 h 59"/>
                <a:gd name="T16" fmla="*/ 6 w 28"/>
                <a:gd name="T17" fmla="*/ 50 h 59"/>
                <a:gd name="T18" fmla="*/ 1 w 28"/>
                <a:gd name="T19" fmla="*/ 3 h 59"/>
                <a:gd name="T20" fmla="*/ 3 w 28"/>
                <a:gd name="T21" fmla="*/ 1 h 59"/>
                <a:gd name="T22" fmla="*/ 6 w 28"/>
                <a:gd name="T23" fmla="*/ 5 h 59"/>
                <a:gd name="T24" fmla="*/ 9 w 28"/>
                <a:gd name="T25" fmla="*/ 8 h 59"/>
                <a:gd name="T26" fmla="*/ 12 w 28"/>
                <a:gd name="T27" fmla="*/ 8 h 59"/>
                <a:gd name="T28" fmla="*/ 14 w 28"/>
                <a:gd name="T29" fmla="*/ 7 h 59"/>
                <a:gd name="T30" fmla="*/ 17 w 28"/>
                <a:gd name="T31" fmla="*/ 11 h 59"/>
                <a:gd name="T32" fmla="*/ 19 w 28"/>
                <a:gd name="T33" fmla="*/ 14 h 59"/>
                <a:gd name="T34" fmla="*/ 22 w 28"/>
                <a:gd name="T35" fmla="*/ 13 h 59"/>
                <a:gd name="T36" fmla="*/ 26 w 28"/>
                <a:gd name="T37" fmla="*/ 14 h 59"/>
                <a:gd name="T38" fmla="*/ 28 w 28"/>
                <a:gd name="T39" fmla="*/ 19 h 59"/>
                <a:gd name="T40" fmla="*/ 23 w 28"/>
                <a:gd name="T4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59">
                  <a:moveTo>
                    <a:pt x="23" y="59"/>
                  </a:moveTo>
                  <a:cubicBezTo>
                    <a:pt x="16" y="55"/>
                    <a:pt x="16" y="55"/>
                    <a:pt x="16" y="55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8" y="21"/>
                    <a:pt x="16" y="19"/>
                    <a:pt x="14" y="17"/>
                  </a:cubicBezTo>
                  <a:cubicBezTo>
                    <a:pt x="13" y="17"/>
                    <a:pt x="12" y="17"/>
                    <a:pt x="11" y="16"/>
                  </a:cubicBezTo>
                  <a:cubicBezTo>
                    <a:pt x="10" y="16"/>
                    <a:pt x="9" y="15"/>
                    <a:pt x="8" y="15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1" y="0"/>
                    <a:pt x="3" y="1"/>
                  </a:cubicBezTo>
                  <a:cubicBezTo>
                    <a:pt x="4" y="1"/>
                    <a:pt x="6" y="3"/>
                    <a:pt x="6" y="5"/>
                  </a:cubicBezTo>
                  <a:cubicBezTo>
                    <a:pt x="6" y="5"/>
                    <a:pt x="8" y="8"/>
                    <a:pt x="9" y="8"/>
                  </a:cubicBezTo>
                  <a:cubicBezTo>
                    <a:pt x="11" y="9"/>
                    <a:pt x="12" y="8"/>
                    <a:pt x="12" y="8"/>
                  </a:cubicBezTo>
                  <a:cubicBezTo>
                    <a:pt x="12" y="7"/>
                    <a:pt x="13" y="6"/>
                    <a:pt x="14" y="7"/>
                  </a:cubicBezTo>
                  <a:cubicBezTo>
                    <a:pt x="16" y="8"/>
                    <a:pt x="17" y="10"/>
                    <a:pt x="17" y="11"/>
                  </a:cubicBezTo>
                  <a:cubicBezTo>
                    <a:pt x="18" y="12"/>
                    <a:pt x="18" y="14"/>
                    <a:pt x="19" y="14"/>
                  </a:cubicBezTo>
                  <a:cubicBezTo>
                    <a:pt x="20" y="15"/>
                    <a:pt x="22" y="14"/>
                    <a:pt x="22" y="13"/>
                  </a:cubicBezTo>
                  <a:cubicBezTo>
                    <a:pt x="23" y="12"/>
                    <a:pt x="25" y="13"/>
                    <a:pt x="26" y="14"/>
                  </a:cubicBezTo>
                  <a:cubicBezTo>
                    <a:pt x="27" y="16"/>
                    <a:pt x="28" y="18"/>
                    <a:pt x="28" y="19"/>
                  </a:cubicBezTo>
                  <a:lnTo>
                    <a:pt x="23" y="59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4" name="Freeform 253">
              <a:extLst>
                <a:ext uri="{FF2B5EF4-FFF2-40B4-BE49-F238E27FC236}">
                  <a16:creationId xmlns:a16="http://schemas.microsoft.com/office/drawing/2014/main" id="{F57B1500-9E5A-49C8-ADEA-FCEBA2A3C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8274" y="7115123"/>
              <a:ext cx="71438" cy="112713"/>
            </a:xfrm>
            <a:custGeom>
              <a:avLst/>
              <a:gdLst>
                <a:gd name="T0" fmla="*/ 23 w 26"/>
                <a:gd name="T1" fmla="*/ 40 h 41"/>
                <a:gd name="T2" fmla="*/ 20 w 26"/>
                <a:gd name="T3" fmla="*/ 36 h 41"/>
                <a:gd name="T4" fmla="*/ 2 w 26"/>
                <a:gd name="T5" fmla="*/ 8 h 41"/>
                <a:gd name="T6" fmla="*/ 0 w 26"/>
                <a:gd name="T7" fmla="*/ 2 h 41"/>
                <a:gd name="T8" fmla="*/ 4 w 26"/>
                <a:gd name="T9" fmla="*/ 2 h 41"/>
                <a:gd name="T10" fmla="*/ 26 w 26"/>
                <a:gd name="T11" fmla="*/ 37 h 41"/>
                <a:gd name="T12" fmla="*/ 24 w 26"/>
                <a:gd name="T13" fmla="*/ 40 h 41"/>
                <a:gd name="T14" fmla="*/ 23 w 26"/>
                <a:gd name="T15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41">
                  <a:moveTo>
                    <a:pt x="23" y="40"/>
                  </a:moveTo>
                  <a:cubicBezTo>
                    <a:pt x="22" y="39"/>
                    <a:pt x="20" y="37"/>
                    <a:pt x="20" y="36"/>
                  </a:cubicBezTo>
                  <a:cubicBezTo>
                    <a:pt x="18" y="25"/>
                    <a:pt x="12" y="16"/>
                    <a:pt x="2" y="8"/>
                  </a:cubicBezTo>
                  <a:cubicBezTo>
                    <a:pt x="1" y="6"/>
                    <a:pt x="0" y="4"/>
                    <a:pt x="0" y="2"/>
                  </a:cubicBezTo>
                  <a:cubicBezTo>
                    <a:pt x="0" y="1"/>
                    <a:pt x="2" y="0"/>
                    <a:pt x="4" y="2"/>
                  </a:cubicBezTo>
                  <a:cubicBezTo>
                    <a:pt x="15" y="12"/>
                    <a:pt x="23" y="24"/>
                    <a:pt x="26" y="37"/>
                  </a:cubicBezTo>
                  <a:cubicBezTo>
                    <a:pt x="26" y="39"/>
                    <a:pt x="26" y="41"/>
                    <a:pt x="24" y="40"/>
                  </a:cubicBezTo>
                  <a:lnTo>
                    <a:pt x="23" y="4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5" name="Freeform 254">
              <a:extLst>
                <a:ext uri="{FF2B5EF4-FFF2-40B4-BE49-F238E27FC236}">
                  <a16:creationId xmlns:a16="http://schemas.microsoft.com/office/drawing/2014/main" id="{82BDD769-4B3E-4DE6-BD40-40C6AEB2D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7612" y="7092898"/>
              <a:ext cx="71438" cy="55563"/>
            </a:xfrm>
            <a:custGeom>
              <a:avLst/>
              <a:gdLst>
                <a:gd name="T0" fmla="*/ 22 w 26"/>
                <a:gd name="T1" fmla="*/ 19 h 20"/>
                <a:gd name="T2" fmla="*/ 3 w 26"/>
                <a:gd name="T3" fmla="*/ 8 h 20"/>
                <a:gd name="T4" fmla="*/ 0 w 26"/>
                <a:gd name="T5" fmla="*/ 2 h 20"/>
                <a:gd name="T6" fmla="*/ 3 w 26"/>
                <a:gd name="T7" fmla="*/ 1 h 20"/>
                <a:gd name="T8" fmla="*/ 22 w 26"/>
                <a:gd name="T9" fmla="*/ 12 h 20"/>
                <a:gd name="T10" fmla="*/ 26 w 26"/>
                <a:gd name="T11" fmla="*/ 17 h 20"/>
                <a:gd name="T12" fmla="*/ 22 w 26"/>
                <a:gd name="T1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0">
                  <a:moveTo>
                    <a:pt x="22" y="19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2" y="7"/>
                    <a:pt x="0" y="4"/>
                    <a:pt x="0" y="2"/>
                  </a:cubicBezTo>
                  <a:cubicBezTo>
                    <a:pt x="0" y="0"/>
                    <a:pt x="2" y="0"/>
                    <a:pt x="3" y="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4" y="13"/>
                    <a:pt x="26" y="15"/>
                    <a:pt x="26" y="17"/>
                  </a:cubicBezTo>
                  <a:cubicBezTo>
                    <a:pt x="26" y="19"/>
                    <a:pt x="24" y="20"/>
                    <a:pt x="22" y="1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6" name="Freeform 255">
              <a:extLst>
                <a:ext uri="{FF2B5EF4-FFF2-40B4-BE49-F238E27FC236}">
                  <a16:creationId xmlns:a16="http://schemas.microsoft.com/office/drawing/2014/main" id="{E4B71C8C-9D6A-4FF1-A5B7-40FB3D889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73212" y="7297685"/>
              <a:ext cx="71438" cy="55563"/>
            </a:xfrm>
            <a:custGeom>
              <a:avLst/>
              <a:gdLst>
                <a:gd name="T0" fmla="*/ 23 w 26"/>
                <a:gd name="T1" fmla="*/ 19 h 20"/>
                <a:gd name="T2" fmla="*/ 3 w 26"/>
                <a:gd name="T3" fmla="*/ 8 h 20"/>
                <a:gd name="T4" fmla="*/ 0 w 26"/>
                <a:gd name="T5" fmla="*/ 3 h 20"/>
                <a:gd name="T6" fmla="*/ 3 w 26"/>
                <a:gd name="T7" fmla="*/ 1 h 20"/>
                <a:gd name="T8" fmla="*/ 23 w 26"/>
                <a:gd name="T9" fmla="*/ 12 h 20"/>
                <a:gd name="T10" fmla="*/ 26 w 26"/>
                <a:gd name="T11" fmla="*/ 18 h 20"/>
                <a:gd name="T12" fmla="*/ 23 w 26"/>
                <a:gd name="T1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0">
                  <a:moveTo>
                    <a:pt x="23" y="19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4" y="13"/>
                    <a:pt x="26" y="16"/>
                    <a:pt x="26" y="18"/>
                  </a:cubicBezTo>
                  <a:cubicBezTo>
                    <a:pt x="26" y="20"/>
                    <a:pt x="24" y="20"/>
                    <a:pt x="23" y="1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7" name="Freeform 256">
              <a:extLst>
                <a:ext uri="{FF2B5EF4-FFF2-40B4-BE49-F238E27FC236}">
                  <a16:creationId xmlns:a16="http://schemas.microsoft.com/office/drawing/2014/main" id="{2F516B2E-433D-404A-828B-581AAD026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28762" y="7111948"/>
              <a:ext cx="80963" cy="61913"/>
            </a:xfrm>
            <a:custGeom>
              <a:avLst/>
              <a:gdLst>
                <a:gd name="T0" fmla="*/ 3 w 29"/>
                <a:gd name="T1" fmla="*/ 21 h 22"/>
                <a:gd name="T2" fmla="*/ 1 w 29"/>
                <a:gd name="T3" fmla="*/ 19 h 22"/>
                <a:gd name="T4" fmla="*/ 1 w 29"/>
                <a:gd name="T5" fmla="*/ 14 h 22"/>
                <a:gd name="T6" fmla="*/ 23 w 29"/>
                <a:gd name="T7" fmla="*/ 1 h 22"/>
                <a:gd name="T8" fmla="*/ 28 w 29"/>
                <a:gd name="T9" fmla="*/ 4 h 22"/>
                <a:gd name="T10" fmla="*/ 28 w 29"/>
                <a:gd name="T11" fmla="*/ 9 h 22"/>
                <a:gd name="T12" fmla="*/ 6 w 29"/>
                <a:gd name="T13" fmla="*/ 21 h 22"/>
                <a:gd name="T14" fmla="*/ 3 w 29"/>
                <a:gd name="T15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2">
                  <a:moveTo>
                    <a:pt x="3" y="21"/>
                  </a:moveTo>
                  <a:cubicBezTo>
                    <a:pt x="3" y="21"/>
                    <a:pt x="2" y="20"/>
                    <a:pt x="1" y="19"/>
                  </a:cubicBezTo>
                  <a:cubicBezTo>
                    <a:pt x="0" y="17"/>
                    <a:pt x="0" y="14"/>
                    <a:pt x="1" y="14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5" y="0"/>
                    <a:pt x="26" y="1"/>
                    <a:pt x="28" y="4"/>
                  </a:cubicBezTo>
                  <a:cubicBezTo>
                    <a:pt x="29" y="6"/>
                    <a:pt x="29" y="8"/>
                    <a:pt x="28" y="9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2"/>
                    <a:pt x="4" y="22"/>
                    <a:pt x="3" y="21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8" name="Freeform 257">
              <a:extLst>
                <a:ext uri="{FF2B5EF4-FFF2-40B4-BE49-F238E27FC236}">
                  <a16:creationId xmlns:a16="http://schemas.microsoft.com/office/drawing/2014/main" id="{152F024F-4F97-4633-A49C-4C64D2E06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0812" y="6973835"/>
              <a:ext cx="19050" cy="85725"/>
            </a:xfrm>
            <a:custGeom>
              <a:avLst/>
              <a:gdLst>
                <a:gd name="T0" fmla="*/ 3 w 7"/>
                <a:gd name="T1" fmla="*/ 30 h 31"/>
                <a:gd name="T2" fmla="*/ 0 w 7"/>
                <a:gd name="T3" fmla="*/ 25 h 31"/>
                <a:gd name="T4" fmla="*/ 0 w 7"/>
                <a:gd name="T5" fmla="*/ 3 h 31"/>
                <a:gd name="T6" fmla="*/ 3 w 7"/>
                <a:gd name="T7" fmla="*/ 1 h 31"/>
                <a:gd name="T8" fmla="*/ 7 w 7"/>
                <a:gd name="T9" fmla="*/ 6 h 31"/>
                <a:gd name="T10" fmla="*/ 7 w 7"/>
                <a:gd name="T11" fmla="*/ 28 h 31"/>
                <a:gd name="T12" fmla="*/ 3 w 7"/>
                <a:gd name="T13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1">
                  <a:moveTo>
                    <a:pt x="3" y="30"/>
                  </a:moveTo>
                  <a:cubicBezTo>
                    <a:pt x="2" y="29"/>
                    <a:pt x="0" y="27"/>
                    <a:pt x="0" y="2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5" y="2"/>
                    <a:pt x="7" y="4"/>
                    <a:pt x="7" y="6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30"/>
                    <a:pt x="5" y="31"/>
                    <a:pt x="3" y="3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9" name="Freeform 258">
              <a:extLst>
                <a:ext uri="{FF2B5EF4-FFF2-40B4-BE49-F238E27FC236}">
                  <a16:creationId xmlns:a16="http://schemas.microsoft.com/office/drawing/2014/main" id="{E4BD01DD-D67D-4EFF-B447-310400546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52537" y="6919860"/>
              <a:ext cx="80963" cy="128588"/>
            </a:xfrm>
            <a:custGeom>
              <a:avLst/>
              <a:gdLst>
                <a:gd name="T0" fmla="*/ 26 w 29"/>
                <a:gd name="T1" fmla="*/ 46 h 47"/>
                <a:gd name="T2" fmla="*/ 23 w 29"/>
                <a:gd name="T3" fmla="*/ 44 h 47"/>
                <a:gd name="T4" fmla="*/ 1 w 29"/>
                <a:gd name="T5" fmla="*/ 6 h 47"/>
                <a:gd name="T6" fmla="*/ 1 w 29"/>
                <a:gd name="T7" fmla="*/ 1 h 47"/>
                <a:gd name="T8" fmla="*/ 6 w 29"/>
                <a:gd name="T9" fmla="*/ 3 h 47"/>
                <a:gd name="T10" fmla="*/ 28 w 29"/>
                <a:gd name="T11" fmla="*/ 41 h 47"/>
                <a:gd name="T12" fmla="*/ 28 w 29"/>
                <a:gd name="T13" fmla="*/ 47 h 47"/>
                <a:gd name="T14" fmla="*/ 26 w 29"/>
                <a:gd name="T15" fmla="*/ 4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47">
                  <a:moveTo>
                    <a:pt x="26" y="46"/>
                  </a:moveTo>
                  <a:cubicBezTo>
                    <a:pt x="25" y="46"/>
                    <a:pt x="24" y="45"/>
                    <a:pt x="23" y="4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1"/>
                    <a:pt x="6" y="3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9" y="44"/>
                    <a:pt x="29" y="46"/>
                    <a:pt x="28" y="47"/>
                  </a:cubicBezTo>
                  <a:cubicBezTo>
                    <a:pt x="27" y="47"/>
                    <a:pt x="26" y="47"/>
                    <a:pt x="26" y="46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6680E6E2-A276-4328-9333-C3904535D94B}"/>
              </a:ext>
            </a:extLst>
          </p:cNvPr>
          <p:cNvGrpSpPr/>
          <p:nvPr/>
        </p:nvGrpSpPr>
        <p:grpSpPr>
          <a:xfrm>
            <a:off x="7040158" y="4101576"/>
            <a:ext cx="205555" cy="288888"/>
            <a:chOff x="14082149" y="9774185"/>
            <a:chExt cx="411163" cy="577851"/>
          </a:xfrm>
        </p:grpSpPr>
        <p:sp>
          <p:nvSpPr>
            <p:cNvPr id="60" name="Freeform 259">
              <a:extLst>
                <a:ext uri="{FF2B5EF4-FFF2-40B4-BE49-F238E27FC236}">
                  <a16:creationId xmlns:a16="http://schemas.microsoft.com/office/drawing/2014/main" id="{E2BCE6FF-2FC9-4D54-AE1C-C7387AC93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48824" y="9774185"/>
              <a:ext cx="344488" cy="563563"/>
            </a:xfrm>
            <a:custGeom>
              <a:avLst/>
              <a:gdLst>
                <a:gd name="T0" fmla="*/ 101 w 125"/>
                <a:gd name="T1" fmla="*/ 196 h 204"/>
                <a:gd name="T2" fmla="*/ 25 w 125"/>
                <a:gd name="T3" fmla="*/ 152 h 204"/>
                <a:gd name="T4" fmla="*/ 0 w 125"/>
                <a:gd name="T5" fmla="*/ 106 h 204"/>
                <a:gd name="T6" fmla="*/ 0 w 125"/>
                <a:gd name="T7" fmla="*/ 26 h 204"/>
                <a:gd name="T8" fmla="*/ 25 w 125"/>
                <a:gd name="T9" fmla="*/ 8 h 204"/>
                <a:gd name="T10" fmla="*/ 101 w 125"/>
                <a:gd name="T11" fmla="*/ 52 h 204"/>
                <a:gd name="T12" fmla="*/ 125 w 125"/>
                <a:gd name="T13" fmla="*/ 98 h 204"/>
                <a:gd name="T14" fmla="*/ 125 w 125"/>
                <a:gd name="T15" fmla="*/ 178 h 204"/>
                <a:gd name="T16" fmla="*/ 101 w 125"/>
                <a:gd name="T17" fmla="*/ 19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204">
                  <a:moveTo>
                    <a:pt x="101" y="196"/>
                  </a:moveTo>
                  <a:cubicBezTo>
                    <a:pt x="25" y="152"/>
                    <a:pt x="25" y="152"/>
                    <a:pt x="25" y="152"/>
                  </a:cubicBezTo>
                  <a:cubicBezTo>
                    <a:pt x="11" y="144"/>
                    <a:pt x="0" y="124"/>
                    <a:pt x="0" y="10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8"/>
                    <a:pt x="11" y="0"/>
                    <a:pt x="25" y="8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14" y="60"/>
                    <a:pt x="125" y="80"/>
                    <a:pt x="125" y="98"/>
                  </a:cubicBezTo>
                  <a:cubicBezTo>
                    <a:pt x="125" y="178"/>
                    <a:pt x="125" y="178"/>
                    <a:pt x="125" y="178"/>
                  </a:cubicBezTo>
                  <a:cubicBezTo>
                    <a:pt x="125" y="196"/>
                    <a:pt x="114" y="204"/>
                    <a:pt x="101" y="196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1" name="Freeform 260">
              <a:extLst>
                <a:ext uri="{FF2B5EF4-FFF2-40B4-BE49-F238E27FC236}">
                  <a16:creationId xmlns:a16="http://schemas.microsoft.com/office/drawing/2014/main" id="{4717BD30-9E3E-436A-BA1F-A95483C26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2149" y="9788473"/>
              <a:ext cx="344488" cy="563563"/>
            </a:xfrm>
            <a:custGeom>
              <a:avLst/>
              <a:gdLst>
                <a:gd name="T0" fmla="*/ 101 w 125"/>
                <a:gd name="T1" fmla="*/ 196 h 204"/>
                <a:gd name="T2" fmla="*/ 25 w 125"/>
                <a:gd name="T3" fmla="*/ 152 h 204"/>
                <a:gd name="T4" fmla="*/ 0 w 125"/>
                <a:gd name="T5" fmla="*/ 106 h 204"/>
                <a:gd name="T6" fmla="*/ 0 w 125"/>
                <a:gd name="T7" fmla="*/ 26 h 204"/>
                <a:gd name="T8" fmla="*/ 25 w 125"/>
                <a:gd name="T9" fmla="*/ 8 h 204"/>
                <a:gd name="T10" fmla="*/ 101 w 125"/>
                <a:gd name="T11" fmla="*/ 52 h 204"/>
                <a:gd name="T12" fmla="*/ 125 w 125"/>
                <a:gd name="T13" fmla="*/ 98 h 204"/>
                <a:gd name="T14" fmla="*/ 125 w 125"/>
                <a:gd name="T15" fmla="*/ 178 h 204"/>
                <a:gd name="T16" fmla="*/ 101 w 125"/>
                <a:gd name="T17" fmla="*/ 19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204">
                  <a:moveTo>
                    <a:pt x="101" y="196"/>
                  </a:moveTo>
                  <a:cubicBezTo>
                    <a:pt x="25" y="152"/>
                    <a:pt x="25" y="152"/>
                    <a:pt x="25" y="152"/>
                  </a:cubicBezTo>
                  <a:cubicBezTo>
                    <a:pt x="11" y="144"/>
                    <a:pt x="0" y="124"/>
                    <a:pt x="0" y="10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8"/>
                    <a:pt x="11" y="0"/>
                    <a:pt x="25" y="8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14" y="60"/>
                    <a:pt x="125" y="80"/>
                    <a:pt x="125" y="98"/>
                  </a:cubicBezTo>
                  <a:cubicBezTo>
                    <a:pt x="125" y="178"/>
                    <a:pt x="125" y="178"/>
                    <a:pt x="125" y="178"/>
                  </a:cubicBezTo>
                  <a:cubicBezTo>
                    <a:pt x="125" y="196"/>
                    <a:pt x="114" y="204"/>
                    <a:pt x="101" y="196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2" name="Freeform 261">
              <a:extLst>
                <a:ext uri="{FF2B5EF4-FFF2-40B4-BE49-F238E27FC236}">
                  <a16:creationId xmlns:a16="http://schemas.microsoft.com/office/drawing/2014/main" id="{27B46613-4E3B-4EAD-A115-010903B7AE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150412" y="9874198"/>
              <a:ext cx="25400" cy="36513"/>
            </a:xfrm>
            <a:custGeom>
              <a:avLst/>
              <a:gdLst>
                <a:gd name="T0" fmla="*/ 4 w 9"/>
                <a:gd name="T1" fmla="*/ 11 h 13"/>
                <a:gd name="T2" fmla="*/ 0 w 9"/>
                <a:gd name="T3" fmla="*/ 4 h 13"/>
                <a:gd name="T4" fmla="*/ 4 w 9"/>
                <a:gd name="T5" fmla="*/ 2 h 13"/>
                <a:gd name="T6" fmla="*/ 9 w 9"/>
                <a:gd name="T7" fmla="*/ 9 h 13"/>
                <a:gd name="T8" fmla="*/ 4 w 9"/>
                <a:gd name="T9" fmla="*/ 11 h 13"/>
                <a:gd name="T10" fmla="*/ 4 w 9"/>
                <a:gd name="T11" fmla="*/ 4 h 13"/>
                <a:gd name="T12" fmla="*/ 3 w 9"/>
                <a:gd name="T13" fmla="*/ 5 h 13"/>
                <a:gd name="T14" fmla="*/ 4 w 9"/>
                <a:gd name="T15" fmla="*/ 9 h 13"/>
                <a:gd name="T16" fmla="*/ 6 w 9"/>
                <a:gd name="T17" fmla="*/ 8 h 13"/>
                <a:gd name="T18" fmla="*/ 4 w 9"/>
                <a:gd name="T1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3">
                  <a:moveTo>
                    <a:pt x="4" y="11"/>
                  </a:moveTo>
                  <a:cubicBezTo>
                    <a:pt x="2" y="10"/>
                    <a:pt x="0" y="7"/>
                    <a:pt x="0" y="4"/>
                  </a:cubicBezTo>
                  <a:cubicBezTo>
                    <a:pt x="0" y="1"/>
                    <a:pt x="2" y="0"/>
                    <a:pt x="4" y="2"/>
                  </a:cubicBezTo>
                  <a:cubicBezTo>
                    <a:pt x="7" y="3"/>
                    <a:pt x="9" y="6"/>
                    <a:pt x="9" y="9"/>
                  </a:cubicBezTo>
                  <a:cubicBezTo>
                    <a:pt x="9" y="12"/>
                    <a:pt x="7" y="13"/>
                    <a:pt x="4" y="11"/>
                  </a:cubicBezTo>
                  <a:close/>
                  <a:moveTo>
                    <a:pt x="4" y="4"/>
                  </a:moveTo>
                  <a:cubicBezTo>
                    <a:pt x="3" y="4"/>
                    <a:pt x="3" y="4"/>
                    <a:pt x="3" y="5"/>
                  </a:cubicBezTo>
                  <a:cubicBezTo>
                    <a:pt x="3" y="7"/>
                    <a:pt x="3" y="8"/>
                    <a:pt x="4" y="9"/>
                  </a:cubicBezTo>
                  <a:cubicBezTo>
                    <a:pt x="5" y="9"/>
                    <a:pt x="6" y="9"/>
                    <a:pt x="6" y="8"/>
                  </a:cubicBezTo>
                  <a:cubicBezTo>
                    <a:pt x="6" y="6"/>
                    <a:pt x="5" y="5"/>
                    <a:pt x="4" y="4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3" name="Freeform 262">
              <a:extLst>
                <a:ext uri="{FF2B5EF4-FFF2-40B4-BE49-F238E27FC236}">
                  <a16:creationId xmlns:a16="http://schemas.microsoft.com/office/drawing/2014/main" id="{C3A11D6D-7C3A-48DF-BAFA-C49F0D071D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25037" y="9978973"/>
              <a:ext cx="33338" cy="49213"/>
            </a:xfrm>
            <a:custGeom>
              <a:avLst/>
              <a:gdLst>
                <a:gd name="T0" fmla="*/ 6 w 12"/>
                <a:gd name="T1" fmla="*/ 16 h 18"/>
                <a:gd name="T2" fmla="*/ 0 w 12"/>
                <a:gd name="T3" fmla="*/ 6 h 18"/>
                <a:gd name="T4" fmla="*/ 6 w 12"/>
                <a:gd name="T5" fmla="*/ 2 h 18"/>
                <a:gd name="T6" fmla="*/ 12 w 12"/>
                <a:gd name="T7" fmla="*/ 13 h 18"/>
                <a:gd name="T8" fmla="*/ 6 w 12"/>
                <a:gd name="T9" fmla="*/ 16 h 18"/>
                <a:gd name="T10" fmla="*/ 6 w 12"/>
                <a:gd name="T11" fmla="*/ 5 h 18"/>
                <a:gd name="T12" fmla="*/ 2 w 12"/>
                <a:gd name="T13" fmla="*/ 7 h 18"/>
                <a:gd name="T14" fmla="*/ 6 w 12"/>
                <a:gd name="T15" fmla="*/ 13 h 18"/>
                <a:gd name="T16" fmla="*/ 9 w 12"/>
                <a:gd name="T17" fmla="*/ 11 h 18"/>
                <a:gd name="T18" fmla="*/ 6 w 12"/>
                <a:gd name="T19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8">
                  <a:moveTo>
                    <a:pt x="6" y="16"/>
                  </a:moveTo>
                  <a:cubicBezTo>
                    <a:pt x="2" y="14"/>
                    <a:pt x="0" y="9"/>
                    <a:pt x="0" y="6"/>
                  </a:cubicBezTo>
                  <a:cubicBezTo>
                    <a:pt x="0" y="2"/>
                    <a:pt x="2" y="0"/>
                    <a:pt x="6" y="2"/>
                  </a:cubicBezTo>
                  <a:cubicBezTo>
                    <a:pt x="9" y="4"/>
                    <a:pt x="12" y="9"/>
                    <a:pt x="12" y="13"/>
                  </a:cubicBezTo>
                  <a:cubicBezTo>
                    <a:pt x="12" y="16"/>
                    <a:pt x="9" y="18"/>
                    <a:pt x="6" y="16"/>
                  </a:cubicBezTo>
                  <a:close/>
                  <a:moveTo>
                    <a:pt x="6" y="5"/>
                  </a:moveTo>
                  <a:cubicBezTo>
                    <a:pt x="4" y="4"/>
                    <a:pt x="2" y="5"/>
                    <a:pt x="2" y="7"/>
                  </a:cubicBezTo>
                  <a:cubicBezTo>
                    <a:pt x="2" y="9"/>
                    <a:pt x="4" y="12"/>
                    <a:pt x="6" y="13"/>
                  </a:cubicBezTo>
                  <a:cubicBezTo>
                    <a:pt x="8" y="14"/>
                    <a:pt x="9" y="13"/>
                    <a:pt x="9" y="11"/>
                  </a:cubicBezTo>
                  <a:cubicBezTo>
                    <a:pt x="9" y="9"/>
                    <a:pt x="8" y="6"/>
                    <a:pt x="6" y="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4" name="Freeform 263">
              <a:extLst>
                <a:ext uri="{FF2B5EF4-FFF2-40B4-BE49-F238E27FC236}">
                  <a16:creationId xmlns:a16="http://schemas.microsoft.com/office/drawing/2014/main" id="{E0568E64-1E4D-49E3-9459-3AFF7C7A5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0424" y="9918648"/>
              <a:ext cx="19050" cy="15875"/>
            </a:xfrm>
            <a:custGeom>
              <a:avLst/>
              <a:gdLst>
                <a:gd name="T0" fmla="*/ 1 w 7"/>
                <a:gd name="T1" fmla="*/ 5 h 6"/>
                <a:gd name="T2" fmla="*/ 0 w 7"/>
                <a:gd name="T3" fmla="*/ 5 h 6"/>
                <a:gd name="T4" fmla="*/ 0 w 7"/>
                <a:gd name="T5" fmla="*/ 2 h 6"/>
                <a:gd name="T6" fmla="*/ 5 w 7"/>
                <a:gd name="T7" fmla="*/ 0 h 6"/>
                <a:gd name="T8" fmla="*/ 7 w 7"/>
                <a:gd name="T9" fmla="*/ 1 h 6"/>
                <a:gd name="T10" fmla="*/ 7 w 7"/>
                <a:gd name="T11" fmla="*/ 3 h 6"/>
                <a:gd name="T12" fmla="*/ 2 w 7"/>
                <a:gd name="T13" fmla="*/ 6 h 6"/>
                <a:gd name="T14" fmla="*/ 1 w 7"/>
                <a:gd name="T1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6">
                  <a:moveTo>
                    <a:pt x="1" y="5"/>
                  </a:moveTo>
                  <a:cubicBezTo>
                    <a:pt x="1" y="5"/>
                    <a:pt x="1" y="5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0"/>
                    <a:pt x="7" y="1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2" y="6"/>
                    <a:pt x="2" y="6"/>
                    <a:pt x="2" y="6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5" name="Freeform 264">
              <a:extLst>
                <a:ext uri="{FF2B5EF4-FFF2-40B4-BE49-F238E27FC236}">
                  <a16:creationId xmlns:a16="http://schemas.microsoft.com/office/drawing/2014/main" id="{20E74DE2-B1F0-4A8E-B8FD-7FBC8547D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0424" y="9910710"/>
              <a:ext cx="19050" cy="30163"/>
            </a:xfrm>
            <a:custGeom>
              <a:avLst/>
              <a:gdLst>
                <a:gd name="T0" fmla="*/ 6 w 7"/>
                <a:gd name="T1" fmla="*/ 11 h 11"/>
                <a:gd name="T2" fmla="*/ 5 w 7"/>
                <a:gd name="T3" fmla="*/ 10 h 11"/>
                <a:gd name="T4" fmla="*/ 0 w 7"/>
                <a:gd name="T5" fmla="*/ 2 h 11"/>
                <a:gd name="T6" fmla="*/ 0 w 7"/>
                <a:gd name="T7" fmla="*/ 0 h 11"/>
                <a:gd name="T8" fmla="*/ 2 w 7"/>
                <a:gd name="T9" fmla="*/ 1 h 11"/>
                <a:gd name="T10" fmla="*/ 7 w 7"/>
                <a:gd name="T11" fmla="*/ 9 h 11"/>
                <a:gd name="T12" fmla="*/ 7 w 7"/>
                <a:gd name="T13" fmla="*/ 11 h 11"/>
                <a:gd name="T14" fmla="*/ 6 w 7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1">
                  <a:moveTo>
                    <a:pt x="6" y="11"/>
                  </a:moveTo>
                  <a:cubicBezTo>
                    <a:pt x="6" y="11"/>
                    <a:pt x="5" y="11"/>
                    <a:pt x="5" y="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10"/>
                    <a:pt x="7" y="11"/>
                    <a:pt x="7" y="11"/>
                  </a:cubicBezTo>
                  <a:lnTo>
                    <a:pt x="6" y="1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6" name="Freeform 265">
              <a:extLst>
                <a:ext uri="{FF2B5EF4-FFF2-40B4-BE49-F238E27FC236}">
                  <a16:creationId xmlns:a16="http://schemas.microsoft.com/office/drawing/2014/main" id="{30918798-1A8C-4C35-B2F3-F873E530CF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129774" y="9926585"/>
              <a:ext cx="252413" cy="334963"/>
            </a:xfrm>
            <a:custGeom>
              <a:avLst/>
              <a:gdLst>
                <a:gd name="T0" fmla="*/ 81 w 92"/>
                <a:gd name="T1" fmla="*/ 118 h 121"/>
                <a:gd name="T2" fmla="*/ 44 w 92"/>
                <a:gd name="T3" fmla="*/ 96 h 121"/>
                <a:gd name="T4" fmla="*/ 42 w 92"/>
                <a:gd name="T5" fmla="*/ 94 h 121"/>
                <a:gd name="T6" fmla="*/ 44 w 92"/>
                <a:gd name="T7" fmla="*/ 93 h 121"/>
                <a:gd name="T8" fmla="*/ 81 w 92"/>
                <a:gd name="T9" fmla="*/ 115 h 121"/>
                <a:gd name="T10" fmla="*/ 89 w 92"/>
                <a:gd name="T11" fmla="*/ 110 h 121"/>
                <a:gd name="T12" fmla="*/ 89 w 92"/>
                <a:gd name="T13" fmla="*/ 110 h 121"/>
                <a:gd name="T14" fmla="*/ 90 w 92"/>
                <a:gd name="T15" fmla="*/ 109 h 121"/>
                <a:gd name="T16" fmla="*/ 92 w 92"/>
                <a:gd name="T17" fmla="*/ 111 h 121"/>
                <a:gd name="T18" fmla="*/ 92 w 92"/>
                <a:gd name="T19" fmla="*/ 112 h 121"/>
                <a:gd name="T20" fmla="*/ 81 w 92"/>
                <a:gd name="T21" fmla="*/ 118 h 121"/>
                <a:gd name="T22" fmla="*/ 40 w 92"/>
                <a:gd name="T23" fmla="*/ 94 h 121"/>
                <a:gd name="T24" fmla="*/ 10 w 92"/>
                <a:gd name="T25" fmla="*/ 77 h 121"/>
                <a:gd name="T26" fmla="*/ 0 w 92"/>
                <a:gd name="T27" fmla="*/ 59 h 121"/>
                <a:gd name="T28" fmla="*/ 0 w 92"/>
                <a:gd name="T29" fmla="*/ 8 h 121"/>
                <a:gd name="T30" fmla="*/ 1 w 92"/>
                <a:gd name="T31" fmla="*/ 8 h 121"/>
                <a:gd name="T32" fmla="*/ 2 w 92"/>
                <a:gd name="T33" fmla="*/ 10 h 121"/>
                <a:gd name="T34" fmla="*/ 2 w 92"/>
                <a:gd name="T35" fmla="*/ 60 h 121"/>
                <a:gd name="T36" fmla="*/ 10 w 92"/>
                <a:gd name="T37" fmla="*/ 74 h 121"/>
                <a:gd name="T38" fmla="*/ 40 w 92"/>
                <a:gd name="T39" fmla="*/ 91 h 121"/>
                <a:gd name="T40" fmla="*/ 41 w 92"/>
                <a:gd name="T41" fmla="*/ 93 h 121"/>
                <a:gd name="T42" fmla="*/ 40 w 92"/>
                <a:gd name="T43" fmla="*/ 94 h 121"/>
                <a:gd name="T44" fmla="*/ 90 w 92"/>
                <a:gd name="T45" fmla="*/ 108 h 121"/>
                <a:gd name="T46" fmla="*/ 89 w 92"/>
                <a:gd name="T47" fmla="*/ 105 h 121"/>
                <a:gd name="T48" fmla="*/ 90 w 92"/>
                <a:gd name="T49" fmla="*/ 105 h 121"/>
                <a:gd name="T50" fmla="*/ 92 w 92"/>
                <a:gd name="T51" fmla="*/ 107 h 121"/>
                <a:gd name="T52" fmla="*/ 90 w 92"/>
                <a:gd name="T53" fmla="*/ 108 h 121"/>
                <a:gd name="T54" fmla="*/ 90 w 92"/>
                <a:gd name="T55" fmla="*/ 103 h 121"/>
                <a:gd name="T56" fmla="*/ 89 w 92"/>
                <a:gd name="T57" fmla="*/ 101 h 121"/>
                <a:gd name="T58" fmla="*/ 89 w 92"/>
                <a:gd name="T59" fmla="*/ 59 h 121"/>
                <a:gd name="T60" fmla="*/ 81 w 92"/>
                <a:gd name="T61" fmla="*/ 46 h 121"/>
                <a:gd name="T62" fmla="*/ 44 w 92"/>
                <a:gd name="T63" fmla="*/ 24 h 121"/>
                <a:gd name="T64" fmla="*/ 43 w 92"/>
                <a:gd name="T65" fmla="*/ 22 h 121"/>
                <a:gd name="T66" fmla="*/ 44 w 92"/>
                <a:gd name="T67" fmla="*/ 21 h 121"/>
                <a:gd name="T68" fmla="*/ 81 w 92"/>
                <a:gd name="T69" fmla="*/ 43 h 121"/>
                <a:gd name="T70" fmla="*/ 92 w 92"/>
                <a:gd name="T71" fmla="*/ 61 h 121"/>
                <a:gd name="T72" fmla="*/ 92 w 92"/>
                <a:gd name="T73" fmla="*/ 102 h 121"/>
                <a:gd name="T74" fmla="*/ 90 w 92"/>
                <a:gd name="T75" fmla="*/ 103 h 121"/>
                <a:gd name="T76" fmla="*/ 2 w 92"/>
                <a:gd name="T77" fmla="*/ 7 h 121"/>
                <a:gd name="T78" fmla="*/ 1 w 92"/>
                <a:gd name="T79" fmla="*/ 6 h 121"/>
                <a:gd name="T80" fmla="*/ 1 w 92"/>
                <a:gd name="T81" fmla="*/ 4 h 121"/>
                <a:gd name="T82" fmla="*/ 2 w 92"/>
                <a:gd name="T83" fmla="*/ 4 h 121"/>
                <a:gd name="T84" fmla="*/ 3 w 92"/>
                <a:gd name="T85" fmla="*/ 6 h 121"/>
                <a:gd name="T86" fmla="*/ 2 w 92"/>
                <a:gd name="T87" fmla="*/ 7 h 121"/>
                <a:gd name="T88" fmla="*/ 4 w 92"/>
                <a:gd name="T89" fmla="*/ 4 h 121"/>
                <a:gd name="T90" fmla="*/ 3 w 92"/>
                <a:gd name="T91" fmla="*/ 3 h 121"/>
                <a:gd name="T92" fmla="*/ 2 w 92"/>
                <a:gd name="T93" fmla="*/ 2 h 121"/>
                <a:gd name="T94" fmla="*/ 3 w 92"/>
                <a:gd name="T95" fmla="*/ 1 h 121"/>
                <a:gd name="T96" fmla="*/ 10 w 92"/>
                <a:gd name="T97" fmla="*/ 2 h 121"/>
                <a:gd name="T98" fmla="*/ 40 w 92"/>
                <a:gd name="T99" fmla="*/ 19 h 121"/>
                <a:gd name="T100" fmla="*/ 42 w 92"/>
                <a:gd name="T101" fmla="*/ 21 h 121"/>
                <a:gd name="T102" fmla="*/ 40 w 92"/>
                <a:gd name="T103" fmla="*/ 22 h 121"/>
                <a:gd name="T104" fmla="*/ 10 w 92"/>
                <a:gd name="T105" fmla="*/ 5 h 121"/>
                <a:gd name="T106" fmla="*/ 5 w 92"/>
                <a:gd name="T107" fmla="*/ 4 h 121"/>
                <a:gd name="T108" fmla="*/ 4 w 92"/>
                <a:gd name="T109" fmla="*/ 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2" h="121">
                  <a:moveTo>
                    <a:pt x="81" y="118"/>
                  </a:moveTo>
                  <a:cubicBezTo>
                    <a:pt x="44" y="96"/>
                    <a:pt x="44" y="96"/>
                    <a:pt x="44" y="96"/>
                  </a:cubicBezTo>
                  <a:cubicBezTo>
                    <a:pt x="43" y="96"/>
                    <a:pt x="42" y="95"/>
                    <a:pt x="42" y="94"/>
                  </a:cubicBezTo>
                  <a:cubicBezTo>
                    <a:pt x="42" y="93"/>
                    <a:pt x="43" y="93"/>
                    <a:pt x="44" y="93"/>
                  </a:cubicBezTo>
                  <a:cubicBezTo>
                    <a:pt x="81" y="115"/>
                    <a:pt x="81" y="115"/>
                    <a:pt x="81" y="115"/>
                  </a:cubicBezTo>
                  <a:cubicBezTo>
                    <a:pt x="86" y="117"/>
                    <a:pt x="89" y="115"/>
                    <a:pt x="89" y="110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89" y="109"/>
                    <a:pt x="90" y="109"/>
                    <a:pt x="90" y="109"/>
                  </a:cubicBezTo>
                  <a:cubicBezTo>
                    <a:pt x="91" y="109"/>
                    <a:pt x="92" y="110"/>
                    <a:pt x="92" y="111"/>
                  </a:cubicBezTo>
                  <a:cubicBezTo>
                    <a:pt x="92" y="112"/>
                    <a:pt x="92" y="112"/>
                    <a:pt x="92" y="112"/>
                  </a:cubicBezTo>
                  <a:cubicBezTo>
                    <a:pt x="92" y="118"/>
                    <a:pt x="87" y="121"/>
                    <a:pt x="81" y="118"/>
                  </a:cubicBezTo>
                  <a:close/>
                  <a:moveTo>
                    <a:pt x="40" y="94"/>
                  </a:moveTo>
                  <a:cubicBezTo>
                    <a:pt x="10" y="77"/>
                    <a:pt x="10" y="77"/>
                    <a:pt x="10" y="77"/>
                  </a:cubicBezTo>
                  <a:cubicBezTo>
                    <a:pt x="5" y="74"/>
                    <a:pt x="0" y="65"/>
                    <a:pt x="0" y="5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7"/>
                    <a:pt x="1" y="8"/>
                  </a:cubicBezTo>
                  <a:cubicBezTo>
                    <a:pt x="2" y="8"/>
                    <a:pt x="2" y="9"/>
                    <a:pt x="2" y="1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5"/>
                    <a:pt x="6" y="71"/>
                    <a:pt x="10" y="74"/>
                  </a:cubicBezTo>
                  <a:cubicBezTo>
                    <a:pt x="40" y="91"/>
                    <a:pt x="40" y="91"/>
                    <a:pt x="40" y="91"/>
                  </a:cubicBezTo>
                  <a:cubicBezTo>
                    <a:pt x="40" y="91"/>
                    <a:pt x="41" y="92"/>
                    <a:pt x="41" y="93"/>
                  </a:cubicBezTo>
                  <a:cubicBezTo>
                    <a:pt x="41" y="94"/>
                    <a:pt x="40" y="94"/>
                    <a:pt x="40" y="94"/>
                  </a:cubicBezTo>
                  <a:close/>
                  <a:moveTo>
                    <a:pt x="90" y="108"/>
                  </a:moveTo>
                  <a:cubicBezTo>
                    <a:pt x="90" y="107"/>
                    <a:pt x="89" y="106"/>
                    <a:pt x="89" y="105"/>
                  </a:cubicBezTo>
                  <a:cubicBezTo>
                    <a:pt x="89" y="105"/>
                    <a:pt x="90" y="104"/>
                    <a:pt x="90" y="105"/>
                  </a:cubicBezTo>
                  <a:cubicBezTo>
                    <a:pt x="91" y="105"/>
                    <a:pt x="92" y="106"/>
                    <a:pt x="92" y="107"/>
                  </a:cubicBezTo>
                  <a:cubicBezTo>
                    <a:pt x="92" y="108"/>
                    <a:pt x="91" y="108"/>
                    <a:pt x="90" y="108"/>
                  </a:cubicBezTo>
                  <a:close/>
                  <a:moveTo>
                    <a:pt x="90" y="103"/>
                  </a:moveTo>
                  <a:cubicBezTo>
                    <a:pt x="90" y="103"/>
                    <a:pt x="89" y="102"/>
                    <a:pt x="89" y="101"/>
                  </a:cubicBezTo>
                  <a:cubicBezTo>
                    <a:pt x="89" y="59"/>
                    <a:pt x="89" y="59"/>
                    <a:pt x="89" y="59"/>
                  </a:cubicBezTo>
                  <a:cubicBezTo>
                    <a:pt x="89" y="54"/>
                    <a:pt x="86" y="48"/>
                    <a:pt x="81" y="46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3" y="23"/>
                    <a:pt x="43" y="22"/>
                  </a:cubicBezTo>
                  <a:cubicBezTo>
                    <a:pt x="43" y="21"/>
                    <a:pt x="43" y="21"/>
                    <a:pt x="44" y="21"/>
                  </a:cubicBezTo>
                  <a:cubicBezTo>
                    <a:pt x="81" y="43"/>
                    <a:pt x="81" y="43"/>
                    <a:pt x="81" y="43"/>
                  </a:cubicBezTo>
                  <a:cubicBezTo>
                    <a:pt x="87" y="46"/>
                    <a:pt x="92" y="54"/>
                    <a:pt x="92" y="61"/>
                  </a:cubicBezTo>
                  <a:cubicBezTo>
                    <a:pt x="92" y="102"/>
                    <a:pt x="92" y="102"/>
                    <a:pt x="92" y="102"/>
                  </a:cubicBezTo>
                  <a:cubicBezTo>
                    <a:pt x="92" y="103"/>
                    <a:pt x="91" y="104"/>
                    <a:pt x="90" y="103"/>
                  </a:cubicBezTo>
                  <a:close/>
                  <a:moveTo>
                    <a:pt x="2" y="7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5"/>
                    <a:pt x="1" y="4"/>
                  </a:cubicBezTo>
                  <a:cubicBezTo>
                    <a:pt x="1" y="3"/>
                    <a:pt x="1" y="3"/>
                    <a:pt x="2" y="4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3" y="7"/>
                    <a:pt x="2" y="7"/>
                    <a:pt x="2" y="7"/>
                  </a:cubicBezTo>
                  <a:close/>
                  <a:moveTo>
                    <a:pt x="4" y="4"/>
                  </a:move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2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5" y="0"/>
                    <a:pt x="8" y="0"/>
                    <a:pt x="10" y="2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1" y="20"/>
                    <a:pt x="42" y="21"/>
                    <a:pt x="42" y="21"/>
                  </a:cubicBezTo>
                  <a:cubicBezTo>
                    <a:pt x="42" y="22"/>
                    <a:pt x="41" y="22"/>
                    <a:pt x="40" y="2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3"/>
                    <a:pt x="6" y="3"/>
                    <a:pt x="5" y="4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7" name="Freeform 266">
              <a:extLst>
                <a:ext uri="{FF2B5EF4-FFF2-40B4-BE49-F238E27FC236}">
                  <a16:creationId xmlns:a16="http://schemas.microsoft.com/office/drawing/2014/main" id="{89C2A8FE-BE40-4D2D-9DF8-4C3000707F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137712" y="9929760"/>
              <a:ext cx="236538" cy="187325"/>
            </a:xfrm>
            <a:custGeom>
              <a:avLst/>
              <a:gdLst>
                <a:gd name="T0" fmla="*/ 42 w 86"/>
                <a:gd name="T1" fmla="*/ 65 h 68"/>
                <a:gd name="T2" fmla="*/ 34 w 86"/>
                <a:gd name="T3" fmla="*/ 57 h 68"/>
                <a:gd name="T4" fmla="*/ 34 w 86"/>
                <a:gd name="T5" fmla="*/ 57 h 68"/>
                <a:gd name="T6" fmla="*/ 31 w 86"/>
                <a:gd name="T7" fmla="*/ 52 h 68"/>
                <a:gd name="T8" fmla="*/ 31 w 86"/>
                <a:gd name="T9" fmla="*/ 52 h 68"/>
                <a:gd name="T10" fmla="*/ 30 w 86"/>
                <a:gd name="T11" fmla="*/ 51 h 68"/>
                <a:gd name="T12" fmla="*/ 31 w 86"/>
                <a:gd name="T13" fmla="*/ 50 h 68"/>
                <a:gd name="T14" fmla="*/ 32 w 86"/>
                <a:gd name="T15" fmla="*/ 51 h 68"/>
                <a:gd name="T16" fmla="*/ 35 w 86"/>
                <a:gd name="T17" fmla="*/ 55 h 68"/>
                <a:gd name="T18" fmla="*/ 42 w 86"/>
                <a:gd name="T19" fmla="*/ 62 h 68"/>
                <a:gd name="T20" fmla="*/ 49 w 86"/>
                <a:gd name="T21" fmla="*/ 64 h 68"/>
                <a:gd name="T22" fmla="*/ 84 w 86"/>
                <a:gd name="T23" fmla="*/ 48 h 68"/>
                <a:gd name="T24" fmla="*/ 85 w 86"/>
                <a:gd name="T25" fmla="*/ 49 h 68"/>
                <a:gd name="T26" fmla="*/ 85 w 86"/>
                <a:gd name="T27" fmla="*/ 51 h 68"/>
                <a:gd name="T28" fmla="*/ 51 w 86"/>
                <a:gd name="T29" fmla="*/ 67 h 68"/>
                <a:gd name="T30" fmla="*/ 42 w 86"/>
                <a:gd name="T31" fmla="*/ 65 h 68"/>
                <a:gd name="T32" fmla="*/ 29 w 86"/>
                <a:gd name="T33" fmla="*/ 48 h 68"/>
                <a:gd name="T34" fmla="*/ 28 w 86"/>
                <a:gd name="T35" fmla="*/ 47 h 68"/>
                <a:gd name="T36" fmla="*/ 0 w 86"/>
                <a:gd name="T37" fmla="*/ 2 h 68"/>
                <a:gd name="T38" fmla="*/ 0 w 86"/>
                <a:gd name="T39" fmla="*/ 0 h 68"/>
                <a:gd name="T40" fmla="*/ 2 w 86"/>
                <a:gd name="T41" fmla="*/ 1 h 68"/>
                <a:gd name="T42" fmla="*/ 30 w 86"/>
                <a:gd name="T43" fmla="*/ 46 h 68"/>
                <a:gd name="T44" fmla="*/ 30 w 86"/>
                <a:gd name="T45" fmla="*/ 48 h 68"/>
                <a:gd name="T46" fmla="*/ 29 w 86"/>
                <a:gd name="T47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6" h="68">
                  <a:moveTo>
                    <a:pt x="42" y="65"/>
                  </a:moveTo>
                  <a:cubicBezTo>
                    <a:pt x="39" y="64"/>
                    <a:pt x="36" y="60"/>
                    <a:pt x="34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0"/>
                    <a:pt x="30" y="50"/>
                    <a:pt x="31" y="50"/>
                  </a:cubicBezTo>
                  <a:cubicBezTo>
                    <a:pt x="31" y="49"/>
                    <a:pt x="32" y="50"/>
                    <a:pt x="32" y="51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7" y="58"/>
                    <a:pt x="40" y="61"/>
                    <a:pt x="42" y="62"/>
                  </a:cubicBezTo>
                  <a:cubicBezTo>
                    <a:pt x="45" y="64"/>
                    <a:pt x="47" y="64"/>
                    <a:pt x="49" y="64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5" y="49"/>
                    <a:pt x="85" y="49"/>
                  </a:cubicBezTo>
                  <a:cubicBezTo>
                    <a:pt x="86" y="50"/>
                    <a:pt x="86" y="51"/>
                    <a:pt x="85" y="51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8"/>
                    <a:pt x="46" y="67"/>
                    <a:pt x="42" y="65"/>
                  </a:cubicBezTo>
                  <a:close/>
                  <a:moveTo>
                    <a:pt x="29" y="48"/>
                  </a:moveTo>
                  <a:cubicBezTo>
                    <a:pt x="28" y="48"/>
                    <a:pt x="28" y="48"/>
                    <a:pt x="28" y="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2" y="1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7"/>
                    <a:pt x="30" y="48"/>
                    <a:pt x="30" y="48"/>
                  </a:cubicBezTo>
                  <a:lnTo>
                    <a:pt x="29" y="4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EC7598FF-D510-4E40-BCC1-BB5F4CB18653}"/>
              </a:ext>
            </a:extLst>
          </p:cNvPr>
          <p:cNvGrpSpPr/>
          <p:nvPr/>
        </p:nvGrpSpPr>
        <p:grpSpPr>
          <a:xfrm>
            <a:off x="9052846" y="4576970"/>
            <a:ext cx="364284" cy="511902"/>
            <a:chOff x="18108049" y="10725098"/>
            <a:chExt cx="728663" cy="1023938"/>
          </a:xfrm>
        </p:grpSpPr>
        <p:sp>
          <p:nvSpPr>
            <p:cNvPr id="68" name="Freeform 267">
              <a:extLst>
                <a:ext uri="{FF2B5EF4-FFF2-40B4-BE49-F238E27FC236}">
                  <a16:creationId xmlns:a16="http://schemas.microsoft.com/office/drawing/2014/main" id="{9CDFF94A-3E35-47EC-ACB0-DFB61E0BA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3937" y="10725098"/>
              <a:ext cx="612775" cy="1000125"/>
            </a:xfrm>
            <a:custGeom>
              <a:avLst/>
              <a:gdLst>
                <a:gd name="T0" fmla="*/ 179 w 222"/>
                <a:gd name="T1" fmla="*/ 349 h 362"/>
                <a:gd name="T2" fmla="*/ 44 w 222"/>
                <a:gd name="T3" fmla="*/ 270 h 362"/>
                <a:gd name="T4" fmla="*/ 0 w 222"/>
                <a:gd name="T5" fmla="*/ 188 h 362"/>
                <a:gd name="T6" fmla="*/ 0 w 222"/>
                <a:gd name="T7" fmla="*/ 47 h 362"/>
                <a:gd name="T8" fmla="*/ 44 w 222"/>
                <a:gd name="T9" fmla="*/ 14 h 362"/>
                <a:gd name="T10" fmla="*/ 179 w 222"/>
                <a:gd name="T11" fmla="*/ 92 h 362"/>
                <a:gd name="T12" fmla="*/ 222 w 222"/>
                <a:gd name="T13" fmla="*/ 175 h 362"/>
                <a:gd name="T14" fmla="*/ 222 w 222"/>
                <a:gd name="T15" fmla="*/ 316 h 362"/>
                <a:gd name="T16" fmla="*/ 179 w 222"/>
                <a:gd name="T17" fmla="*/ 349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2" h="362">
                  <a:moveTo>
                    <a:pt x="179" y="349"/>
                  </a:moveTo>
                  <a:cubicBezTo>
                    <a:pt x="44" y="270"/>
                    <a:pt x="44" y="270"/>
                    <a:pt x="44" y="270"/>
                  </a:cubicBezTo>
                  <a:cubicBezTo>
                    <a:pt x="20" y="257"/>
                    <a:pt x="0" y="220"/>
                    <a:pt x="0" y="18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15"/>
                    <a:pt x="20" y="0"/>
                    <a:pt x="44" y="14"/>
                  </a:cubicBezTo>
                  <a:cubicBezTo>
                    <a:pt x="179" y="92"/>
                    <a:pt x="179" y="92"/>
                    <a:pt x="179" y="92"/>
                  </a:cubicBezTo>
                  <a:cubicBezTo>
                    <a:pt x="203" y="106"/>
                    <a:pt x="222" y="143"/>
                    <a:pt x="222" y="175"/>
                  </a:cubicBezTo>
                  <a:cubicBezTo>
                    <a:pt x="222" y="316"/>
                    <a:pt x="222" y="316"/>
                    <a:pt x="222" y="316"/>
                  </a:cubicBezTo>
                  <a:cubicBezTo>
                    <a:pt x="222" y="348"/>
                    <a:pt x="203" y="362"/>
                    <a:pt x="179" y="349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9" name="Freeform 268">
              <a:extLst>
                <a:ext uri="{FF2B5EF4-FFF2-40B4-BE49-F238E27FC236}">
                  <a16:creationId xmlns:a16="http://schemas.microsoft.com/office/drawing/2014/main" id="{B5A10358-B950-4809-8A01-B22928426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08049" y="10750498"/>
              <a:ext cx="612775" cy="998538"/>
            </a:xfrm>
            <a:custGeom>
              <a:avLst/>
              <a:gdLst>
                <a:gd name="T0" fmla="*/ 179 w 222"/>
                <a:gd name="T1" fmla="*/ 348 h 362"/>
                <a:gd name="T2" fmla="*/ 43 w 222"/>
                <a:gd name="T3" fmla="*/ 270 h 362"/>
                <a:gd name="T4" fmla="*/ 0 w 222"/>
                <a:gd name="T5" fmla="*/ 188 h 362"/>
                <a:gd name="T6" fmla="*/ 0 w 222"/>
                <a:gd name="T7" fmla="*/ 46 h 362"/>
                <a:gd name="T8" fmla="*/ 43 w 222"/>
                <a:gd name="T9" fmla="*/ 14 h 362"/>
                <a:gd name="T10" fmla="*/ 179 w 222"/>
                <a:gd name="T11" fmla="*/ 92 h 362"/>
                <a:gd name="T12" fmla="*/ 222 w 222"/>
                <a:gd name="T13" fmla="*/ 175 h 362"/>
                <a:gd name="T14" fmla="*/ 222 w 222"/>
                <a:gd name="T15" fmla="*/ 316 h 362"/>
                <a:gd name="T16" fmla="*/ 179 w 222"/>
                <a:gd name="T17" fmla="*/ 348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2" h="362">
                  <a:moveTo>
                    <a:pt x="179" y="348"/>
                  </a:moveTo>
                  <a:cubicBezTo>
                    <a:pt x="43" y="270"/>
                    <a:pt x="43" y="270"/>
                    <a:pt x="43" y="270"/>
                  </a:cubicBezTo>
                  <a:cubicBezTo>
                    <a:pt x="19" y="256"/>
                    <a:pt x="0" y="220"/>
                    <a:pt x="0" y="18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15"/>
                    <a:pt x="19" y="0"/>
                    <a:pt x="43" y="14"/>
                  </a:cubicBezTo>
                  <a:cubicBezTo>
                    <a:pt x="179" y="92"/>
                    <a:pt x="179" y="92"/>
                    <a:pt x="179" y="92"/>
                  </a:cubicBezTo>
                  <a:cubicBezTo>
                    <a:pt x="202" y="106"/>
                    <a:pt x="222" y="143"/>
                    <a:pt x="222" y="175"/>
                  </a:cubicBezTo>
                  <a:cubicBezTo>
                    <a:pt x="222" y="316"/>
                    <a:pt x="222" y="316"/>
                    <a:pt x="222" y="316"/>
                  </a:cubicBezTo>
                  <a:cubicBezTo>
                    <a:pt x="222" y="348"/>
                    <a:pt x="202" y="362"/>
                    <a:pt x="179" y="348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0" name="Freeform 269">
              <a:extLst>
                <a:ext uri="{FF2B5EF4-FFF2-40B4-BE49-F238E27FC236}">
                  <a16:creationId xmlns:a16="http://schemas.microsoft.com/office/drawing/2014/main" id="{AA84DE44-C0F8-4D2F-9607-443D6DE74A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20762" y="11006085"/>
              <a:ext cx="384175" cy="506413"/>
            </a:xfrm>
            <a:custGeom>
              <a:avLst/>
              <a:gdLst>
                <a:gd name="T0" fmla="*/ 37 w 139"/>
                <a:gd name="T1" fmla="*/ 174 h 183"/>
                <a:gd name="T2" fmla="*/ 36 w 139"/>
                <a:gd name="T3" fmla="*/ 174 h 183"/>
                <a:gd name="T4" fmla="*/ 24 w 139"/>
                <a:gd name="T5" fmla="*/ 127 h 183"/>
                <a:gd name="T6" fmla="*/ 0 w 139"/>
                <a:gd name="T7" fmla="*/ 51 h 183"/>
                <a:gd name="T8" fmla="*/ 4 w 139"/>
                <a:gd name="T9" fmla="*/ 26 h 183"/>
                <a:gd name="T10" fmla="*/ 23 w 139"/>
                <a:gd name="T11" fmla="*/ 5 h 183"/>
                <a:gd name="T12" fmla="*/ 51 w 139"/>
                <a:gd name="T13" fmla="*/ 3 h 183"/>
                <a:gd name="T14" fmla="*/ 54 w 139"/>
                <a:gd name="T15" fmla="*/ 7 h 183"/>
                <a:gd name="T16" fmla="*/ 54 w 139"/>
                <a:gd name="T17" fmla="*/ 10 h 183"/>
                <a:gd name="T18" fmla="*/ 52 w 139"/>
                <a:gd name="T19" fmla="*/ 10 h 183"/>
                <a:gd name="T20" fmla="*/ 9 w 139"/>
                <a:gd name="T21" fmla="*/ 31 h 183"/>
                <a:gd name="T22" fmla="*/ 5 w 139"/>
                <a:gd name="T23" fmla="*/ 54 h 183"/>
                <a:gd name="T24" fmla="*/ 28 w 139"/>
                <a:gd name="T25" fmla="*/ 125 h 183"/>
                <a:gd name="T26" fmla="*/ 29 w 139"/>
                <a:gd name="T27" fmla="*/ 126 h 183"/>
                <a:gd name="T28" fmla="*/ 40 w 139"/>
                <a:gd name="T29" fmla="*/ 166 h 183"/>
                <a:gd name="T30" fmla="*/ 56 w 139"/>
                <a:gd name="T31" fmla="*/ 165 h 183"/>
                <a:gd name="T32" fmla="*/ 60 w 139"/>
                <a:gd name="T33" fmla="*/ 169 h 183"/>
                <a:gd name="T34" fmla="*/ 58 w 139"/>
                <a:gd name="T35" fmla="*/ 173 h 183"/>
                <a:gd name="T36" fmla="*/ 37 w 139"/>
                <a:gd name="T37" fmla="*/ 174 h 183"/>
                <a:gd name="T38" fmla="*/ 65 w 139"/>
                <a:gd name="T39" fmla="*/ 172 h 183"/>
                <a:gd name="T40" fmla="*/ 62 w 139"/>
                <a:gd name="T41" fmla="*/ 168 h 183"/>
                <a:gd name="T42" fmla="*/ 62 w 139"/>
                <a:gd name="T43" fmla="*/ 166 h 183"/>
                <a:gd name="T44" fmla="*/ 63 w 139"/>
                <a:gd name="T45" fmla="*/ 165 h 183"/>
                <a:gd name="T46" fmla="*/ 67 w 139"/>
                <a:gd name="T47" fmla="*/ 164 h 183"/>
                <a:gd name="T48" fmla="*/ 68 w 139"/>
                <a:gd name="T49" fmla="*/ 165 h 183"/>
                <a:gd name="T50" fmla="*/ 69 w 139"/>
                <a:gd name="T51" fmla="*/ 166 h 183"/>
                <a:gd name="T52" fmla="*/ 129 w 139"/>
                <a:gd name="T53" fmla="*/ 152 h 183"/>
                <a:gd name="T54" fmla="*/ 133 w 139"/>
                <a:gd name="T55" fmla="*/ 129 h 183"/>
                <a:gd name="T56" fmla="*/ 133 w 139"/>
                <a:gd name="T57" fmla="*/ 116 h 183"/>
                <a:gd name="T58" fmla="*/ 133 w 139"/>
                <a:gd name="T59" fmla="*/ 114 h 183"/>
                <a:gd name="T60" fmla="*/ 135 w 139"/>
                <a:gd name="T61" fmla="*/ 114 h 183"/>
                <a:gd name="T62" fmla="*/ 138 w 139"/>
                <a:gd name="T63" fmla="*/ 118 h 183"/>
                <a:gd name="T64" fmla="*/ 139 w 139"/>
                <a:gd name="T65" fmla="*/ 132 h 183"/>
                <a:gd name="T66" fmla="*/ 135 w 139"/>
                <a:gd name="T67" fmla="*/ 158 h 183"/>
                <a:gd name="T68" fmla="*/ 109 w 139"/>
                <a:gd name="T69" fmla="*/ 181 h 183"/>
                <a:gd name="T70" fmla="*/ 69 w 139"/>
                <a:gd name="T71" fmla="*/ 172 h 183"/>
                <a:gd name="T72" fmla="*/ 69 w 139"/>
                <a:gd name="T73" fmla="*/ 172 h 183"/>
                <a:gd name="T74" fmla="*/ 66 w 139"/>
                <a:gd name="T75" fmla="*/ 172 h 183"/>
                <a:gd name="T76" fmla="*/ 65 w 139"/>
                <a:gd name="T77" fmla="*/ 172 h 183"/>
                <a:gd name="T78" fmla="*/ 134 w 139"/>
                <a:gd name="T79" fmla="*/ 110 h 183"/>
                <a:gd name="T80" fmla="*/ 131 w 139"/>
                <a:gd name="T81" fmla="*/ 106 h 183"/>
                <a:gd name="T82" fmla="*/ 92 w 139"/>
                <a:gd name="T83" fmla="*/ 35 h 183"/>
                <a:gd name="T84" fmla="*/ 69 w 139"/>
                <a:gd name="T85" fmla="*/ 18 h 183"/>
                <a:gd name="T86" fmla="*/ 69 w 139"/>
                <a:gd name="T87" fmla="*/ 17 h 183"/>
                <a:gd name="T88" fmla="*/ 66 w 139"/>
                <a:gd name="T89" fmla="*/ 12 h 183"/>
                <a:gd name="T90" fmla="*/ 67 w 139"/>
                <a:gd name="T91" fmla="*/ 10 h 183"/>
                <a:gd name="T92" fmla="*/ 69 w 139"/>
                <a:gd name="T93" fmla="*/ 10 h 183"/>
                <a:gd name="T94" fmla="*/ 69 w 139"/>
                <a:gd name="T95" fmla="*/ 11 h 183"/>
                <a:gd name="T96" fmla="*/ 94 w 139"/>
                <a:gd name="T97" fmla="*/ 30 h 183"/>
                <a:gd name="T98" fmla="*/ 121 w 139"/>
                <a:gd name="T99" fmla="*/ 67 h 183"/>
                <a:gd name="T100" fmla="*/ 136 w 139"/>
                <a:gd name="T101" fmla="*/ 107 h 183"/>
                <a:gd name="T102" fmla="*/ 134 w 139"/>
                <a:gd name="T103" fmla="*/ 110 h 183"/>
                <a:gd name="T104" fmla="*/ 60 w 139"/>
                <a:gd name="T105" fmla="*/ 13 h 183"/>
                <a:gd name="T106" fmla="*/ 57 w 139"/>
                <a:gd name="T107" fmla="*/ 8 h 183"/>
                <a:gd name="T108" fmla="*/ 58 w 139"/>
                <a:gd name="T109" fmla="*/ 6 h 183"/>
                <a:gd name="T110" fmla="*/ 60 w 139"/>
                <a:gd name="T111" fmla="*/ 6 h 183"/>
                <a:gd name="T112" fmla="*/ 63 w 139"/>
                <a:gd name="T113" fmla="*/ 11 h 183"/>
                <a:gd name="T114" fmla="*/ 60 w 139"/>
                <a:gd name="T115" fmla="*/ 1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9" h="183">
                  <a:moveTo>
                    <a:pt x="37" y="174"/>
                  </a:moveTo>
                  <a:cubicBezTo>
                    <a:pt x="36" y="174"/>
                    <a:pt x="36" y="174"/>
                    <a:pt x="36" y="174"/>
                  </a:cubicBezTo>
                  <a:cubicBezTo>
                    <a:pt x="24" y="127"/>
                    <a:pt x="24" y="127"/>
                    <a:pt x="24" y="127"/>
                  </a:cubicBezTo>
                  <a:cubicBezTo>
                    <a:pt x="8" y="102"/>
                    <a:pt x="0" y="75"/>
                    <a:pt x="0" y="51"/>
                  </a:cubicBezTo>
                  <a:cubicBezTo>
                    <a:pt x="0" y="42"/>
                    <a:pt x="1" y="33"/>
                    <a:pt x="4" y="26"/>
                  </a:cubicBezTo>
                  <a:cubicBezTo>
                    <a:pt x="8" y="16"/>
                    <a:pt x="14" y="8"/>
                    <a:pt x="23" y="5"/>
                  </a:cubicBezTo>
                  <a:cubicBezTo>
                    <a:pt x="31" y="1"/>
                    <a:pt x="40" y="0"/>
                    <a:pt x="51" y="3"/>
                  </a:cubicBezTo>
                  <a:cubicBezTo>
                    <a:pt x="52" y="3"/>
                    <a:pt x="54" y="5"/>
                    <a:pt x="54" y="7"/>
                  </a:cubicBezTo>
                  <a:cubicBezTo>
                    <a:pt x="55" y="8"/>
                    <a:pt x="54" y="9"/>
                    <a:pt x="54" y="10"/>
                  </a:cubicBezTo>
                  <a:cubicBezTo>
                    <a:pt x="54" y="10"/>
                    <a:pt x="53" y="11"/>
                    <a:pt x="52" y="10"/>
                  </a:cubicBezTo>
                  <a:cubicBezTo>
                    <a:pt x="33" y="5"/>
                    <a:pt x="17" y="13"/>
                    <a:pt x="9" y="31"/>
                  </a:cubicBezTo>
                  <a:cubicBezTo>
                    <a:pt x="7" y="38"/>
                    <a:pt x="5" y="46"/>
                    <a:pt x="5" y="54"/>
                  </a:cubicBezTo>
                  <a:cubicBezTo>
                    <a:pt x="5" y="77"/>
                    <a:pt x="14" y="102"/>
                    <a:pt x="28" y="125"/>
                  </a:cubicBezTo>
                  <a:cubicBezTo>
                    <a:pt x="29" y="126"/>
                    <a:pt x="29" y="126"/>
                    <a:pt x="29" y="126"/>
                  </a:cubicBezTo>
                  <a:cubicBezTo>
                    <a:pt x="40" y="166"/>
                    <a:pt x="40" y="166"/>
                    <a:pt x="40" y="166"/>
                  </a:cubicBezTo>
                  <a:cubicBezTo>
                    <a:pt x="56" y="165"/>
                    <a:pt x="56" y="165"/>
                    <a:pt x="56" y="165"/>
                  </a:cubicBezTo>
                  <a:cubicBezTo>
                    <a:pt x="57" y="165"/>
                    <a:pt x="59" y="167"/>
                    <a:pt x="60" y="169"/>
                  </a:cubicBezTo>
                  <a:cubicBezTo>
                    <a:pt x="60" y="171"/>
                    <a:pt x="60" y="172"/>
                    <a:pt x="58" y="173"/>
                  </a:cubicBezTo>
                  <a:lnTo>
                    <a:pt x="37" y="174"/>
                  </a:lnTo>
                  <a:close/>
                  <a:moveTo>
                    <a:pt x="65" y="172"/>
                  </a:moveTo>
                  <a:cubicBezTo>
                    <a:pt x="64" y="171"/>
                    <a:pt x="63" y="170"/>
                    <a:pt x="62" y="168"/>
                  </a:cubicBezTo>
                  <a:cubicBezTo>
                    <a:pt x="62" y="167"/>
                    <a:pt x="62" y="166"/>
                    <a:pt x="62" y="166"/>
                  </a:cubicBezTo>
                  <a:cubicBezTo>
                    <a:pt x="62" y="165"/>
                    <a:pt x="63" y="165"/>
                    <a:pt x="63" y="165"/>
                  </a:cubicBezTo>
                  <a:cubicBezTo>
                    <a:pt x="67" y="164"/>
                    <a:pt x="67" y="164"/>
                    <a:pt x="67" y="164"/>
                  </a:cubicBezTo>
                  <a:cubicBezTo>
                    <a:pt x="68" y="165"/>
                    <a:pt x="68" y="165"/>
                    <a:pt x="68" y="165"/>
                  </a:cubicBezTo>
                  <a:cubicBezTo>
                    <a:pt x="68" y="165"/>
                    <a:pt x="69" y="165"/>
                    <a:pt x="69" y="166"/>
                  </a:cubicBezTo>
                  <a:cubicBezTo>
                    <a:pt x="96" y="181"/>
                    <a:pt x="120" y="175"/>
                    <a:pt x="129" y="152"/>
                  </a:cubicBezTo>
                  <a:cubicBezTo>
                    <a:pt x="132" y="145"/>
                    <a:pt x="133" y="137"/>
                    <a:pt x="133" y="129"/>
                  </a:cubicBezTo>
                  <a:cubicBezTo>
                    <a:pt x="133" y="125"/>
                    <a:pt x="133" y="120"/>
                    <a:pt x="133" y="116"/>
                  </a:cubicBezTo>
                  <a:cubicBezTo>
                    <a:pt x="133" y="115"/>
                    <a:pt x="133" y="114"/>
                    <a:pt x="133" y="114"/>
                  </a:cubicBezTo>
                  <a:cubicBezTo>
                    <a:pt x="134" y="113"/>
                    <a:pt x="134" y="113"/>
                    <a:pt x="135" y="114"/>
                  </a:cubicBezTo>
                  <a:cubicBezTo>
                    <a:pt x="137" y="114"/>
                    <a:pt x="138" y="116"/>
                    <a:pt x="138" y="118"/>
                  </a:cubicBezTo>
                  <a:cubicBezTo>
                    <a:pt x="139" y="123"/>
                    <a:pt x="139" y="128"/>
                    <a:pt x="139" y="132"/>
                  </a:cubicBezTo>
                  <a:cubicBezTo>
                    <a:pt x="139" y="141"/>
                    <a:pt x="138" y="150"/>
                    <a:pt x="135" y="158"/>
                  </a:cubicBezTo>
                  <a:cubicBezTo>
                    <a:pt x="130" y="170"/>
                    <a:pt x="121" y="178"/>
                    <a:pt x="109" y="181"/>
                  </a:cubicBezTo>
                  <a:cubicBezTo>
                    <a:pt x="97" y="183"/>
                    <a:pt x="83" y="180"/>
                    <a:pt x="69" y="172"/>
                  </a:cubicBezTo>
                  <a:cubicBezTo>
                    <a:pt x="69" y="172"/>
                    <a:pt x="69" y="172"/>
                    <a:pt x="69" y="172"/>
                  </a:cubicBezTo>
                  <a:cubicBezTo>
                    <a:pt x="66" y="172"/>
                    <a:pt x="66" y="172"/>
                    <a:pt x="66" y="172"/>
                  </a:cubicBezTo>
                  <a:cubicBezTo>
                    <a:pt x="66" y="172"/>
                    <a:pt x="65" y="172"/>
                    <a:pt x="65" y="172"/>
                  </a:cubicBezTo>
                  <a:close/>
                  <a:moveTo>
                    <a:pt x="134" y="110"/>
                  </a:moveTo>
                  <a:cubicBezTo>
                    <a:pt x="132" y="109"/>
                    <a:pt x="131" y="107"/>
                    <a:pt x="131" y="106"/>
                  </a:cubicBezTo>
                  <a:cubicBezTo>
                    <a:pt x="125" y="80"/>
                    <a:pt x="111" y="54"/>
                    <a:pt x="92" y="35"/>
                  </a:cubicBezTo>
                  <a:cubicBezTo>
                    <a:pt x="85" y="28"/>
                    <a:pt x="77" y="22"/>
                    <a:pt x="69" y="18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7" y="16"/>
                    <a:pt x="66" y="14"/>
                    <a:pt x="66" y="12"/>
                  </a:cubicBezTo>
                  <a:cubicBezTo>
                    <a:pt x="66" y="11"/>
                    <a:pt x="66" y="11"/>
                    <a:pt x="67" y="10"/>
                  </a:cubicBezTo>
                  <a:cubicBezTo>
                    <a:pt x="67" y="10"/>
                    <a:pt x="68" y="10"/>
                    <a:pt x="69" y="10"/>
                  </a:cubicBezTo>
                  <a:cubicBezTo>
                    <a:pt x="69" y="11"/>
                    <a:pt x="69" y="11"/>
                    <a:pt x="69" y="11"/>
                  </a:cubicBezTo>
                  <a:cubicBezTo>
                    <a:pt x="78" y="16"/>
                    <a:pt x="86" y="22"/>
                    <a:pt x="94" y="30"/>
                  </a:cubicBezTo>
                  <a:cubicBezTo>
                    <a:pt x="104" y="41"/>
                    <a:pt x="113" y="53"/>
                    <a:pt x="121" y="67"/>
                  </a:cubicBezTo>
                  <a:cubicBezTo>
                    <a:pt x="128" y="80"/>
                    <a:pt x="133" y="94"/>
                    <a:pt x="136" y="107"/>
                  </a:cubicBezTo>
                  <a:cubicBezTo>
                    <a:pt x="137" y="109"/>
                    <a:pt x="136" y="110"/>
                    <a:pt x="134" y="110"/>
                  </a:cubicBezTo>
                  <a:close/>
                  <a:moveTo>
                    <a:pt x="60" y="13"/>
                  </a:moveTo>
                  <a:cubicBezTo>
                    <a:pt x="59" y="12"/>
                    <a:pt x="57" y="10"/>
                    <a:pt x="57" y="8"/>
                  </a:cubicBezTo>
                  <a:cubicBezTo>
                    <a:pt x="57" y="7"/>
                    <a:pt x="57" y="7"/>
                    <a:pt x="58" y="6"/>
                  </a:cubicBezTo>
                  <a:cubicBezTo>
                    <a:pt x="58" y="6"/>
                    <a:pt x="59" y="6"/>
                    <a:pt x="60" y="6"/>
                  </a:cubicBezTo>
                  <a:cubicBezTo>
                    <a:pt x="61" y="7"/>
                    <a:pt x="63" y="9"/>
                    <a:pt x="63" y="11"/>
                  </a:cubicBezTo>
                  <a:cubicBezTo>
                    <a:pt x="63" y="13"/>
                    <a:pt x="62" y="14"/>
                    <a:pt x="60" y="13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1" name="Freeform 270">
              <a:extLst>
                <a:ext uri="{FF2B5EF4-FFF2-40B4-BE49-F238E27FC236}">
                  <a16:creationId xmlns:a16="http://schemas.microsoft.com/office/drawing/2014/main" id="{49ED4033-39B1-4C3A-B764-75006E1ADC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84262" y="11158485"/>
              <a:ext cx="66675" cy="96838"/>
            </a:xfrm>
            <a:custGeom>
              <a:avLst/>
              <a:gdLst>
                <a:gd name="T0" fmla="*/ 12 w 24"/>
                <a:gd name="T1" fmla="*/ 31 h 35"/>
                <a:gd name="T2" fmla="*/ 0 w 24"/>
                <a:gd name="T3" fmla="*/ 11 h 35"/>
                <a:gd name="T4" fmla="*/ 12 w 24"/>
                <a:gd name="T5" fmla="*/ 4 h 35"/>
                <a:gd name="T6" fmla="*/ 24 w 24"/>
                <a:gd name="T7" fmla="*/ 24 h 35"/>
                <a:gd name="T8" fmla="*/ 12 w 24"/>
                <a:gd name="T9" fmla="*/ 31 h 35"/>
                <a:gd name="T10" fmla="*/ 12 w 24"/>
                <a:gd name="T11" fmla="*/ 10 h 35"/>
                <a:gd name="T12" fmla="*/ 5 w 24"/>
                <a:gd name="T13" fmla="*/ 14 h 35"/>
                <a:gd name="T14" fmla="*/ 12 w 24"/>
                <a:gd name="T15" fmla="*/ 25 h 35"/>
                <a:gd name="T16" fmla="*/ 18 w 24"/>
                <a:gd name="T17" fmla="*/ 21 h 35"/>
                <a:gd name="T18" fmla="*/ 12 w 24"/>
                <a:gd name="T1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5">
                  <a:moveTo>
                    <a:pt x="12" y="31"/>
                  </a:moveTo>
                  <a:cubicBezTo>
                    <a:pt x="5" y="28"/>
                    <a:pt x="0" y="18"/>
                    <a:pt x="0" y="11"/>
                  </a:cubicBezTo>
                  <a:cubicBezTo>
                    <a:pt x="0" y="3"/>
                    <a:pt x="5" y="0"/>
                    <a:pt x="12" y="4"/>
                  </a:cubicBezTo>
                  <a:cubicBezTo>
                    <a:pt x="18" y="7"/>
                    <a:pt x="24" y="17"/>
                    <a:pt x="24" y="24"/>
                  </a:cubicBezTo>
                  <a:cubicBezTo>
                    <a:pt x="24" y="32"/>
                    <a:pt x="18" y="35"/>
                    <a:pt x="12" y="31"/>
                  </a:cubicBezTo>
                  <a:close/>
                  <a:moveTo>
                    <a:pt x="12" y="10"/>
                  </a:moveTo>
                  <a:cubicBezTo>
                    <a:pt x="8" y="8"/>
                    <a:pt x="5" y="10"/>
                    <a:pt x="5" y="14"/>
                  </a:cubicBezTo>
                  <a:cubicBezTo>
                    <a:pt x="5" y="18"/>
                    <a:pt x="8" y="23"/>
                    <a:pt x="12" y="25"/>
                  </a:cubicBezTo>
                  <a:cubicBezTo>
                    <a:pt x="15" y="27"/>
                    <a:pt x="18" y="25"/>
                    <a:pt x="18" y="21"/>
                  </a:cubicBezTo>
                  <a:cubicBezTo>
                    <a:pt x="18" y="17"/>
                    <a:pt x="15" y="12"/>
                    <a:pt x="12" y="1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2" name="Freeform 271">
              <a:extLst>
                <a:ext uri="{FF2B5EF4-FFF2-40B4-BE49-F238E27FC236}">
                  <a16:creationId xmlns:a16="http://schemas.microsoft.com/office/drawing/2014/main" id="{3566592E-9ABD-4D87-93D6-FB5AB22C1A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77924" y="11214048"/>
              <a:ext cx="66675" cy="96838"/>
            </a:xfrm>
            <a:custGeom>
              <a:avLst/>
              <a:gdLst>
                <a:gd name="T0" fmla="*/ 12 w 24"/>
                <a:gd name="T1" fmla="*/ 31 h 35"/>
                <a:gd name="T2" fmla="*/ 0 w 24"/>
                <a:gd name="T3" fmla="*/ 11 h 35"/>
                <a:gd name="T4" fmla="*/ 12 w 24"/>
                <a:gd name="T5" fmla="*/ 4 h 35"/>
                <a:gd name="T6" fmla="*/ 24 w 24"/>
                <a:gd name="T7" fmla="*/ 25 h 35"/>
                <a:gd name="T8" fmla="*/ 12 w 24"/>
                <a:gd name="T9" fmla="*/ 31 h 35"/>
                <a:gd name="T10" fmla="*/ 12 w 24"/>
                <a:gd name="T11" fmla="*/ 10 h 35"/>
                <a:gd name="T12" fmla="*/ 6 w 24"/>
                <a:gd name="T13" fmla="*/ 14 h 35"/>
                <a:gd name="T14" fmla="*/ 12 w 24"/>
                <a:gd name="T15" fmla="*/ 25 h 35"/>
                <a:gd name="T16" fmla="*/ 19 w 24"/>
                <a:gd name="T17" fmla="*/ 21 h 35"/>
                <a:gd name="T18" fmla="*/ 12 w 24"/>
                <a:gd name="T1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5">
                  <a:moveTo>
                    <a:pt x="12" y="31"/>
                  </a:moveTo>
                  <a:cubicBezTo>
                    <a:pt x="6" y="28"/>
                    <a:pt x="0" y="18"/>
                    <a:pt x="0" y="11"/>
                  </a:cubicBezTo>
                  <a:cubicBezTo>
                    <a:pt x="0" y="3"/>
                    <a:pt x="6" y="0"/>
                    <a:pt x="12" y="4"/>
                  </a:cubicBezTo>
                  <a:cubicBezTo>
                    <a:pt x="19" y="7"/>
                    <a:pt x="24" y="17"/>
                    <a:pt x="24" y="25"/>
                  </a:cubicBezTo>
                  <a:cubicBezTo>
                    <a:pt x="24" y="32"/>
                    <a:pt x="19" y="35"/>
                    <a:pt x="12" y="31"/>
                  </a:cubicBezTo>
                  <a:close/>
                  <a:moveTo>
                    <a:pt x="12" y="10"/>
                  </a:moveTo>
                  <a:cubicBezTo>
                    <a:pt x="9" y="8"/>
                    <a:pt x="6" y="10"/>
                    <a:pt x="6" y="14"/>
                  </a:cubicBezTo>
                  <a:cubicBezTo>
                    <a:pt x="6" y="18"/>
                    <a:pt x="9" y="23"/>
                    <a:pt x="12" y="25"/>
                  </a:cubicBezTo>
                  <a:cubicBezTo>
                    <a:pt x="16" y="27"/>
                    <a:pt x="19" y="25"/>
                    <a:pt x="19" y="21"/>
                  </a:cubicBezTo>
                  <a:cubicBezTo>
                    <a:pt x="19" y="17"/>
                    <a:pt x="16" y="12"/>
                    <a:pt x="12" y="1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3" name="Freeform 272">
              <a:extLst>
                <a:ext uri="{FF2B5EF4-FFF2-40B4-BE49-F238E27FC236}">
                  <a16:creationId xmlns:a16="http://schemas.microsoft.com/office/drawing/2014/main" id="{1E5298CE-3E8D-46C4-B586-CE75F760AE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74762" y="11269610"/>
              <a:ext cx="66675" cy="95250"/>
            </a:xfrm>
            <a:custGeom>
              <a:avLst/>
              <a:gdLst>
                <a:gd name="T0" fmla="*/ 12 w 24"/>
                <a:gd name="T1" fmla="*/ 32 h 35"/>
                <a:gd name="T2" fmla="*/ 0 w 24"/>
                <a:gd name="T3" fmla="*/ 11 h 35"/>
                <a:gd name="T4" fmla="*/ 12 w 24"/>
                <a:gd name="T5" fmla="*/ 4 h 35"/>
                <a:gd name="T6" fmla="*/ 24 w 24"/>
                <a:gd name="T7" fmla="*/ 25 h 35"/>
                <a:gd name="T8" fmla="*/ 12 w 24"/>
                <a:gd name="T9" fmla="*/ 32 h 35"/>
                <a:gd name="T10" fmla="*/ 12 w 24"/>
                <a:gd name="T11" fmla="*/ 10 h 35"/>
                <a:gd name="T12" fmla="*/ 6 w 24"/>
                <a:gd name="T13" fmla="*/ 14 h 35"/>
                <a:gd name="T14" fmla="*/ 12 w 24"/>
                <a:gd name="T15" fmla="*/ 25 h 35"/>
                <a:gd name="T16" fmla="*/ 18 w 24"/>
                <a:gd name="T17" fmla="*/ 21 h 35"/>
                <a:gd name="T18" fmla="*/ 12 w 24"/>
                <a:gd name="T1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5">
                  <a:moveTo>
                    <a:pt x="12" y="32"/>
                  </a:moveTo>
                  <a:cubicBezTo>
                    <a:pt x="5" y="28"/>
                    <a:pt x="0" y="18"/>
                    <a:pt x="0" y="11"/>
                  </a:cubicBezTo>
                  <a:cubicBezTo>
                    <a:pt x="0" y="3"/>
                    <a:pt x="5" y="0"/>
                    <a:pt x="12" y="4"/>
                  </a:cubicBezTo>
                  <a:cubicBezTo>
                    <a:pt x="19" y="7"/>
                    <a:pt x="24" y="17"/>
                    <a:pt x="24" y="25"/>
                  </a:cubicBezTo>
                  <a:cubicBezTo>
                    <a:pt x="24" y="32"/>
                    <a:pt x="19" y="35"/>
                    <a:pt x="12" y="32"/>
                  </a:cubicBezTo>
                  <a:close/>
                  <a:moveTo>
                    <a:pt x="12" y="10"/>
                  </a:moveTo>
                  <a:cubicBezTo>
                    <a:pt x="9" y="8"/>
                    <a:pt x="6" y="10"/>
                    <a:pt x="6" y="14"/>
                  </a:cubicBezTo>
                  <a:cubicBezTo>
                    <a:pt x="6" y="18"/>
                    <a:pt x="9" y="23"/>
                    <a:pt x="12" y="25"/>
                  </a:cubicBezTo>
                  <a:cubicBezTo>
                    <a:pt x="16" y="27"/>
                    <a:pt x="18" y="25"/>
                    <a:pt x="18" y="21"/>
                  </a:cubicBezTo>
                  <a:cubicBezTo>
                    <a:pt x="18" y="17"/>
                    <a:pt x="16" y="12"/>
                    <a:pt x="12" y="1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4" name="Freeform 273">
              <a:extLst>
                <a:ext uri="{FF2B5EF4-FFF2-40B4-BE49-F238E27FC236}">
                  <a16:creationId xmlns:a16="http://schemas.microsoft.com/office/drawing/2014/main" id="{CD485A07-A479-4FD3-983E-4A2F4F974C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93824" y="11080698"/>
              <a:ext cx="44450" cy="63500"/>
            </a:xfrm>
            <a:custGeom>
              <a:avLst/>
              <a:gdLst>
                <a:gd name="T0" fmla="*/ 8 w 16"/>
                <a:gd name="T1" fmla="*/ 21 h 23"/>
                <a:gd name="T2" fmla="*/ 0 w 16"/>
                <a:gd name="T3" fmla="*/ 7 h 23"/>
                <a:gd name="T4" fmla="*/ 8 w 16"/>
                <a:gd name="T5" fmla="*/ 2 h 23"/>
                <a:gd name="T6" fmla="*/ 16 w 16"/>
                <a:gd name="T7" fmla="*/ 16 h 23"/>
                <a:gd name="T8" fmla="*/ 8 w 16"/>
                <a:gd name="T9" fmla="*/ 21 h 23"/>
                <a:gd name="T10" fmla="*/ 8 w 16"/>
                <a:gd name="T11" fmla="*/ 9 h 23"/>
                <a:gd name="T12" fmla="*/ 5 w 16"/>
                <a:gd name="T13" fmla="*/ 10 h 23"/>
                <a:gd name="T14" fmla="*/ 8 w 16"/>
                <a:gd name="T15" fmla="*/ 14 h 23"/>
                <a:gd name="T16" fmla="*/ 10 w 16"/>
                <a:gd name="T17" fmla="*/ 13 h 23"/>
                <a:gd name="T18" fmla="*/ 8 w 16"/>
                <a:gd name="T1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23">
                  <a:moveTo>
                    <a:pt x="8" y="21"/>
                  </a:moveTo>
                  <a:cubicBezTo>
                    <a:pt x="3" y="18"/>
                    <a:pt x="0" y="12"/>
                    <a:pt x="0" y="7"/>
                  </a:cubicBezTo>
                  <a:cubicBezTo>
                    <a:pt x="0" y="2"/>
                    <a:pt x="3" y="0"/>
                    <a:pt x="8" y="2"/>
                  </a:cubicBezTo>
                  <a:cubicBezTo>
                    <a:pt x="12" y="5"/>
                    <a:pt x="16" y="11"/>
                    <a:pt x="16" y="16"/>
                  </a:cubicBezTo>
                  <a:cubicBezTo>
                    <a:pt x="16" y="21"/>
                    <a:pt x="12" y="23"/>
                    <a:pt x="8" y="21"/>
                  </a:cubicBezTo>
                  <a:close/>
                  <a:moveTo>
                    <a:pt x="8" y="9"/>
                  </a:moveTo>
                  <a:cubicBezTo>
                    <a:pt x="6" y="8"/>
                    <a:pt x="5" y="9"/>
                    <a:pt x="5" y="10"/>
                  </a:cubicBezTo>
                  <a:cubicBezTo>
                    <a:pt x="5" y="11"/>
                    <a:pt x="6" y="13"/>
                    <a:pt x="8" y="14"/>
                  </a:cubicBezTo>
                  <a:cubicBezTo>
                    <a:pt x="9" y="15"/>
                    <a:pt x="10" y="14"/>
                    <a:pt x="10" y="13"/>
                  </a:cubicBezTo>
                  <a:cubicBezTo>
                    <a:pt x="10" y="11"/>
                    <a:pt x="9" y="10"/>
                    <a:pt x="8" y="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5" name="Freeform 274">
              <a:extLst>
                <a:ext uri="{FF2B5EF4-FFF2-40B4-BE49-F238E27FC236}">
                  <a16:creationId xmlns:a16="http://schemas.microsoft.com/office/drawing/2014/main" id="{BAF1524D-31DC-4784-8801-9F84FBA293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187424" y="11333110"/>
              <a:ext cx="63500" cy="85725"/>
            </a:xfrm>
            <a:custGeom>
              <a:avLst/>
              <a:gdLst>
                <a:gd name="T0" fmla="*/ 11 w 23"/>
                <a:gd name="T1" fmla="*/ 28 h 31"/>
                <a:gd name="T2" fmla="*/ 5 w 23"/>
                <a:gd name="T3" fmla="*/ 22 h 31"/>
                <a:gd name="T4" fmla="*/ 1 w 23"/>
                <a:gd name="T5" fmla="*/ 11 h 31"/>
                <a:gd name="T6" fmla="*/ 2 w 23"/>
                <a:gd name="T7" fmla="*/ 3 h 31"/>
                <a:gd name="T8" fmla="*/ 9 w 23"/>
                <a:gd name="T9" fmla="*/ 1 h 31"/>
                <a:gd name="T10" fmla="*/ 18 w 23"/>
                <a:gd name="T11" fmla="*/ 8 h 31"/>
                <a:gd name="T12" fmla="*/ 22 w 23"/>
                <a:gd name="T13" fmla="*/ 19 h 31"/>
                <a:gd name="T14" fmla="*/ 13 w 23"/>
                <a:gd name="T15" fmla="*/ 29 h 31"/>
                <a:gd name="T16" fmla="*/ 11 w 23"/>
                <a:gd name="T17" fmla="*/ 28 h 31"/>
                <a:gd name="T18" fmla="*/ 11 w 23"/>
                <a:gd name="T19" fmla="*/ 9 h 31"/>
                <a:gd name="T20" fmla="*/ 10 w 23"/>
                <a:gd name="T21" fmla="*/ 9 h 31"/>
                <a:gd name="T22" fmla="*/ 7 w 23"/>
                <a:gd name="T23" fmla="*/ 9 h 31"/>
                <a:gd name="T24" fmla="*/ 6 w 23"/>
                <a:gd name="T25" fmla="*/ 13 h 31"/>
                <a:gd name="T26" fmla="*/ 8 w 23"/>
                <a:gd name="T27" fmla="*/ 18 h 31"/>
                <a:gd name="T28" fmla="*/ 12 w 23"/>
                <a:gd name="T29" fmla="*/ 21 h 31"/>
                <a:gd name="T30" fmla="*/ 16 w 23"/>
                <a:gd name="T31" fmla="*/ 17 h 31"/>
                <a:gd name="T32" fmla="*/ 14 w 23"/>
                <a:gd name="T33" fmla="*/ 12 h 31"/>
                <a:gd name="T34" fmla="*/ 11 w 23"/>
                <a:gd name="T35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31">
                  <a:moveTo>
                    <a:pt x="11" y="28"/>
                  </a:moveTo>
                  <a:cubicBezTo>
                    <a:pt x="9" y="26"/>
                    <a:pt x="7" y="24"/>
                    <a:pt x="5" y="22"/>
                  </a:cubicBezTo>
                  <a:cubicBezTo>
                    <a:pt x="3" y="18"/>
                    <a:pt x="1" y="15"/>
                    <a:pt x="1" y="11"/>
                  </a:cubicBezTo>
                  <a:cubicBezTo>
                    <a:pt x="0" y="7"/>
                    <a:pt x="1" y="4"/>
                    <a:pt x="2" y="3"/>
                  </a:cubicBezTo>
                  <a:cubicBezTo>
                    <a:pt x="4" y="1"/>
                    <a:pt x="7" y="0"/>
                    <a:pt x="9" y="1"/>
                  </a:cubicBezTo>
                  <a:cubicBezTo>
                    <a:pt x="12" y="3"/>
                    <a:pt x="15" y="5"/>
                    <a:pt x="18" y="8"/>
                  </a:cubicBezTo>
                  <a:cubicBezTo>
                    <a:pt x="20" y="12"/>
                    <a:pt x="22" y="15"/>
                    <a:pt x="22" y="19"/>
                  </a:cubicBezTo>
                  <a:cubicBezTo>
                    <a:pt x="23" y="26"/>
                    <a:pt x="19" y="31"/>
                    <a:pt x="13" y="29"/>
                  </a:cubicBezTo>
                  <a:cubicBezTo>
                    <a:pt x="13" y="28"/>
                    <a:pt x="12" y="28"/>
                    <a:pt x="11" y="28"/>
                  </a:cubicBezTo>
                  <a:close/>
                  <a:moveTo>
                    <a:pt x="11" y="9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9" y="8"/>
                    <a:pt x="8" y="8"/>
                    <a:pt x="7" y="9"/>
                  </a:cubicBezTo>
                  <a:cubicBezTo>
                    <a:pt x="6" y="10"/>
                    <a:pt x="6" y="11"/>
                    <a:pt x="6" y="13"/>
                  </a:cubicBezTo>
                  <a:cubicBezTo>
                    <a:pt x="6" y="15"/>
                    <a:pt x="7" y="17"/>
                    <a:pt x="8" y="18"/>
                  </a:cubicBezTo>
                  <a:cubicBezTo>
                    <a:pt x="10" y="20"/>
                    <a:pt x="11" y="21"/>
                    <a:pt x="12" y="21"/>
                  </a:cubicBezTo>
                  <a:cubicBezTo>
                    <a:pt x="15" y="22"/>
                    <a:pt x="17" y="20"/>
                    <a:pt x="16" y="17"/>
                  </a:cubicBezTo>
                  <a:cubicBezTo>
                    <a:pt x="16" y="15"/>
                    <a:pt x="15" y="13"/>
                    <a:pt x="14" y="12"/>
                  </a:cubicBezTo>
                  <a:cubicBezTo>
                    <a:pt x="13" y="11"/>
                    <a:pt x="12" y="10"/>
                    <a:pt x="11" y="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6" name="Freeform 275">
              <a:extLst>
                <a:ext uri="{FF2B5EF4-FFF2-40B4-BE49-F238E27FC236}">
                  <a16:creationId xmlns:a16="http://schemas.microsoft.com/office/drawing/2014/main" id="{8C4E9C61-B970-4944-B5B5-CC97E3408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3937" y="10934648"/>
              <a:ext cx="36513" cy="36513"/>
            </a:xfrm>
            <a:custGeom>
              <a:avLst/>
              <a:gdLst>
                <a:gd name="T0" fmla="*/ 11 w 13"/>
                <a:gd name="T1" fmla="*/ 12 h 13"/>
                <a:gd name="T2" fmla="*/ 3 w 13"/>
                <a:gd name="T3" fmla="*/ 8 h 13"/>
                <a:gd name="T4" fmla="*/ 0 w 13"/>
                <a:gd name="T5" fmla="*/ 3 h 13"/>
                <a:gd name="T6" fmla="*/ 3 w 13"/>
                <a:gd name="T7" fmla="*/ 1 h 13"/>
                <a:gd name="T8" fmla="*/ 11 w 13"/>
                <a:gd name="T9" fmla="*/ 5 h 13"/>
                <a:gd name="T10" fmla="*/ 13 w 13"/>
                <a:gd name="T11" fmla="*/ 10 h 13"/>
                <a:gd name="T12" fmla="*/ 11 w 13"/>
                <a:gd name="T13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11" y="12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6"/>
                    <a:pt x="13" y="9"/>
                    <a:pt x="13" y="10"/>
                  </a:cubicBezTo>
                  <a:cubicBezTo>
                    <a:pt x="13" y="12"/>
                    <a:pt x="12" y="13"/>
                    <a:pt x="11" y="12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7" name="Freeform 276">
              <a:extLst>
                <a:ext uri="{FF2B5EF4-FFF2-40B4-BE49-F238E27FC236}">
                  <a16:creationId xmlns:a16="http://schemas.microsoft.com/office/drawing/2014/main" id="{4DA26044-C1B6-4855-AAEE-A25E4E5C5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35049" y="10929885"/>
              <a:ext cx="15875" cy="46038"/>
            </a:xfrm>
            <a:custGeom>
              <a:avLst/>
              <a:gdLst>
                <a:gd name="T0" fmla="*/ 3 w 6"/>
                <a:gd name="T1" fmla="*/ 16 h 17"/>
                <a:gd name="T2" fmla="*/ 0 w 6"/>
                <a:gd name="T3" fmla="*/ 11 h 17"/>
                <a:gd name="T4" fmla="*/ 0 w 6"/>
                <a:gd name="T5" fmla="*/ 3 h 17"/>
                <a:gd name="T6" fmla="*/ 3 w 6"/>
                <a:gd name="T7" fmla="*/ 1 h 17"/>
                <a:gd name="T8" fmla="*/ 6 w 6"/>
                <a:gd name="T9" fmla="*/ 6 h 17"/>
                <a:gd name="T10" fmla="*/ 6 w 6"/>
                <a:gd name="T11" fmla="*/ 15 h 17"/>
                <a:gd name="T12" fmla="*/ 3 w 6"/>
                <a:gd name="T13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7">
                  <a:moveTo>
                    <a:pt x="3" y="16"/>
                  </a:moveTo>
                  <a:cubicBezTo>
                    <a:pt x="1" y="15"/>
                    <a:pt x="0" y="13"/>
                    <a:pt x="0" y="1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1"/>
                  </a:cubicBezTo>
                  <a:cubicBezTo>
                    <a:pt x="4" y="2"/>
                    <a:pt x="6" y="4"/>
                    <a:pt x="6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6"/>
                    <a:pt x="4" y="17"/>
                    <a:pt x="3" y="16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8" name="Freeform 277">
              <a:extLst>
                <a:ext uri="{FF2B5EF4-FFF2-40B4-BE49-F238E27FC236}">
                  <a16:creationId xmlns:a16="http://schemas.microsoft.com/office/drawing/2014/main" id="{4C84ADAC-53FB-48A8-8F32-508CBD68D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90649" y="11520435"/>
              <a:ext cx="47625" cy="41275"/>
            </a:xfrm>
            <a:custGeom>
              <a:avLst/>
              <a:gdLst>
                <a:gd name="T0" fmla="*/ 14 w 17"/>
                <a:gd name="T1" fmla="*/ 14 h 15"/>
                <a:gd name="T2" fmla="*/ 3 w 17"/>
                <a:gd name="T3" fmla="*/ 8 h 15"/>
                <a:gd name="T4" fmla="*/ 0 w 17"/>
                <a:gd name="T5" fmla="*/ 3 h 15"/>
                <a:gd name="T6" fmla="*/ 3 w 17"/>
                <a:gd name="T7" fmla="*/ 1 h 15"/>
                <a:gd name="T8" fmla="*/ 14 w 17"/>
                <a:gd name="T9" fmla="*/ 8 h 15"/>
                <a:gd name="T10" fmla="*/ 17 w 17"/>
                <a:gd name="T11" fmla="*/ 12 h 15"/>
                <a:gd name="T12" fmla="*/ 14 w 17"/>
                <a:gd name="T13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5">
                  <a:moveTo>
                    <a:pt x="14" y="14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6" y="8"/>
                    <a:pt x="17" y="11"/>
                    <a:pt x="17" y="12"/>
                  </a:cubicBezTo>
                  <a:cubicBezTo>
                    <a:pt x="17" y="14"/>
                    <a:pt x="16" y="15"/>
                    <a:pt x="14" y="14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9" name="Freeform 278">
              <a:extLst>
                <a:ext uri="{FF2B5EF4-FFF2-40B4-BE49-F238E27FC236}">
                  <a16:creationId xmlns:a16="http://schemas.microsoft.com/office/drawing/2014/main" id="{FFB86CEE-E610-450E-ACB8-95C7B65E1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8112" y="11512498"/>
              <a:ext cx="15875" cy="57150"/>
            </a:xfrm>
            <a:custGeom>
              <a:avLst/>
              <a:gdLst>
                <a:gd name="T0" fmla="*/ 3 w 6"/>
                <a:gd name="T1" fmla="*/ 20 h 21"/>
                <a:gd name="T2" fmla="*/ 0 w 6"/>
                <a:gd name="T3" fmla="*/ 15 h 21"/>
                <a:gd name="T4" fmla="*/ 0 w 6"/>
                <a:gd name="T5" fmla="*/ 3 h 21"/>
                <a:gd name="T6" fmla="*/ 3 w 6"/>
                <a:gd name="T7" fmla="*/ 1 h 21"/>
                <a:gd name="T8" fmla="*/ 6 w 6"/>
                <a:gd name="T9" fmla="*/ 6 h 21"/>
                <a:gd name="T10" fmla="*/ 6 w 6"/>
                <a:gd name="T11" fmla="*/ 19 h 21"/>
                <a:gd name="T12" fmla="*/ 3 w 6"/>
                <a:gd name="T13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1">
                  <a:moveTo>
                    <a:pt x="3" y="20"/>
                  </a:moveTo>
                  <a:cubicBezTo>
                    <a:pt x="1" y="19"/>
                    <a:pt x="0" y="17"/>
                    <a:pt x="0" y="1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1"/>
                  </a:cubicBezTo>
                  <a:cubicBezTo>
                    <a:pt x="4" y="2"/>
                    <a:pt x="6" y="4"/>
                    <a:pt x="6" y="6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0"/>
                    <a:pt x="4" y="21"/>
                    <a:pt x="3" y="2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640A0CCD-538B-4956-A64B-58B2FC1E3376}"/>
              </a:ext>
            </a:extLst>
          </p:cNvPr>
          <p:cNvGrpSpPr/>
          <p:nvPr/>
        </p:nvGrpSpPr>
        <p:grpSpPr>
          <a:xfrm>
            <a:off x="10852837" y="3961101"/>
            <a:ext cx="236507" cy="332538"/>
            <a:chOff x="21708499" y="9493198"/>
            <a:chExt cx="473076" cy="665163"/>
          </a:xfrm>
        </p:grpSpPr>
        <p:sp>
          <p:nvSpPr>
            <p:cNvPr id="80" name="Freeform 279">
              <a:extLst>
                <a:ext uri="{FF2B5EF4-FFF2-40B4-BE49-F238E27FC236}">
                  <a16:creationId xmlns:a16="http://schemas.microsoft.com/office/drawing/2014/main" id="{B88862D7-95BC-4525-986D-F310C3C51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86287" y="9493198"/>
              <a:ext cx="395288" cy="649288"/>
            </a:xfrm>
            <a:custGeom>
              <a:avLst/>
              <a:gdLst>
                <a:gd name="T0" fmla="*/ 115 w 143"/>
                <a:gd name="T1" fmla="*/ 226 h 235"/>
                <a:gd name="T2" fmla="*/ 28 w 143"/>
                <a:gd name="T3" fmla="*/ 175 h 235"/>
                <a:gd name="T4" fmla="*/ 0 w 143"/>
                <a:gd name="T5" fmla="*/ 122 h 235"/>
                <a:gd name="T6" fmla="*/ 0 w 143"/>
                <a:gd name="T7" fmla="*/ 30 h 235"/>
                <a:gd name="T8" fmla="*/ 28 w 143"/>
                <a:gd name="T9" fmla="*/ 9 h 235"/>
                <a:gd name="T10" fmla="*/ 115 w 143"/>
                <a:gd name="T11" fmla="*/ 60 h 235"/>
                <a:gd name="T12" fmla="*/ 143 w 143"/>
                <a:gd name="T13" fmla="*/ 113 h 235"/>
                <a:gd name="T14" fmla="*/ 143 w 143"/>
                <a:gd name="T15" fmla="*/ 205 h 235"/>
                <a:gd name="T16" fmla="*/ 115 w 143"/>
                <a:gd name="T17" fmla="*/ 226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35">
                  <a:moveTo>
                    <a:pt x="115" y="226"/>
                  </a:moveTo>
                  <a:cubicBezTo>
                    <a:pt x="28" y="175"/>
                    <a:pt x="28" y="175"/>
                    <a:pt x="28" y="175"/>
                  </a:cubicBezTo>
                  <a:cubicBezTo>
                    <a:pt x="12" y="166"/>
                    <a:pt x="0" y="143"/>
                    <a:pt x="0" y="12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0"/>
                    <a:pt x="12" y="0"/>
                    <a:pt x="28" y="9"/>
                  </a:cubicBezTo>
                  <a:cubicBezTo>
                    <a:pt x="115" y="60"/>
                    <a:pt x="115" y="60"/>
                    <a:pt x="115" y="60"/>
                  </a:cubicBezTo>
                  <a:cubicBezTo>
                    <a:pt x="131" y="69"/>
                    <a:pt x="143" y="93"/>
                    <a:pt x="143" y="113"/>
                  </a:cubicBezTo>
                  <a:cubicBezTo>
                    <a:pt x="143" y="205"/>
                    <a:pt x="143" y="205"/>
                    <a:pt x="143" y="205"/>
                  </a:cubicBezTo>
                  <a:cubicBezTo>
                    <a:pt x="143" y="226"/>
                    <a:pt x="131" y="235"/>
                    <a:pt x="115" y="226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1" name="Freeform 280">
              <a:extLst>
                <a:ext uri="{FF2B5EF4-FFF2-40B4-BE49-F238E27FC236}">
                  <a16:creationId xmlns:a16="http://schemas.microsoft.com/office/drawing/2014/main" id="{A4DC6F01-1454-4369-B54C-752498C61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08499" y="9509073"/>
              <a:ext cx="398463" cy="649288"/>
            </a:xfrm>
            <a:custGeom>
              <a:avLst/>
              <a:gdLst>
                <a:gd name="T0" fmla="*/ 116 w 144"/>
                <a:gd name="T1" fmla="*/ 226 h 235"/>
                <a:gd name="T2" fmla="*/ 28 w 144"/>
                <a:gd name="T3" fmla="*/ 175 h 235"/>
                <a:gd name="T4" fmla="*/ 0 w 144"/>
                <a:gd name="T5" fmla="*/ 122 h 235"/>
                <a:gd name="T6" fmla="*/ 0 w 144"/>
                <a:gd name="T7" fmla="*/ 30 h 235"/>
                <a:gd name="T8" fmla="*/ 28 w 144"/>
                <a:gd name="T9" fmla="*/ 9 h 235"/>
                <a:gd name="T10" fmla="*/ 116 w 144"/>
                <a:gd name="T11" fmla="*/ 60 h 235"/>
                <a:gd name="T12" fmla="*/ 144 w 144"/>
                <a:gd name="T13" fmla="*/ 113 h 235"/>
                <a:gd name="T14" fmla="*/ 144 w 144"/>
                <a:gd name="T15" fmla="*/ 205 h 235"/>
                <a:gd name="T16" fmla="*/ 116 w 144"/>
                <a:gd name="T17" fmla="*/ 226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35">
                  <a:moveTo>
                    <a:pt x="116" y="226"/>
                  </a:moveTo>
                  <a:cubicBezTo>
                    <a:pt x="28" y="175"/>
                    <a:pt x="28" y="175"/>
                    <a:pt x="28" y="175"/>
                  </a:cubicBezTo>
                  <a:cubicBezTo>
                    <a:pt x="12" y="166"/>
                    <a:pt x="0" y="142"/>
                    <a:pt x="0" y="12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0"/>
                    <a:pt x="12" y="0"/>
                    <a:pt x="28" y="9"/>
                  </a:cubicBezTo>
                  <a:cubicBezTo>
                    <a:pt x="116" y="60"/>
                    <a:pt x="116" y="60"/>
                    <a:pt x="116" y="60"/>
                  </a:cubicBezTo>
                  <a:cubicBezTo>
                    <a:pt x="131" y="69"/>
                    <a:pt x="144" y="93"/>
                    <a:pt x="144" y="113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44" y="225"/>
                    <a:pt x="131" y="235"/>
                    <a:pt x="116" y="226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2" name="Freeform 281">
              <a:extLst>
                <a:ext uri="{FF2B5EF4-FFF2-40B4-BE49-F238E27FC236}">
                  <a16:creationId xmlns:a16="http://schemas.microsoft.com/office/drawing/2014/main" id="{B8A7479C-CB90-4FEB-8E71-2385468E88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764062" y="9653535"/>
              <a:ext cx="268288" cy="265113"/>
            </a:xfrm>
            <a:custGeom>
              <a:avLst/>
              <a:gdLst>
                <a:gd name="T0" fmla="*/ 4 w 97"/>
                <a:gd name="T1" fmla="*/ 96 h 96"/>
                <a:gd name="T2" fmla="*/ 2 w 97"/>
                <a:gd name="T3" fmla="*/ 94 h 96"/>
                <a:gd name="T4" fmla="*/ 0 w 97"/>
                <a:gd name="T5" fmla="*/ 88 h 96"/>
                <a:gd name="T6" fmla="*/ 0 w 97"/>
                <a:gd name="T7" fmla="*/ 50 h 96"/>
                <a:gd name="T8" fmla="*/ 1 w 97"/>
                <a:gd name="T9" fmla="*/ 49 h 96"/>
                <a:gd name="T10" fmla="*/ 2 w 97"/>
                <a:gd name="T11" fmla="*/ 51 h 96"/>
                <a:gd name="T12" fmla="*/ 2 w 97"/>
                <a:gd name="T13" fmla="*/ 89 h 96"/>
                <a:gd name="T14" fmla="*/ 3 w 97"/>
                <a:gd name="T15" fmla="*/ 92 h 96"/>
                <a:gd name="T16" fmla="*/ 5 w 97"/>
                <a:gd name="T17" fmla="*/ 93 h 96"/>
                <a:gd name="T18" fmla="*/ 7 w 97"/>
                <a:gd name="T19" fmla="*/ 94 h 96"/>
                <a:gd name="T20" fmla="*/ 7 w 97"/>
                <a:gd name="T21" fmla="*/ 96 h 96"/>
                <a:gd name="T22" fmla="*/ 4 w 97"/>
                <a:gd name="T23" fmla="*/ 96 h 96"/>
                <a:gd name="T24" fmla="*/ 1 w 97"/>
                <a:gd name="T25" fmla="*/ 47 h 96"/>
                <a:gd name="T26" fmla="*/ 0 w 97"/>
                <a:gd name="T27" fmla="*/ 45 h 96"/>
                <a:gd name="T28" fmla="*/ 1 w 97"/>
                <a:gd name="T29" fmla="*/ 44 h 96"/>
                <a:gd name="T30" fmla="*/ 2 w 97"/>
                <a:gd name="T31" fmla="*/ 46 h 96"/>
                <a:gd name="T32" fmla="*/ 1 w 97"/>
                <a:gd name="T33" fmla="*/ 47 h 96"/>
                <a:gd name="T34" fmla="*/ 1 w 97"/>
                <a:gd name="T35" fmla="*/ 43 h 96"/>
                <a:gd name="T36" fmla="*/ 0 w 97"/>
                <a:gd name="T37" fmla="*/ 40 h 96"/>
                <a:gd name="T38" fmla="*/ 0 w 97"/>
                <a:gd name="T39" fmla="*/ 12 h 96"/>
                <a:gd name="T40" fmla="*/ 13 w 97"/>
                <a:gd name="T41" fmla="*/ 4 h 96"/>
                <a:gd name="T42" fmla="*/ 19 w 97"/>
                <a:gd name="T43" fmla="*/ 8 h 96"/>
                <a:gd name="T44" fmla="*/ 30 w 97"/>
                <a:gd name="T45" fmla="*/ 20 h 96"/>
                <a:gd name="T46" fmla="*/ 35 w 97"/>
                <a:gd name="T47" fmla="*/ 33 h 96"/>
                <a:gd name="T48" fmla="*/ 57 w 97"/>
                <a:gd name="T49" fmla="*/ 46 h 96"/>
                <a:gd name="T50" fmla="*/ 58 w 97"/>
                <a:gd name="T51" fmla="*/ 48 h 96"/>
                <a:gd name="T52" fmla="*/ 57 w 97"/>
                <a:gd name="T53" fmla="*/ 49 h 96"/>
                <a:gd name="T54" fmla="*/ 35 w 97"/>
                <a:gd name="T55" fmla="*/ 36 h 96"/>
                <a:gd name="T56" fmla="*/ 34 w 97"/>
                <a:gd name="T57" fmla="*/ 35 h 96"/>
                <a:gd name="T58" fmla="*/ 27 w 97"/>
                <a:gd name="T59" fmla="*/ 21 h 96"/>
                <a:gd name="T60" fmla="*/ 19 w 97"/>
                <a:gd name="T61" fmla="*/ 11 h 96"/>
                <a:gd name="T62" fmla="*/ 13 w 97"/>
                <a:gd name="T63" fmla="*/ 7 h 96"/>
                <a:gd name="T64" fmla="*/ 2 w 97"/>
                <a:gd name="T65" fmla="*/ 13 h 96"/>
                <a:gd name="T66" fmla="*/ 2 w 97"/>
                <a:gd name="T67" fmla="*/ 42 h 96"/>
                <a:gd name="T68" fmla="*/ 1 w 97"/>
                <a:gd name="T69" fmla="*/ 43 h 96"/>
                <a:gd name="T70" fmla="*/ 96 w 97"/>
                <a:gd name="T71" fmla="*/ 82 h 96"/>
                <a:gd name="T72" fmla="*/ 94 w 97"/>
                <a:gd name="T73" fmla="*/ 80 h 96"/>
                <a:gd name="T74" fmla="*/ 94 w 97"/>
                <a:gd name="T75" fmla="*/ 80 h 96"/>
                <a:gd name="T76" fmla="*/ 86 w 97"/>
                <a:gd name="T77" fmla="*/ 66 h 96"/>
                <a:gd name="T78" fmla="*/ 61 w 97"/>
                <a:gd name="T79" fmla="*/ 51 h 96"/>
                <a:gd name="T80" fmla="*/ 60 w 97"/>
                <a:gd name="T81" fmla="*/ 49 h 96"/>
                <a:gd name="T82" fmla="*/ 61 w 97"/>
                <a:gd name="T83" fmla="*/ 48 h 96"/>
                <a:gd name="T84" fmla="*/ 86 w 97"/>
                <a:gd name="T85" fmla="*/ 62 h 96"/>
                <a:gd name="T86" fmla="*/ 97 w 97"/>
                <a:gd name="T87" fmla="*/ 81 h 96"/>
                <a:gd name="T88" fmla="*/ 97 w 97"/>
                <a:gd name="T89" fmla="*/ 82 h 96"/>
                <a:gd name="T90" fmla="*/ 97 w 97"/>
                <a:gd name="T91" fmla="*/ 82 h 96"/>
                <a:gd name="T92" fmla="*/ 96 w 97"/>
                <a:gd name="T93" fmla="*/ 8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7" h="96">
                  <a:moveTo>
                    <a:pt x="4" y="96"/>
                  </a:moveTo>
                  <a:cubicBezTo>
                    <a:pt x="4" y="95"/>
                    <a:pt x="3" y="95"/>
                    <a:pt x="2" y="94"/>
                  </a:cubicBezTo>
                  <a:cubicBezTo>
                    <a:pt x="1" y="92"/>
                    <a:pt x="0" y="90"/>
                    <a:pt x="0" y="88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49"/>
                    <a:pt x="0" y="48"/>
                    <a:pt x="1" y="49"/>
                  </a:cubicBezTo>
                  <a:cubicBezTo>
                    <a:pt x="2" y="49"/>
                    <a:pt x="2" y="50"/>
                    <a:pt x="2" y="51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2" y="90"/>
                    <a:pt x="3" y="91"/>
                    <a:pt x="3" y="92"/>
                  </a:cubicBezTo>
                  <a:cubicBezTo>
                    <a:pt x="4" y="93"/>
                    <a:pt x="5" y="93"/>
                    <a:pt x="5" y="93"/>
                  </a:cubicBezTo>
                  <a:cubicBezTo>
                    <a:pt x="6" y="93"/>
                    <a:pt x="7" y="93"/>
                    <a:pt x="7" y="94"/>
                  </a:cubicBezTo>
                  <a:cubicBezTo>
                    <a:pt x="8" y="95"/>
                    <a:pt x="7" y="96"/>
                    <a:pt x="7" y="96"/>
                  </a:cubicBezTo>
                  <a:cubicBezTo>
                    <a:pt x="6" y="96"/>
                    <a:pt x="5" y="96"/>
                    <a:pt x="4" y="96"/>
                  </a:cubicBezTo>
                  <a:close/>
                  <a:moveTo>
                    <a:pt x="1" y="47"/>
                  </a:moveTo>
                  <a:cubicBezTo>
                    <a:pt x="0" y="47"/>
                    <a:pt x="0" y="46"/>
                    <a:pt x="0" y="45"/>
                  </a:cubicBezTo>
                  <a:cubicBezTo>
                    <a:pt x="0" y="44"/>
                    <a:pt x="0" y="44"/>
                    <a:pt x="1" y="44"/>
                  </a:cubicBezTo>
                  <a:cubicBezTo>
                    <a:pt x="2" y="45"/>
                    <a:pt x="2" y="46"/>
                    <a:pt x="2" y="46"/>
                  </a:cubicBezTo>
                  <a:cubicBezTo>
                    <a:pt x="2" y="47"/>
                    <a:pt x="2" y="48"/>
                    <a:pt x="1" y="47"/>
                  </a:cubicBezTo>
                  <a:close/>
                  <a:moveTo>
                    <a:pt x="1" y="43"/>
                  </a:moveTo>
                  <a:cubicBezTo>
                    <a:pt x="0" y="42"/>
                    <a:pt x="0" y="41"/>
                    <a:pt x="0" y="4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6" y="0"/>
                    <a:pt x="13" y="4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3" y="10"/>
                    <a:pt x="27" y="15"/>
                    <a:pt x="30" y="20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58" y="46"/>
                    <a:pt x="58" y="47"/>
                    <a:pt x="58" y="48"/>
                  </a:cubicBezTo>
                  <a:cubicBezTo>
                    <a:pt x="58" y="49"/>
                    <a:pt x="58" y="49"/>
                    <a:pt x="57" y="49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4" y="36"/>
                    <a:pt x="34" y="35"/>
                    <a:pt x="34" y="35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5" y="17"/>
                    <a:pt x="22" y="13"/>
                    <a:pt x="19" y="11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7" y="4"/>
                    <a:pt x="2" y="7"/>
                    <a:pt x="2" y="13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3"/>
                    <a:pt x="2" y="43"/>
                    <a:pt x="1" y="43"/>
                  </a:cubicBezTo>
                  <a:close/>
                  <a:moveTo>
                    <a:pt x="96" y="82"/>
                  </a:moveTo>
                  <a:cubicBezTo>
                    <a:pt x="95" y="82"/>
                    <a:pt x="94" y="81"/>
                    <a:pt x="94" y="80"/>
                  </a:cubicBezTo>
                  <a:cubicBezTo>
                    <a:pt x="94" y="80"/>
                    <a:pt x="94" y="80"/>
                    <a:pt x="94" y="80"/>
                  </a:cubicBezTo>
                  <a:cubicBezTo>
                    <a:pt x="94" y="75"/>
                    <a:pt x="90" y="68"/>
                    <a:pt x="86" y="66"/>
                  </a:cubicBezTo>
                  <a:cubicBezTo>
                    <a:pt x="61" y="51"/>
                    <a:pt x="61" y="51"/>
                    <a:pt x="61" y="51"/>
                  </a:cubicBezTo>
                  <a:cubicBezTo>
                    <a:pt x="60" y="51"/>
                    <a:pt x="60" y="50"/>
                    <a:pt x="60" y="49"/>
                  </a:cubicBezTo>
                  <a:cubicBezTo>
                    <a:pt x="60" y="48"/>
                    <a:pt x="60" y="48"/>
                    <a:pt x="61" y="48"/>
                  </a:cubicBezTo>
                  <a:cubicBezTo>
                    <a:pt x="86" y="62"/>
                    <a:pt x="86" y="62"/>
                    <a:pt x="86" y="62"/>
                  </a:cubicBezTo>
                  <a:cubicBezTo>
                    <a:pt x="92" y="66"/>
                    <a:pt x="97" y="75"/>
                    <a:pt x="97" y="81"/>
                  </a:cubicBezTo>
                  <a:cubicBezTo>
                    <a:pt x="97" y="82"/>
                    <a:pt x="97" y="82"/>
                    <a:pt x="97" y="82"/>
                  </a:cubicBezTo>
                  <a:cubicBezTo>
                    <a:pt x="97" y="82"/>
                    <a:pt x="97" y="82"/>
                    <a:pt x="97" y="82"/>
                  </a:cubicBezTo>
                  <a:cubicBezTo>
                    <a:pt x="97" y="83"/>
                    <a:pt x="96" y="83"/>
                    <a:pt x="96" y="82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3" name="Freeform 282">
              <a:extLst>
                <a:ext uri="{FF2B5EF4-FFF2-40B4-BE49-F238E27FC236}">
                  <a16:creationId xmlns:a16="http://schemas.microsoft.com/office/drawing/2014/main" id="{933663F9-386D-4776-82F8-0BE5ED7C14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781524" y="9769423"/>
              <a:ext cx="285750" cy="292100"/>
            </a:xfrm>
            <a:custGeom>
              <a:avLst/>
              <a:gdLst>
                <a:gd name="T0" fmla="*/ 84 w 104"/>
                <a:gd name="T1" fmla="*/ 103 h 106"/>
                <a:gd name="T2" fmla="*/ 84 w 104"/>
                <a:gd name="T3" fmla="*/ 100 h 106"/>
                <a:gd name="T4" fmla="*/ 89 w 104"/>
                <a:gd name="T5" fmla="*/ 101 h 106"/>
                <a:gd name="T6" fmla="*/ 98 w 104"/>
                <a:gd name="T7" fmla="*/ 78 h 106"/>
                <a:gd name="T8" fmla="*/ 99 w 104"/>
                <a:gd name="T9" fmla="*/ 81 h 106"/>
                <a:gd name="T10" fmla="*/ 87 w 104"/>
                <a:gd name="T11" fmla="*/ 105 h 106"/>
                <a:gd name="T12" fmla="*/ 1 w 104"/>
                <a:gd name="T13" fmla="*/ 53 h 106"/>
                <a:gd name="T14" fmla="*/ 0 w 104"/>
                <a:gd name="T15" fmla="*/ 51 h 106"/>
                <a:gd name="T16" fmla="*/ 0 w 104"/>
                <a:gd name="T17" fmla="*/ 50 h 106"/>
                <a:gd name="T18" fmla="*/ 0 w 104"/>
                <a:gd name="T19" fmla="*/ 50 h 106"/>
                <a:gd name="T20" fmla="*/ 0 w 104"/>
                <a:gd name="T21" fmla="*/ 50 h 106"/>
                <a:gd name="T22" fmla="*/ 15 w 104"/>
                <a:gd name="T23" fmla="*/ 5 h 106"/>
                <a:gd name="T24" fmla="*/ 15 w 104"/>
                <a:gd name="T25" fmla="*/ 5 h 106"/>
                <a:gd name="T26" fmla="*/ 15 w 104"/>
                <a:gd name="T27" fmla="*/ 5 h 106"/>
                <a:gd name="T28" fmla="*/ 15 w 104"/>
                <a:gd name="T29" fmla="*/ 5 h 106"/>
                <a:gd name="T30" fmla="*/ 22 w 104"/>
                <a:gd name="T31" fmla="*/ 0 h 106"/>
                <a:gd name="T32" fmla="*/ 23 w 104"/>
                <a:gd name="T33" fmla="*/ 0 h 106"/>
                <a:gd name="T34" fmla="*/ 23 w 104"/>
                <a:gd name="T35" fmla="*/ 0 h 106"/>
                <a:gd name="T36" fmla="*/ 23 w 104"/>
                <a:gd name="T37" fmla="*/ 0 h 106"/>
                <a:gd name="T38" fmla="*/ 27 w 104"/>
                <a:gd name="T39" fmla="*/ 1 h 106"/>
                <a:gd name="T40" fmla="*/ 90 w 104"/>
                <a:gd name="T41" fmla="*/ 37 h 106"/>
                <a:gd name="T42" fmla="*/ 103 w 104"/>
                <a:gd name="T43" fmla="*/ 67 h 106"/>
                <a:gd name="T44" fmla="*/ 100 w 104"/>
                <a:gd name="T45" fmla="*/ 73 h 106"/>
                <a:gd name="T46" fmla="*/ 99 w 104"/>
                <a:gd name="T47" fmla="*/ 71 h 106"/>
                <a:gd name="T48" fmla="*/ 101 w 104"/>
                <a:gd name="T49" fmla="*/ 61 h 106"/>
                <a:gd name="T50" fmla="*/ 28 w 104"/>
                <a:gd name="T51" fmla="*/ 5 h 106"/>
                <a:gd name="T52" fmla="*/ 27 w 104"/>
                <a:gd name="T53" fmla="*/ 5 h 106"/>
                <a:gd name="T54" fmla="*/ 17 w 104"/>
                <a:gd name="T55" fmla="*/ 8 h 106"/>
                <a:gd name="T56" fmla="*/ 17 w 104"/>
                <a:gd name="T57" fmla="*/ 8 h 106"/>
                <a:gd name="T58" fmla="*/ 17 w 104"/>
                <a:gd name="T59" fmla="*/ 8 h 106"/>
                <a:gd name="T60" fmla="*/ 8 w 104"/>
                <a:gd name="T61" fmla="*/ 34 h 106"/>
                <a:gd name="T62" fmla="*/ 2 w 104"/>
                <a:gd name="T63" fmla="*/ 53 h 106"/>
                <a:gd name="T64" fmla="*/ 2 w 104"/>
                <a:gd name="T65" fmla="*/ 53 h 106"/>
                <a:gd name="T66" fmla="*/ 1 w 104"/>
                <a:gd name="T67" fmla="*/ 53 h 106"/>
                <a:gd name="T68" fmla="*/ 99 w 104"/>
                <a:gd name="T69" fmla="*/ 77 h 106"/>
                <a:gd name="T70" fmla="*/ 98 w 104"/>
                <a:gd name="T71" fmla="*/ 75 h 106"/>
                <a:gd name="T72" fmla="*/ 100 w 104"/>
                <a:gd name="T73" fmla="*/ 76 h 106"/>
                <a:gd name="T74" fmla="*/ 99 w 104"/>
                <a:gd name="T75" fmla="*/ 7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4" h="106">
                  <a:moveTo>
                    <a:pt x="84" y="103"/>
                  </a:moveTo>
                  <a:cubicBezTo>
                    <a:pt x="84" y="103"/>
                    <a:pt x="84" y="103"/>
                    <a:pt x="84" y="103"/>
                  </a:cubicBezTo>
                  <a:cubicBezTo>
                    <a:pt x="83" y="103"/>
                    <a:pt x="82" y="101"/>
                    <a:pt x="82" y="101"/>
                  </a:cubicBezTo>
                  <a:cubicBezTo>
                    <a:pt x="82" y="100"/>
                    <a:pt x="83" y="99"/>
                    <a:pt x="84" y="100"/>
                  </a:cubicBezTo>
                  <a:cubicBezTo>
                    <a:pt x="87" y="102"/>
                    <a:pt x="87" y="102"/>
                    <a:pt x="87" y="102"/>
                  </a:cubicBezTo>
                  <a:cubicBezTo>
                    <a:pt x="88" y="102"/>
                    <a:pt x="89" y="102"/>
                    <a:pt x="89" y="101"/>
                  </a:cubicBezTo>
                  <a:cubicBezTo>
                    <a:pt x="97" y="78"/>
                    <a:pt x="97" y="78"/>
                    <a:pt x="97" y="78"/>
                  </a:cubicBezTo>
                  <a:cubicBezTo>
                    <a:pt x="97" y="78"/>
                    <a:pt x="97" y="78"/>
                    <a:pt x="98" y="78"/>
                  </a:cubicBezTo>
                  <a:cubicBezTo>
                    <a:pt x="99" y="79"/>
                    <a:pt x="99" y="79"/>
                    <a:pt x="99" y="79"/>
                  </a:cubicBezTo>
                  <a:cubicBezTo>
                    <a:pt x="99" y="80"/>
                    <a:pt x="99" y="80"/>
                    <a:pt x="99" y="81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91" y="106"/>
                    <a:pt x="89" y="106"/>
                    <a:pt x="87" y="105"/>
                  </a:cubicBezTo>
                  <a:lnTo>
                    <a:pt x="84" y="103"/>
                  </a:lnTo>
                  <a:close/>
                  <a:moveTo>
                    <a:pt x="1" y="53"/>
                  </a:moveTo>
                  <a:cubicBezTo>
                    <a:pt x="1" y="53"/>
                    <a:pt x="1" y="53"/>
                    <a:pt x="1" y="53"/>
                  </a:cubicBezTo>
                  <a:cubicBezTo>
                    <a:pt x="0" y="52"/>
                    <a:pt x="0" y="52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1"/>
                    <a:pt x="19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0"/>
                    <a:pt x="26" y="1"/>
                    <a:pt x="27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90" y="37"/>
                    <a:pt x="90" y="37"/>
                    <a:pt x="90" y="37"/>
                  </a:cubicBezTo>
                  <a:cubicBezTo>
                    <a:pt x="98" y="42"/>
                    <a:pt x="104" y="53"/>
                    <a:pt x="104" y="63"/>
                  </a:cubicBezTo>
                  <a:cubicBezTo>
                    <a:pt x="104" y="64"/>
                    <a:pt x="104" y="66"/>
                    <a:pt x="103" y="67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1" y="74"/>
                    <a:pt x="101" y="74"/>
                    <a:pt x="100" y="73"/>
                  </a:cubicBezTo>
                  <a:cubicBezTo>
                    <a:pt x="99" y="73"/>
                    <a:pt x="99" y="73"/>
                    <a:pt x="99" y="72"/>
                  </a:cubicBezTo>
                  <a:cubicBezTo>
                    <a:pt x="99" y="72"/>
                    <a:pt x="99" y="71"/>
                    <a:pt x="99" y="71"/>
                  </a:cubicBezTo>
                  <a:cubicBezTo>
                    <a:pt x="101" y="65"/>
                    <a:pt x="101" y="65"/>
                    <a:pt x="101" y="65"/>
                  </a:cubicBezTo>
                  <a:cubicBezTo>
                    <a:pt x="101" y="64"/>
                    <a:pt x="101" y="62"/>
                    <a:pt x="101" y="61"/>
                  </a:cubicBezTo>
                  <a:cubicBezTo>
                    <a:pt x="101" y="53"/>
                    <a:pt x="96" y="44"/>
                    <a:pt x="90" y="40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3" y="2"/>
                    <a:pt x="19" y="4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3" y="52"/>
                    <a:pt x="3" y="52"/>
                    <a:pt x="3" y="52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3"/>
                    <a:pt x="2" y="53"/>
                    <a:pt x="2" y="53"/>
                  </a:cubicBezTo>
                  <a:lnTo>
                    <a:pt x="1" y="53"/>
                  </a:lnTo>
                  <a:close/>
                  <a:moveTo>
                    <a:pt x="99" y="77"/>
                  </a:moveTo>
                  <a:cubicBezTo>
                    <a:pt x="99" y="77"/>
                    <a:pt x="99" y="77"/>
                    <a:pt x="99" y="77"/>
                  </a:cubicBezTo>
                  <a:cubicBezTo>
                    <a:pt x="98" y="77"/>
                    <a:pt x="98" y="76"/>
                    <a:pt x="98" y="76"/>
                  </a:cubicBezTo>
                  <a:cubicBezTo>
                    <a:pt x="98" y="75"/>
                    <a:pt x="98" y="75"/>
                    <a:pt x="98" y="75"/>
                  </a:cubicBezTo>
                  <a:cubicBezTo>
                    <a:pt x="98" y="74"/>
                    <a:pt x="99" y="74"/>
                    <a:pt x="99" y="75"/>
                  </a:cubicBezTo>
                  <a:cubicBezTo>
                    <a:pt x="100" y="75"/>
                    <a:pt x="100" y="75"/>
                    <a:pt x="100" y="76"/>
                  </a:cubicBezTo>
                  <a:cubicBezTo>
                    <a:pt x="100" y="76"/>
                    <a:pt x="100" y="77"/>
                    <a:pt x="100" y="77"/>
                  </a:cubicBezTo>
                  <a:cubicBezTo>
                    <a:pt x="100" y="78"/>
                    <a:pt x="100" y="78"/>
                    <a:pt x="99" y="77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4" name="Freeform 283">
              <a:extLst>
                <a:ext uri="{FF2B5EF4-FFF2-40B4-BE49-F238E27FC236}">
                  <a16:creationId xmlns:a16="http://schemas.microsoft.com/office/drawing/2014/main" id="{FEC846C8-FC2D-486B-872F-975902B61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71999" y="9907535"/>
              <a:ext cx="55563" cy="38100"/>
            </a:xfrm>
            <a:custGeom>
              <a:avLst/>
              <a:gdLst>
                <a:gd name="T0" fmla="*/ 19 w 20"/>
                <a:gd name="T1" fmla="*/ 14 h 14"/>
                <a:gd name="T2" fmla="*/ 1 w 20"/>
                <a:gd name="T3" fmla="*/ 4 h 14"/>
                <a:gd name="T4" fmla="*/ 0 w 20"/>
                <a:gd name="T5" fmla="*/ 1 h 14"/>
                <a:gd name="T6" fmla="*/ 1 w 20"/>
                <a:gd name="T7" fmla="*/ 1 h 14"/>
                <a:gd name="T8" fmla="*/ 19 w 20"/>
                <a:gd name="T9" fmla="*/ 11 h 14"/>
                <a:gd name="T10" fmla="*/ 19 w 20"/>
                <a:gd name="T11" fmla="*/ 11 h 14"/>
                <a:gd name="T12" fmla="*/ 20 w 20"/>
                <a:gd name="T13" fmla="*/ 13 h 14"/>
                <a:gd name="T14" fmla="*/ 19 w 20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4">
                  <a:moveTo>
                    <a:pt x="19" y="1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11"/>
                    <a:pt x="20" y="12"/>
                    <a:pt x="20" y="13"/>
                  </a:cubicBezTo>
                  <a:cubicBezTo>
                    <a:pt x="20" y="14"/>
                    <a:pt x="20" y="14"/>
                    <a:pt x="19" y="14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9" name="Freeform 288">
              <a:extLst>
                <a:ext uri="{FF2B5EF4-FFF2-40B4-BE49-F238E27FC236}">
                  <a16:creationId xmlns:a16="http://schemas.microsoft.com/office/drawing/2014/main" id="{5C8BEBBC-CF67-4578-A304-7A385BEF4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29162" y="9731323"/>
              <a:ext cx="20638" cy="26988"/>
            </a:xfrm>
            <a:custGeom>
              <a:avLst/>
              <a:gdLst>
                <a:gd name="T0" fmla="*/ 7 w 7"/>
                <a:gd name="T1" fmla="*/ 7 h 10"/>
                <a:gd name="T2" fmla="*/ 3 w 7"/>
                <a:gd name="T3" fmla="*/ 9 h 10"/>
                <a:gd name="T4" fmla="*/ 0 w 7"/>
                <a:gd name="T5" fmla="*/ 3 h 10"/>
                <a:gd name="T6" fmla="*/ 3 w 7"/>
                <a:gd name="T7" fmla="*/ 1 h 10"/>
                <a:gd name="T8" fmla="*/ 7 w 7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7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2" y="8"/>
                    <a:pt x="0" y="5"/>
                    <a:pt x="0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5" y="2"/>
                    <a:pt x="7" y="5"/>
                    <a:pt x="7" y="7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0" name="Freeform 289">
              <a:extLst>
                <a:ext uri="{FF2B5EF4-FFF2-40B4-BE49-F238E27FC236}">
                  <a16:creationId xmlns:a16="http://schemas.microsoft.com/office/drawing/2014/main" id="{409AA0B0-A15D-426A-A314-A9F43AAFE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81549" y="9728148"/>
              <a:ext cx="31750" cy="41275"/>
            </a:xfrm>
            <a:custGeom>
              <a:avLst/>
              <a:gdLst>
                <a:gd name="T0" fmla="*/ 10 w 11"/>
                <a:gd name="T1" fmla="*/ 10 h 15"/>
                <a:gd name="T2" fmla="*/ 6 w 11"/>
                <a:gd name="T3" fmla="*/ 14 h 15"/>
                <a:gd name="T4" fmla="*/ 0 w 11"/>
                <a:gd name="T5" fmla="*/ 6 h 15"/>
                <a:gd name="T6" fmla="*/ 4 w 11"/>
                <a:gd name="T7" fmla="*/ 1 h 15"/>
                <a:gd name="T8" fmla="*/ 10 w 11"/>
                <a:gd name="T9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5">
                  <a:moveTo>
                    <a:pt x="10" y="10"/>
                  </a:moveTo>
                  <a:cubicBezTo>
                    <a:pt x="11" y="13"/>
                    <a:pt x="9" y="15"/>
                    <a:pt x="6" y="14"/>
                  </a:cubicBezTo>
                  <a:cubicBezTo>
                    <a:pt x="3" y="13"/>
                    <a:pt x="1" y="9"/>
                    <a:pt x="0" y="6"/>
                  </a:cubicBezTo>
                  <a:cubicBezTo>
                    <a:pt x="0" y="2"/>
                    <a:pt x="1" y="0"/>
                    <a:pt x="4" y="1"/>
                  </a:cubicBezTo>
                  <a:cubicBezTo>
                    <a:pt x="7" y="2"/>
                    <a:pt x="10" y="6"/>
                    <a:pt x="10" y="1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1" name="Freeform 290">
              <a:extLst>
                <a:ext uri="{FF2B5EF4-FFF2-40B4-BE49-F238E27FC236}">
                  <a16:creationId xmlns:a16="http://schemas.microsoft.com/office/drawing/2014/main" id="{8548DEF5-AF28-440A-A3F7-64C83A9337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33912" y="9888485"/>
              <a:ext cx="165100" cy="182563"/>
            </a:xfrm>
            <a:custGeom>
              <a:avLst/>
              <a:gdLst>
                <a:gd name="T0" fmla="*/ 48 w 60"/>
                <a:gd name="T1" fmla="*/ 62 h 66"/>
                <a:gd name="T2" fmla="*/ 12 w 60"/>
                <a:gd name="T3" fmla="*/ 41 h 66"/>
                <a:gd name="T4" fmla="*/ 0 w 60"/>
                <a:gd name="T5" fmla="*/ 21 h 66"/>
                <a:gd name="T6" fmla="*/ 11 w 60"/>
                <a:gd name="T7" fmla="*/ 13 h 66"/>
                <a:gd name="T8" fmla="*/ 10 w 60"/>
                <a:gd name="T9" fmla="*/ 10 h 66"/>
                <a:gd name="T10" fmla="*/ 22 w 60"/>
                <a:gd name="T11" fmla="*/ 4 h 66"/>
                <a:gd name="T12" fmla="*/ 31 w 60"/>
                <a:gd name="T13" fmla="*/ 14 h 66"/>
                <a:gd name="T14" fmla="*/ 35 w 60"/>
                <a:gd name="T15" fmla="*/ 15 h 66"/>
                <a:gd name="T16" fmla="*/ 47 w 60"/>
                <a:gd name="T17" fmla="*/ 34 h 66"/>
                <a:gd name="T18" fmla="*/ 48 w 60"/>
                <a:gd name="T19" fmla="*/ 35 h 66"/>
                <a:gd name="T20" fmla="*/ 60 w 60"/>
                <a:gd name="T21" fmla="*/ 55 h 66"/>
                <a:gd name="T22" fmla="*/ 48 w 60"/>
                <a:gd name="T23" fmla="*/ 62 h 66"/>
                <a:gd name="T24" fmla="*/ 12 w 60"/>
                <a:gd name="T25" fmla="*/ 17 h 66"/>
                <a:gd name="T26" fmla="*/ 3 w 60"/>
                <a:gd name="T27" fmla="*/ 22 h 66"/>
                <a:gd name="T28" fmla="*/ 12 w 60"/>
                <a:gd name="T29" fmla="*/ 38 h 66"/>
                <a:gd name="T30" fmla="*/ 48 w 60"/>
                <a:gd name="T31" fmla="*/ 59 h 66"/>
                <a:gd name="T32" fmla="*/ 48 w 60"/>
                <a:gd name="T33" fmla="*/ 59 h 66"/>
                <a:gd name="T34" fmla="*/ 57 w 60"/>
                <a:gd name="T35" fmla="*/ 54 h 66"/>
                <a:gd name="T36" fmla="*/ 48 w 60"/>
                <a:gd name="T37" fmla="*/ 38 h 66"/>
                <a:gd name="T38" fmla="*/ 46 w 60"/>
                <a:gd name="T39" fmla="*/ 37 h 66"/>
                <a:gd name="T40" fmla="*/ 45 w 60"/>
                <a:gd name="T41" fmla="*/ 36 h 66"/>
                <a:gd name="T42" fmla="*/ 44 w 60"/>
                <a:gd name="T43" fmla="*/ 34 h 66"/>
                <a:gd name="T44" fmla="*/ 44 w 60"/>
                <a:gd name="T45" fmla="*/ 34 h 66"/>
                <a:gd name="T46" fmla="*/ 35 w 60"/>
                <a:gd name="T47" fmla="*/ 18 h 66"/>
                <a:gd name="T48" fmla="*/ 31 w 60"/>
                <a:gd name="T49" fmla="*/ 17 h 66"/>
                <a:gd name="T50" fmla="*/ 30 w 60"/>
                <a:gd name="T51" fmla="*/ 16 h 66"/>
                <a:gd name="T52" fmla="*/ 22 w 60"/>
                <a:gd name="T53" fmla="*/ 7 h 66"/>
                <a:gd name="T54" fmla="*/ 13 w 60"/>
                <a:gd name="T55" fmla="*/ 12 h 66"/>
                <a:gd name="T56" fmla="*/ 14 w 60"/>
                <a:gd name="T57" fmla="*/ 16 h 66"/>
                <a:gd name="T58" fmla="*/ 13 w 60"/>
                <a:gd name="T59" fmla="*/ 17 h 66"/>
                <a:gd name="T60" fmla="*/ 12 w 60"/>
                <a:gd name="T61" fmla="*/ 1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0" h="66">
                  <a:moveTo>
                    <a:pt x="48" y="62"/>
                  </a:moveTo>
                  <a:cubicBezTo>
                    <a:pt x="12" y="41"/>
                    <a:pt x="12" y="41"/>
                    <a:pt x="12" y="41"/>
                  </a:cubicBezTo>
                  <a:cubicBezTo>
                    <a:pt x="6" y="37"/>
                    <a:pt x="0" y="28"/>
                    <a:pt x="0" y="21"/>
                  </a:cubicBezTo>
                  <a:cubicBezTo>
                    <a:pt x="0" y="14"/>
                    <a:pt x="5" y="11"/>
                    <a:pt x="11" y="13"/>
                  </a:cubicBezTo>
                  <a:cubicBezTo>
                    <a:pt x="11" y="12"/>
                    <a:pt x="10" y="11"/>
                    <a:pt x="10" y="10"/>
                  </a:cubicBezTo>
                  <a:cubicBezTo>
                    <a:pt x="10" y="3"/>
                    <a:pt x="16" y="0"/>
                    <a:pt x="22" y="4"/>
                  </a:cubicBezTo>
                  <a:cubicBezTo>
                    <a:pt x="26" y="6"/>
                    <a:pt x="29" y="9"/>
                    <a:pt x="31" y="14"/>
                  </a:cubicBezTo>
                  <a:cubicBezTo>
                    <a:pt x="32" y="14"/>
                    <a:pt x="34" y="14"/>
                    <a:pt x="35" y="15"/>
                  </a:cubicBezTo>
                  <a:cubicBezTo>
                    <a:pt x="41" y="19"/>
                    <a:pt x="46" y="27"/>
                    <a:pt x="47" y="34"/>
                  </a:cubicBezTo>
                  <a:cubicBezTo>
                    <a:pt x="47" y="34"/>
                    <a:pt x="48" y="34"/>
                    <a:pt x="48" y="35"/>
                  </a:cubicBezTo>
                  <a:cubicBezTo>
                    <a:pt x="55" y="38"/>
                    <a:pt x="60" y="48"/>
                    <a:pt x="60" y="55"/>
                  </a:cubicBezTo>
                  <a:cubicBezTo>
                    <a:pt x="60" y="63"/>
                    <a:pt x="55" y="66"/>
                    <a:pt x="48" y="62"/>
                  </a:cubicBezTo>
                  <a:close/>
                  <a:moveTo>
                    <a:pt x="12" y="17"/>
                  </a:moveTo>
                  <a:cubicBezTo>
                    <a:pt x="7" y="14"/>
                    <a:pt x="3" y="16"/>
                    <a:pt x="3" y="22"/>
                  </a:cubicBezTo>
                  <a:cubicBezTo>
                    <a:pt x="3" y="28"/>
                    <a:pt x="7" y="35"/>
                    <a:pt x="12" y="38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53" y="62"/>
                    <a:pt x="57" y="59"/>
                    <a:pt x="57" y="54"/>
                  </a:cubicBezTo>
                  <a:cubicBezTo>
                    <a:pt x="57" y="48"/>
                    <a:pt x="53" y="41"/>
                    <a:pt x="48" y="38"/>
                  </a:cubicBezTo>
                  <a:cubicBezTo>
                    <a:pt x="47" y="37"/>
                    <a:pt x="47" y="37"/>
                    <a:pt x="46" y="37"/>
                  </a:cubicBezTo>
                  <a:cubicBezTo>
                    <a:pt x="45" y="37"/>
                    <a:pt x="45" y="36"/>
                    <a:pt x="45" y="36"/>
                  </a:cubicBezTo>
                  <a:cubicBezTo>
                    <a:pt x="44" y="35"/>
                    <a:pt x="44" y="35"/>
                    <a:pt x="44" y="34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4" y="28"/>
                    <a:pt x="40" y="21"/>
                    <a:pt x="35" y="18"/>
                  </a:cubicBezTo>
                  <a:cubicBezTo>
                    <a:pt x="34" y="17"/>
                    <a:pt x="33" y="17"/>
                    <a:pt x="31" y="17"/>
                  </a:cubicBezTo>
                  <a:cubicBezTo>
                    <a:pt x="31" y="17"/>
                    <a:pt x="30" y="16"/>
                    <a:pt x="30" y="16"/>
                  </a:cubicBezTo>
                  <a:cubicBezTo>
                    <a:pt x="28" y="12"/>
                    <a:pt x="25" y="8"/>
                    <a:pt x="22" y="7"/>
                  </a:cubicBezTo>
                  <a:cubicBezTo>
                    <a:pt x="17" y="4"/>
                    <a:pt x="13" y="6"/>
                    <a:pt x="13" y="12"/>
                  </a:cubicBezTo>
                  <a:cubicBezTo>
                    <a:pt x="13" y="13"/>
                    <a:pt x="13" y="14"/>
                    <a:pt x="14" y="16"/>
                  </a:cubicBezTo>
                  <a:cubicBezTo>
                    <a:pt x="14" y="16"/>
                    <a:pt x="14" y="17"/>
                    <a:pt x="13" y="17"/>
                  </a:cubicBezTo>
                  <a:cubicBezTo>
                    <a:pt x="13" y="17"/>
                    <a:pt x="13" y="17"/>
                    <a:pt x="12" y="17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05" name="TextBox 304">
            <a:extLst>
              <a:ext uri="{FF2B5EF4-FFF2-40B4-BE49-F238E27FC236}">
                <a16:creationId xmlns:a16="http://schemas.microsoft.com/office/drawing/2014/main" id="{9815EB52-3517-468D-9E41-98452787265A}"/>
              </a:ext>
            </a:extLst>
          </p:cNvPr>
          <p:cNvSpPr txBox="1"/>
          <p:nvPr/>
        </p:nvSpPr>
        <p:spPr>
          <a:xfrm>
            <a:off x="975233" y="987422"/>
            <a:ext cx="4914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No specific requirement for hardver</a:t>
            </a:r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82D6B233-4585-4358-9063-26C5D4BCEB6C}"/>
              </a:ext>
            </a:extLst>
          </p:cNvPr>
          <p:cNvSpPr txBox="1"/>
          <p:nvPr/>
        </p:nvSpPr>
        <p:spPr>
          <a:xfrm>
            <a:off x="1450010" y="3296435"/>
            <a:ext cx="357790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>
                <a:solidFill>
                  <a:schemeClr val="bg2">
                    <a:alpha val="16000"/>
                  </a:schemeClr>
                </a:solidFill>
                <a:latin typeface="Century Gothic" panose="020B0502020202020204" pitchFamily="34" charset="0"/>
              </a:rPr>
              <a:t>01</a:t>
            </a:r>
          </a:p>
        </p:txBody>
      </p:sp>
      <p:sp>
        <p:nvSpPr>
          <p:cNvPr id="310" name="TextBox 309">
            <a:extLst>
              <a:ext uri="{FF2B5EF4-FFF2-40B4-BE49-F238E27FC236}">
                <a16:creationId xmlns:a16="http://schemas.microsoft.com/office/drawing/2014/main" id="{E0380460-42DD-4366-99B0-0422C36EE797}"/>
              </a:ext>
            </a:extLst>
          </p:cNvPr>
          <p:cNvSpPr txBox="1"/>
          <p:nvPr/>
        </p:nvSpPr>
        <p:spPr>
          <a:xfrm>
            <a:off x="993299" y="2981023"/>
            <a:ext cx="19644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WEB BASED</a:t>
            </a:r>
          </a:p>
          <a:p>
            <a:endParaRPr lang="en-US" sz="1200" b="1" dirty="0">
              <a:latin typeface="Century Gothic" panose="020B0502020202020204" pitchFamily="34" charset="0"/>
            </a:endParaRPr>
          </a:p>
          <a:p>
            <a:r>
              <a:rPr lang="en-US" sz="1200" dirty="0">
                <a:latin typeface="Century Gothic" panose="020B0502020202020204" pitchFamily="34" charset="0"/>
              </a:rPr>
              <a:t>Run on any browser</a:t>
            </a:r>
          </a:p>
          <a:p>
            <a:r>
              <a:rPr lang="en-US" sz="1200" dirty="0">
                <a:latin typeface="Century Gothic" panose="020B0502020202020204" pitchFamily="34" charset="0"/>
              </a:rPr>
              <a:t>No need to install</a:t>
            </a:r>
          </a:p>
        </p:txBody>
      </p:sp>
      <p:sp>
        <p:nvSpPr>
          <p:cNvPr id="311" name="TextBox 310">
            <a:extLst>
              <a:ext uri="{FF2B5EF4-FFF2-40B4-BE49-F238E27FC236}">
                <a16:creationId xmlns:a16="http://schemas.microsoft.com/office/drawing/2014/main" id="{035E9B4B-B02B-45C0-928E-8C3F604CDD30}"/>
              </a:ext>
            </a:extLst>
          </p:cNvPr>
          <p:cNvSpPr txBox="1"/>
          <p:nvPr/>
        </p:nvSpPr>
        <p:spPr>
          <a:xfrm>
            <a:off x="3549238" y="3306271"/>
            <a:ext cx="357790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>
                <a:solidFill>
                  <a:schemeClr val="bg2">
                    <a:alpha val="16000"/>
                  </a:schemeClr>
                </a:solidFill>
                <a:latin typeface="Century Gothic" panose="020B0502020202020204" pitchFamily="34" charset="0"/>
              </a:rPr>
              <a:t>02</a:t>
            </a:r>
          </a:p>
        </p:txBody>
      </p:sp>
      <p:sp>
        <p:nvSpPr>
          <p:cNvPr id="312" name="TextBox 311">
            <a:extLst>
              <a:ext uri="{FF2B5EF4-FFF2-40B4-BE49-F238E27FC236}">
                <a16:creationId xmlns:a16="http://schemas.microsoft.com/office/drawing/2014/main" id="{3CDD6B85-EE71-47F8-A914-CE4B82A39751}"/>
              </a:ext>
            </a:extLst>
          </p:cNvPr>
          <p:cNvSpPr txBox="1"/>
          <p:nvPr/>
        </p:nvSpPr>
        <p:spPr>
          <a:xfrm>
            <a:off x="2993786" y="2990860"/>
            <a:ext cx="19368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SAFE</a:t>
            </a:r>
          </a:p>
          <a:p>
            <a:endParaRPr lang="en-US" sz="1200" b="1" dirty="0">
              <a:latin typeface="Century Gothic" panose="020B0502020202020204" pitchFamily="34" charset="0"/>
            </a:endParaRPr>
          </a:p>
          <a:p>
            <a:r>
              <a:rPr lang="en-US" sz="1200" dirty="0">
                <a:latin typeface="Century Gothic" panose="020B0502020202020204" pitchFamily="34" charset="0"/>
              </a:rPr>
              <a:t>IBM Cloud</a:t>
            </a:r>
          </a:p>
          <a:p>
            <a:r>
              <a:rPr lang="en-US" sz="1200" dirty="0">
                <a:latin typeface="Century Gothic" panose="020B0502020202020204" pitchFamily="34" charset="0"/>
              </a:rPr>
              <a:t>Microsoft Azure</a:t>
            </a:r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id="{1FE534ED-0939-4AFE-B49A-507C7661D490}"/>
              </a:ext>
            </a:extLst>
          </p:cNvPr>
          <p:cNvSpPr txBox="1"/>
          <p:nvPr/>
        </p:nvSpPr>
        <p:spPr>
          <a:xfrm>
            <a:off x="1450011" y="4577217"/>
            <a:ext cx="357790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alpha val="16000"/>
                  </a:schemeClr>
                </a:solidFill>
                <a:latin typeface="Century Gothic" panose="020B0502020202020204" pitchFamily="34" charset="0"/>
              </a:rPr>
              <a:t>03</a:t>
            </a:r>
          </a:p>
        </p:txBody>
      </p:sp>
      <p:sp>
        <p:nvSpPr>
          <p:cNvPr id="314" name="TextBox 313">
            <a:extLst>
              <a:ext uri="{FF2B5EF4-FFF2-40B4-BE49-F238E27FC236}">
                <a16:creationId xmlns:a16="http://schemas.microsoft.com/office/drawing/2014/main" id="{92E09F2B-9A70-4E70-BA78-41B1F3824A48}"/>
              </a:ext>
            </a:extLst>
          </p:cNvPr>
          <p:cNvSpPr txBox="1"/>
          <p:nvPr/>
        </p:nvSpPr>
        <p:spPr>
          <a:xfrm>
            <a:off x="993298" y="4261806"/>
            <a:ext cx="216071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AVAILABLE 24/7</a:t>
            </a:r>
          </a:p>
          <a:p>
            <a:endParaRPr lang="en-US" sz="1200" b="1" dirty="0">
              <a:latin typeface="Century Gothic" panose="020B0502020202020204" pitchFamily="34" charset="0"/>
            </a:endParaRPr>
          </a:p>
          <a:p>
            <a:r>
              <a:rPr lang="en-US" sz="1200" dirty="0">
                <a:latin typeface="Century Gothic" panose="020B0502020202020204" pitchFamily="34" charset="0"/>
              </a:rPr>
              <a:t>Anywhere – anytime thru internet</a:t>
            </a:r>
          </a:p>
          <a:p>
            <a:r>
              <a:rPr lang="en-US" sz="1200" dirty="0">
                <a:latin typeface="Century Gothic" panose="020B0502020202020204" pitchFamily="34" charset="0"/>
              </a:rPr>
              <a:t>User rights</a:t>
            </a: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32127270-618D-4EEE-8F64-1E033F032904}"/>
              </a:ext>
            </a:extLst>
          </p:cNvPr>
          <p:cNvSpPr txBox="1"/>
          <p:nvPr/>
        </p:nvSpPr>
        <p:spPr>
          <a:xfrm>
            <a:off x="3573122" y="4577217"/>
            <a:ext cx="357790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>
                <a:solidFill>
                  <a:schemeClr val="bg2">
                    <a:alpha val="16000"/>
                  </a:schemeClr>
                </a:solidFill>
                <a:latin typeface="Century Gothic" panose="020B0502020202020204" pitchFamily="34" charset="0"/>
              </a:rPr>
              <a:t>04</a:t>
            </a:r>
          </a:p>
        </p:txBody>
      </p:sp>
      <p:sp>
        <p:nvSpPr>
          <p:cNvPr id="316" name="TextBox 315">
            <a:extLst>
              <a:ext uri="{FF2B5EF4-FFF2-40B4-BE49-F238E27FC236}">
                <a16:creationId xmlns:a16="http://schemas.microsoft.com/office/drawing/2014/main" id="{21C2DF12-D011-45C0-B21A-577AC61D073E}"/>
              </a:ext>
            </a:extLst>
          </p:cNvPr>
          <p:cNvSpPr txBox="1"/>
          <p:nvPr/>
        </p:nvSpPr>
        <p:spPr>
          <a:xfrm>
            <a:off x="3017669" y="4261806"/>
            <a:ext cx="19368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APPLICATION</a:t>
            </a:r>
          </a:p>
          <a:p>
            <a:endParaRPr lang="en-US" sz="1200" b="1" dirty="0">
              <a:latin typeface="Century Gothic" panose="020B0502020202020204" pitchFamily="34" charset="0"/>
            </a:endParaRPr>
          </a:p>
          <a:p>
            <a:r>
              <a:rPr lang="en-US" sz="1200" dirty="0">
                <a:latin typeface="Century Gothic" panose="020B0502020202020204" pitchFamily="34" charset="0"/>
              </a:rPr>
              <a:t>Recording data</a:t>
            </a:r>
          </a:p>
          <a:p>
            <a:r>
              <a:rPr lang="en-US" sz="1200" dirty="0">
                <a:latin typeface="Century Gothic" panose="020B0502020202020204" pitchFamily="34" charset="0"/>
              </a:rPr>
              <a:t>Quick dashboard</a:t>
            </a:r>
          </a:p>
        </p:txBody>
      </p:sp>
      <p:pic>
        <p:nvPicPr>
          <p:cNvPr id="306" name="Picture 2" descr="57d50a8f-0772-4bff-adcb-34d3fe3f8bdb@ubm">
            <a:extLst>
              <a:ext uri="{FF2B5EF4-FFF2-40B4-BE49-F238E27FC236}">
                <a16:creationId xmlns:a16="http://schemas.microsoft.com/office/drawing/2014/main" id="{530155DD-2843-2B48-B8EE-DA24F04C1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1" y="6294476"/>
            <a:ext cx="1499449" cy="31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03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accel="14000" decel="8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accel="14000" decel="86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6" accel="14000" decel="86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accel="14000" decel="86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6" accel="14000" decel="86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6" accel="14000" decel="86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6" accel="14000" decel="86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6" accel="14000" decel="86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6" accel="14000" decel="86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6" accel="14000" decel="86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6" accel="14000" decel="86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6" accel="14000" decel="86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6" accel="14000" decel="86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6" accel="14000" decel="86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0" animBg="1"/>
      <p:bldP spid="319" grpId="0" animBg="1"/>
      <p:bldP spid="320" grpId="0" animBg="1"/>
      <p:bldP spid="309" grpId="0"/>
      <p:bldP spid="310" grpId="0"/>
      <p:bldP spid="311" grpId="0"/>
      <p:bldP spid="312" grpId="0"/>
      <p:bldP spid="313" grpId="0"/>
      <p:bldP spid="314" grpId="0"/>
      <p:bldP spid="315" grpId="0"/>
      <p:bldP spid="3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5">
            <a:extLst>
              <a:ext uri="{FF2B5EF4-FFF2-40B4-BE49-F238E27FC236}">
                <a16:creationId xmlns:a16="http://schemas.microsoft.com/office/drawing/2014/main" id="{52826B16-9EDC-4BB7-BAA7-32793483FC94}"/>
              </a:ext>
            </a:extLst>
          </p:cNvPr>
          <p:cNvSpPr>
            <a:spLocks/>
          </p:cNvSpPr>
          <p:nvPr/>
        </p:nvSpPr>
        <p:spPr bwMode="auto">
          <a:xfrm>
            <a:off x="3562681" y="2438896"/>
            <a:ext cx="4976958" cy="1192057"/>
          </a:xfrm>
          <a:custGeom>
            <a:avLst/>
            <a:gdLst>
              <a:gd name="T0" fmla="*/ 3597 w 3607"/>
              <a:gd name="T1" fmla="*/ 862 h 862"/>
              <a:gd name="T2" fmla="*/ 3296 w 3607"/>
              <a:gd name="T3" fmla="*/ 684 h 862"/>
              <a:gd name="T4" fmla="*/ 3194 w 3607"/>
              <a:gd name="T5" fmla="*/ 684 h 862"/>
              <a:gd name="T6" fmla="*/ 3093 w 3607"/>
              <a:gd name="T7" fmla="*/ 745 h 862"/>
              <a:gd name="T8" fmla="*/ 2883 w 3607"/>
              <a:gd name="T9" fmla="*/ 748 h 862"/>
              <a:gd name="T10" fmla="*/ 1750 w 3607"/>
              <a:gd name="T11" fmla="*/ 95 h 862"/>
              <a:gd name="T12" fmla="*/ 1405 w 3607"/>
              <a:gd name="T13" fmla="*/ 40 h 862"/>
              <a:gd name="T14" fmla="*/ 1248 w 3607"/>
              <a:gd name="T15" fmla="*/ 95 h 862"/>
              <a:gd name="T16" fmla="*/ 10 w 3607"/>
              <a:gd name="T17" fmla="*/ 809 h 862"/>
              <a:gd name="T18" fmla="*/ 0 w 3607"/>
              <a:gd name="T19" fmla="*/ 791 h 862"/>
              <a:gd name="T20" fmla="*/ 1238 w 3607"/>
              <a:gd name="T21" fmla="*/ 78 h 862"/>
              <a:gd name="T22" fmla="*/ 1401 w 3607"/>
              <a:gd name="T23" fmla="*/ 21 h 862"/>
              <a:gd name="T24" fmla="*/ 1760 w 3607"/>
              <a:gd name="T25" fmla="*/ 78 h 862"/>
              <a:gd name="T26" fmla="*/ 2893 w 3607"/>
              <a:gd name="T27" fmla="*/ 731 h 862"/>
              <a:gd name="T28" fmla="*/ 3083 w 3607"/>
              <a:gd name="T29" fmla="*/ 728 h 862"/>
              <a:gd name="T30" fmla="*/ 3183 w 3607"/>
              <a:gd name="T31" fmla="*/ 667 h 862"/>
              <a:gd name="T32" fmla="*/ 3306 w 3607"/>
              <a:gd name="T33" fmla="*/ 667 h 862"/>
              <a:gd name="T34" fmla="*/ 3607 w 3607"/>
              <a:gd name="T35" fmla="*/ 844 h 862"/>
              <a:gd name="T36" fmla="*/ 3597 w 3607"/>
              <a:gd name="T37" fmla="*/ 862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607" h="862">
                <a:moveTo>
                  <a:pt x="3597" y="862"/>
                </a:moveTo>
                <a:cubicBezTo>
                  <a:pt x="3594" y="860"/>
                  <a:pt x="3354" y="718"/>
                  <a:pt x="3296" y="684"/>
                </a:cubicBezTo>
                <a:cubicBezTo>
                  <a:pt x="3244" y="653"/>
                  <a:pt x="3196" y="683"/>
                  <a:pt x="3194" y="684"/>
                </a:cubicBezTo>
                <a:cubicBezTo>
                  <a:pt x="3093" y="745"/>
                  <a:pt x="3093" y="745"/>
                  <a:pt x="3093" y="745"/>
                </a:cubicBezTo>
                <a:cubicBezTo>
                  <a:pt x="2989" y="808"/>
                  <a:pt x="2887" y="750"/>
                  <a:pt x="2883" y="748"/>
                </a:cubicBezTo>
                <a:cubicBezTo>
                  <a:pt x="2874" y="743"/>
                  <a:pt x="2004" y="241"/>
                  <a:pt x="1750" y="95"/>
                </a:cubicBezTo>
                <a:cubicBezTo>
                  <a:pt x="1620" y="20"/>
                  <a:pt x="1490" y="24"/>
                  <a:pt x="1405" y="40"/>
                </a:cubicBezTo>
                <a:cubicBezTo>
                  <a:pt x="1312" y="58"/>
                  <a:pt x="1249" y="94"/>
                  <a:pt x="1248" y="95"/>
                </a:cubicBezTo>
                <a:cubicBezTo>
                  <a:pt x="10" y="809"/>
                  <a:pt x="10" y="809"/>
                  <a:pt x="10" y="809"/>
                </a:cubicBezTo>
                <a:cubicBezTo>
                  <a:pt x="0" y="791"/>
                  <a:pt x="0" y="791"/>
                  <a:pt x="0" y="791"/>
                </a:cubicBezTo>
                <a:cubicBezTo>
                  <a:pt x="1238" y="78"/>
                  <a:pt x="1238" y="78"/>
                  <a:pt x="1238" y="78"/>
                </a:cubicBezTo>
                <a:cubicBezTo>
                  <a:pt x="1241" y="76"/>
                  <a:pt x="1304" y="40"/>
                  <a:pt x="1401" y="21"/>
                </a:cubicBezTo>
                <a:cubicBezTo>
                  <a:pt x="1489" y="4"/>
                  <a:pt x="1624" y="0"/>
                  <a:pt x="1760" y="78"/>
                </a:cubicBezTo>
                <a:cubicBezTo>
                  <a:pt x="2014" y="223"/>
                  <a:pt x="2884" y="725"/>
                  <a:pt x="2893" y="731"/>
                </a:cubicBezTo>
                <a:cubicBezTo>
                  <a:pt x="2894" y="731"/>
                  <a:pt x="2989" y="785"/>
                  <a:pt x="3083" y="728"/>
                </a:cubicBezTo>
                <a:cubicBezTo>
                  <a:pt x="3183" y="667"/>
                  <a:pt x="3183" y="667"/>
                  <a:pt x="3183" y="667"/>
                </a:cubicBezTo>
                <a:cubicBezTo>
                  <a:pt x="3186" y="666"/>
                  <a:pt x="3243" y="630"/>
                  <a:pt x="3306" y="667"/>
                </a:cubicBezTo>
                <a:cubicBezTo>
                  <a:pt x="3364" y="701"/>
                  <a:pt x="3604" y="843"/>
                  <a:pt x="3607" y="844"/>
                </a:cubicBezTo>
                <a:lnTo>
                  <a:pt x="3597" y="862"/>
                </a:lnTo>
                <a:close/>
              </a:path>
            </a:pathLst>
          </a:custGeom>
          <a:solidFill>
            <a:srgbClr val="9FCE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93" name="Freeform 161">
            <a:extLst>
              <a:ext uri="{FF2B5EF4-FFF2-40B4-BE49-F238E27FC236}">
                <a16:creationId xmlns:a16="http://schemas.microsoft.com/office/drawing/2014/main" id="{2E9271EB-C71F-4657-83E4-9D1F8B5E1276}"/>
              </a:ext>
            </a:extLst>
          </p:cNvPr>
          <p:cNvSpPr>
            <a:spLocks/>
          </p:cNvSpPr>
          <p:nvPr/>
        </p:nvSpPr>
        <p:spPr bwMode="auto">
          <a:xfrm>
            <a:off x="4692834" y="3369050"/>
            <a:ext cx="4342041" cy="1373009"/>
          </a:xfrm>
          <a:custGeom>
            <a:avLst/>
            <a:gdLst>
              <a:gd name="T0" fmla="*/ 1758 w 3147"/>
              <a:gd name="T1" fmla="*/ 993 h 993"/>
              <a:gd name="T2" fmla="*/ 1665 w 3147"/>
              <a:gd name="T3" fmla="*/ 971 h 993"/>
              <a:gd name="T4" fmla="*/ 0 w 3147"/>
              <a:gd name="T5" fmla="*/ 11 h 993"/>
              <a:gd name="T6" fmla="*/ 18 w 3147"/>
              <a:gd name="T7" fmla="*/ 0 h 993"/>
              <a:gd name="T8" fmla="*/ 1675 w 3147"/>
              <a:gd name="T9" fmla="*/ 954 h 993"/>
              <a:gd name="T10" fmla="*/ 1841 w 3147"/>
              <a:gd name="T11" fmla="*/ 953 h 993"/>
              <a:gd name="T12" fmla="*/ 2229 w 3147"/>
              <a:gd name="T13" fmla="*/ 729 h 993"/>
              <a:gd name="T14" fmla="*/ 2416 w 3147"/>
              <a:gd name="T15" fmla="*/ 729 h 993"/>
              <a:gd name="T16" fmla="*/ 2547 w 3147"/>
              <a:gd name="T17" fmla="*/ 805 h 993"/>
              <a:gd name="T18" fmla="*/ 2714 w 3147"/>
              <a:gd name="T19" fmla="*/ 805 h 993"/>
              <a:gd name="T20" fmla="*/ 3137 w 3147"/>
              <a:gd name="T21" fmla="*/ 558 h 993"/>
              <a:gd name="T22" fmla="*/ 3147 w 3147"/>
              <a:gd name="T23" fmla="*/ 576 h 993"/>
              <a:gd name="T24" fmla="*/ 2724 w 3147"/>
              <a:gd name="T25" fmla="*/ 822 h 993"/>
              <a:gd name="T26" fmla="*/ 2537 w 3147"/>
              <a:gd name="T27" fmla="*/ 823 h 993"/>
              <a:gd name="T28" fmla="*/ 2406 w 3147"/>
              <a:gd name="T29" fmla="*/ 747 h 993"/>
              <a:gd name="T30" fmla="*/ 2239 w 3147"/>
              <a:gd name="T31" fmla="*/ 747 h 993"/>
              <a:gd name="T32" fmla="*/ 1851 w 3147"/>
              <a:gd name="T33" fmla="*/ 971 h 993"/>
              <a:gd name="T34" fmla="*/ 1758 w 3147"/>
              <a:gd name="T35" fmla="*/ 993 h 9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47" h="993">
                <a:moveTo>
                  <a:pt x="1758" y="993"/>
                </a:moveTo>
                <a:cubicBezTo>
                  <a:pt x="1724" y="993"/>
                  <a:pt x="1690" y="986"/>
                  <a:pt x="1665" y="971"/>
                </a:cubicBezTo>
                <a:cubicBezTo>
                  <a:pt x="0" y="11"/>
                  <a:pt x="0" y="11"/>
                  <a:pt x="0" y="11"/>
                </a:cubicBezTo>
                <a:cubicBezTo>
                  <a:pt x="18" y="0"/>
                  <a:pt x="18" y="0"/>
                  <a:pt x="18" y="0"/>
                </a:cubicBezTo>
                <a:cubicBezTo>
                  <a:pt x="1675" y="954"/>
                  <a:pt x="1675" y="954"/>
                  <a:pt x="1675" y="954"/>
                </a:cubicBezTo>
                <a:cubicBezTo>
                  <a:pt x="1720" y="980"/>
                  <a:pt x="1796" y="980"/>
                  <a:pt x="1841" y="953"/>
                </a:cubicBezTo>
                <a:cubicBezTo>
                  <a:pt x="2229" y="729"/>
                  <a:pt x="2229" y="729"/>
                  <a:pt x="2229" y="729"/>
                </a:cubicBezTo>
                <a:cubicBezTo>
                  <a:pt x="2281" y="700"/>
                  <a:pt x="2365" y="700"/>
                  <a:pt x="2416" y="729"/>
                </a:cubicBezTo>
                <a:cubicBezTo>
                  <a:pt x="2547" y="805"/>
                  <a:pt x="2547" y="805"/>
                  <a:pt x="2547" y="805"/>
                </a:cubicBezTo>
                <a:cubicBezTo>
                  <a:pt x="2593" y="831"/>
                  <a:pt x="2669" y="831"/>
                  <a:pt x="2714" y="805"/>
                </a:cubicBezTo>
                <a:cubicBezTo>
                  <a:pt x="3137" y="558"/>
                  <a:pt x="3137" y="558"/>
                  <a:pt x="3137" y="558"/>
                </a:cubicBezTo>
                <a:cubicBezTo>
                  <a:pt x="3147" y="576"/>
                  <a:pt x="3147" y="576"/>
                  <a:pt x="3147" y="576"/>
                </a:cubicBezTo>
                <a:cubicBezTo>
                  <a:pt x="2724" y="822"/>
                  <a:pt x="2724" y="822"/>
                  <a:pt x="2724" y="822"/>
                </a:cubicBezTo>
                <a:cubicBezTo>
                  <a:pt x="2673" y="852"/>
                  <a:pt x="2589" y="852"/>
                  <a:pt x="2537" y="823"/>
                </a:cubicBezTo>
                <a:cubicBezTo>
                  <a:pt x="2406" y="747"/>
                  <a:pt x="2406" y="747"/>
                  <a:pt x="2406" y="747"/>
                </a:cubicBezTo>
                <a:cubicBezTo>
                  <a:pt x="2361" y="721"/>
                  <a:pt x="2285" y="721"/>
                  <a:pt x="2239" y="747"/>
                </a:cubicBezTo>
                <a:cubicBezTo>
                  <a:pt x="1851" y="971"/>
                  <a:pt x="1851" y="971"/>
                  <a:pt x="1851" y="971"/>
                </a:cubicBezTo>
                <a:cubicBezTo>
                  <a:pt x="1826" y="986"/>
                  <a:pt x="1792" y="993"/>
                  <a:pt x="1758" y="993"/>
                </a:cubicBezTo>
                <a:close/>
              </a:path>
            </a:pathLst>
          </a:custGeom>
          <a:solidFill>
            <a:srgbClr val="9FCE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267" name="Oval 266">
            <a:extLst>
              <a:ext uri="{FF2B5EF4-FFF2-40B4-BE49-F238E27FC236}">
                <a16:creationId xmlns:a16="http://schemas.microsoft.com/office/drawing/2014/main" id="{B5355610-1719-43BF-A403-D74B77450CC5}"/>
              </a:ext>
            </a:extLst>
          </p:cNvPr>
          <p:cNvSpPr/>
          <p:nvPr/>
        </p:nvSpPr>
        <p:spPr>
          <a:xfrm>
            <a:off x="3510873" y="3407711"/>
            <a:ext cx="195237" cy="1952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66" name="Oval 265">
            <a:extLst>
              <a:ext uri="{FF2B5EF4-FFF2-40B4-BE49-F238E27FC236}">
                <a16:creationId xmlns:a16="http://schemas.microsoft.com/office/drawing/2014/main" id="{3FE84C94-220B-4833-B55D-943D710842FA}"/>
              </a:ext>
            </a:extLst>
          </p:cNvPr>
          <p:cNvSpPr/>
          <p:nvPr/>
        </p:nvSpPr>
        <p:spPr>
          <a:xfrm>
            <a:off x="3487057" y="3417858"/>
            <a:ext cx="195237" cy="1952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73AC6DDC-9CA8-42CD-84E5-6AE8610D2C69}"/>
              </a:ext>
            </a:extLst>
          </p:cNvPr>
          <p:cNvGrpSpPr/>
          <p:nvPr/>
        </p:nvGrpSpPr>
        <p:grpSpPr>
          <a:xfrm>
            <a:off x="3719029" y="2794449"/>
            <a:ext cx="1149200" cy="685711"/>
            <a:chOff x="7439025" y="5649913"/>
            <a:chExt cx="2298700" cy="1371600"/>
          </a:xfrm>
          <a:effectLst>
            <a:outerShdw blurRad="406400" dist="139700" dir="2700000" algn="ctr" rotWithShape="0">
              <a:schemeClr val="bg2">
                <a:lumMod val="25000"/>
                <a:alpha val="68000"/>
              </a:schemeClr>
            </a:outerShdw>
          </a:effectLst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22F2DB4B-F001-4BE9-A943-224D59C3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025" y="5688013"/>
              <a:ext cx="2298700" cy="1333500"/>
            </a:xfrm>
            <a:custGeom>
              <a:avLst/>
              <a:gdLst>
                <a:gd name="T0" fmla="*/ 800 w 833"/>
                <a:gd name="T1" fmla="*/ 357 h 482"/>
                <a:gd name="T2" fmla="*/ 600 w 833"/>
                <a:gd name="T3" fmla="*/ 469 h 482"/>
                <a:gd name="T4" fmla="*/ 516 w 833"/>
                <a:gd name="T5" fmla="*/ 469 h 482"/>
                <a:gd name="T6" fmla="*/ 31 w 833"/>
                <a:gd name="T7" fmla="*/ 189 h 482"/>
                <a:gd name="T8" fmla="*/ 29 w 833"/>
                <a:gd name="T9" fmla="*/ 127 h 482"/>
                <a:gd name="T10" fmla="*/ 224 w 833"/>
                <a:gd name="T11" fmla="*/ 14 h 482"/>
                <a:gd name="T12" fmla="*/ 307 w 833"/>
                <a:gd name="T13" fmla="*/ 18 h 482"/>
                <a:gd name="T14" fmla="*/ 798 w 833"/>
                <a:gd name="T15" fmla="*/ 296 h 482"/>
                <a:gd name="T16" fmla="*/ 800 w 833"/>
                <a:gd name="T17" fmla="*/ 357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3" h="482">
                  <a:moveTo>
                    <a:pt x="800" y="357"/>
                  </a:moveTo>
                  <a:cubicBezTo>
                    <a:pt x="600" y="469"/>
                    <a:pt x="600" y="469"/>
                    <a:pt x="600" y="469"/>
                  </a:cubicBezTo>
                  <a:cubicBezTo>
                    <a:pt x="577" y="482"/>
                    <a:pt x="539" y="482"/>
                    <a:pt x="516" y="469"/>
                  </a:cubicBezTo>
                  <a:cubicBezTo>
                    <a:pt x="31" y="189"/>
                    <a:pt x="31" y="189"/>
                    <a:pt x="31" y="189"/>
                  </a:cubicBezTo>
                  <a:cubicBezTo>
                    <a:pt x="2" y="173"/>
                    <a:pt x="0" y="144"/>
                    <a:pt x="29" y="127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47" y="0"/>
                    <a:pt x="284" y="4"/>
                    <a:pt x="307" y="18"/>
                  </a:cubicBezTo>
                  <a:cubicBezTo>
                    <a:pt x="798" y="296"/>
                    <a:pt x="798" y="296"/>
                    <a:pt x="798" y="296"/>
                  </a:cubicBezTo>
                  <a:cubicBezTo>
                    <a:pt x="809" y="303"/>
                    <a:pt x="833" y="336"/>
                    <a:pt x="800" y="357"/>
                  </a:cubicBezTo>
                </a:path>
              </a:pathLst>
            </a:custGeom>
            <a:solidFill>
              <a:srgbClr val="79BBF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BD0FB84C-E65E-49F0-B8E4-6976F6CDE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025" y="5654675"/>
              <a:ext cx="2298700" cy="1333500"/>
            </a:xfrm>
            <a:custGeom>
              <a:avLst/>
              <a:gdLst>
                <a:gd name="T0" fmla="*/ 800 w 833"/>
                <a:gd name="T1" fmla="*/ 356 h 482"/>
                <a:gd name="T2" fmla="*/ 600 w 833"/>
                <a:gd name="T3" fmla="*/ 468 h 482"/>
                <a:gd name="T4" fmla="*/ 516 w 833"/>
                <a:gd name="T5" fmla="*/ 468 h 482"/>
                <a:gd name="T6" fmla="*/ 31 w 833"/>
                <a:gd name="T7" fmla="*/ 188 h 482"/>
                <a:gd name="T8" fmla="*/ 29 w 833"/>
                <a:gd name="T9" fmla="*/ 126 h 482"/>
                <a:gd name="T10" fmla="*/ 224 w 833"/>
                <a:gd name="T11" fmla="*/ 13 h 482"/>
                <a:gd name="T12" fmla="*/ 307 w 833"/>
                <a:gd name="T13" fmla="*/ 17 h 482"/>
                <a:gd name="T14" fmla="*/ 798 w 833"/>
                <a:gd name="T15" fmla="*/ 296 h 482"/>
                <a:gd name="T16" fmla="*/ 800 w 833"/>
                <a:gd name="T17" fmla="*/ 356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3" h="482">
                  <a:moveTo>
                    <a:pt x="800" y="356"/>
                  </a:moveTo>
                  <a:cubicBezTo>
                    <a:pt x="600" y="468"/>
                    <a:pt x="600" y="468"/>
                    <a:pt x="600" y="468"/>
                  </a:cubicBezTo>
                  <a:cubicBezTo>
                    <a:pt x="577" y="482"/>
                    <a:pt x="539" y="482"/>
                    <a:pt x="516" y="468"/>
                  </a:cubicBezTo>
                  <a:cubicBezTo>
                    <a:pt x="31" y="188"/>
                    <a:pt x="31" y="188"/>
                    <a:pt x="31" y="188"/>
                  </a:cubicBezTo>
                  <a:cubicBezTo>
                    <a:pt x="2" y="172"/>
                    <a:pt x="0" y="143"/>
                    <a:pt x="29" y="126"/>
                  </a:cubicBezTo>
                  <a:cubicBezTo>
                    <a:pt x="224" y="13"/>
                    <a:pt x="224" y="13"/>
                    <a:pt x="224" y="13"/>
                  </a:cubicBezTo>
                  <a:cubicBezTo>
                    <a:pt x="247" y="0"/>
                    <a:pt x="284" y="4"/>
                    <a:pt x="307" y="17"/>
                  </a:cubicBezTo>
                  <a:cubicBezTo>
                    <a:pt x="798" y="296"/>
                    <a:pt x="798" y="296"/>
                    <a:pt x="798" y="296"/>
                  </a:cubicBezTo>
                  <a:cubicBezTo>
                    <a:pt x="809" y="302"/>
                    <a:pt x="833" y="336"/>
                    <a:pt x="800" y="356"/>
                  </a:cubicBezTo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FDF705EA-206F-40E2-8072-4BFC2F130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1575" y="5683250"/>
              <a:ext cx="2108200" cy="1219200"/>
            </a:xfrm>
            <a:custGeom>
              <a:avLst/>
              <a:gdLst>
                <a:gd name="T0" fmla="*/ 185 w 764"/>
                <a:gd name="T1" fmla="*/ 27 h 441"/>
                <a:gd name="T2" fmla="*/ 185 w 764"/>
                <a:gd name="T3" fmla="*/ 27 h 441"/>
                <a:gd name="T4" fmla="*/ 187 w 764"/>
                <a:gd name="T5" fmla="*/ 29 h 441"/>
                <a:gd name="T6" fmla="*/ 192 w 764"/>
                <a:gd name="T7" fmla="*/ 36 h 441"/>
                <a:gd name="T8" fmla="*/ 187 w 764"/>
                <a:gd name="T9" fmla="*/ 43 h 441"/>
                <a:gd name="T10" fmla="*/ 76 w 764"/>
                <a:gd name="T11" fmla="*/ 107 h 441"/>
                <a:gd name="T12" fmla="*/ 63 w 764"/>
                <a:gd name="T13" fmla="*/ 110 h 441"/>
                <a:gd name="T14" fmla="*/ 50 w 764"/>
                <a:gd name="T15" fmla="*/ 107 h 441"/>
                <a:gd name="T16" fmla="*/ 48 w 764"/>
                <a:gd name="T17" fmla="*/ 106 h 441"/>
                <a:gd name="T18" fmla="*/ 42 w 764"/>
                <a:gd name="T19" fmla="*/ 105 h 441"/>
                <a:gd name="T20" fmla="*/ 36 w 764"/>
                <a:gd name="T21" fmla="*/ 106 h 441"/>
                <a:gd name="T22" fmla="*/ 12 w 764"/>
                <a:gd name="T23" fmla="*/ 120 h 441"/>
                <a:gd name="T24" fmla="*/ 0 w 764"/>
                <a:gd name="T25" fmla="*/ 136 h 441"/>
                <a:gd name="T26" fmla="*/ 12 w 764"/>
                <a:gd name="T27" fmla="*/ 152 h 441"/>
                <a:gd name="T28" fmla="*/ 501 w 764"/>
                <a:gd name="T29" fmla="*/ 434 h 441"/>
                <a:gd name="T30" fmla="*/ 528 w 764"/>
                <a:gd name="T31" fmla="*/ 441 h 441"/>
                <a:gd name="T32" fmla="*/ 556 w 764"/>
                <a:gd name="T33" fmla="*/ 434 h 441"/>
                <a:gd name="T34" fmla="*/ 753 w 764"/>
                <a:gd name="T35" fmla="*/ 320 h 441"/>
                <a:gd name="T36" fmla="*/ 764 w 764"/>
                <a:gd name="T37" fmla="*/ 305 h 441"/>
                <a:gd name="T38" fmla="*/ 753 w 764"/>
                <a:gd name="T39" fmla="*/ 288 h 441"/>
                <a:gd name="T40" fmla="*/ 264 w 764"/>
                <a:gd name="T41" fmla="*/ 6 h 441"/>
                <a:gd name="T42" fmla="*/ 236 w 764"/>
                <a:gd name="T43" fmla="*/ 0 h 441"/>
                <a:gd name="T44" fmla="*/ 209 w 764"/>
                <a:gd name="T45" fmla="*/ 6 h 441"/>
                <a:gd name="T46" fmla="*/ 185 w 764"/>
                <a:gd name="T47" fmla="*/ 20 h 441"/>
                <a:gd name="T48" fmla="*/ 182 w 764"/>
                <a:gd name="T49" fmla="*/ 24 h 441"/>
                <a:gd name="T50" fmla="*/ 185 w 764"/>
                <a:gd name="T51" fmla="*/ 27 h 441"/>
                <a:gd name="T52" fmla="*/ 185 w 764"/>
                <a:gd name="T53" fmla="*/ 27 h 441"/>
                <a:gd name="T54" fmla="*/ 185 w 764"/>
                <a:gd name="T55" fmla="*/ 27 h 441"/>
                <a:gd name="T56" fmla="*/ 183 w 764"/>
                <a:gd name="T57" fmla="*/ 24 h 441"/>
                <a:gd name="T58" fmla="*/ 185 w 764"/>
                <a:gd name="T59" fmla="*/ 20 h 441"/>
                <a:gd name="T60" fmla="*/ 209 w 764"/>
                <a:gd name="T61" fmla="*/ 7 h 441"/>
                <a:gd name="T62" fmla="*/ 236 w 764"/>
                <a:gd name="T63" fmla="*/ 0 h 441"/>
                <a:gd name="T64" fmla="*/ 264 w 764"/>
                <a:gd name="T65" fmla="*/ 7 h 441"/>
                <a:gd name="T66" fmla="*/ 753 w 764"/>
                <a:gd name="T67" fmla="*/ 289 h 441"/>
                <a:gd name="T68" fmla="*/ 764 w 764"/>
                <a:gd name="T69" fmla="*/ 305 h 441"/>
                <a:gd name="T70" fmla="*/ 753 w 764"/>
                <a:gd name="T71" fmla="*/ 320 h 441"/>
                <a:gd name="T72" fmla="*/ 555 w 764"/>
                <a:gd name="T73" fmla="*/ 434 h 441"/>
                <a:gd name="T74" fmla="*/ 528 w 764"/>
                <a:gd name="T75" fmla="*/ 440 h 441"/>
                <a:gd name="T76" fmla="*/ 501 w 764"/>
                <a:gd name="T77" fmla="*/ 434 h 441"/>
                <a:gd name="T78" fmla="*/ 12 w 764"/>
                <a:gd name="T79" fmla="*/ 152 h 441"/>
                <a:gd name="T80" fmla="*/ 1 w 764"/>
                <a:gd name="T81" fmla="*/ 136 h 441"/>
                <a:gd name="T82" fmla="*/ 12 w 764"/>
                <a:gd name="T83" fmla="*/ 120 h 441"/>
                <a:gd name="T84" fmla="*/ 36 w 764"/>
                <a:gd name="T85" fmla="*/ 107 h 441"/>
                <a:gd name="T86" fmla="*/ 42 w 764"/>
                <a:gd name="T87" fmla="*/ 105 h 441"/>
                <a:gd name="T88" fmla="*/ 48 w 764"/>
                <a:gd name="T89" fmla="*/ 107 h 441"/>
                <a:gd name="T90" fmla="*/ 50 w 764"/>
                <a:gd name="T91" fmla="*/ 108 h 441"/>
                <a:gd name="T92" fmla="*/ 63 w 764"/>
                <a:gd name="T93" fmla="*/ 111 h 441"/>
                <a:gd name="T94" fmla="*/ 76 w 764"/>
                <a:gd name="T95" fmla="*/ 108 h 441"/>
                <a:gd name="T96" fmla="*/ 187 w 764"/>
                <a:gd name="T97" fmla="*/ 44 h 441"/>
                <a:gd name="T98" fmla="*/ 193 w 764"/>
                <a:gd name="T99" fmla="*/ 36 h 441"/>
                <a:gd name="T100" fmla="*/ 187 w 764"/>
                <a:gd name="T101" fmla="*/ 28 h 441"/>
                <a:gd name="T102" fmla="*/ 185 w 764"/>
                <a:gd name="T103" fmla="*/ 27 h 441"/>
                <a:gd name="T104" fmla="*/ 185 w 764"/>
                <a:gd name="T105" fmla="*/ 2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64" h="441">
                  <a:moveTo>
                    <a:pt x="185" y="27"/>
                  </a:moveTo>
                  <a:cubicBezTo>
                    <a:pt x="185" y="27"/>
                    <a:pt x="185" y="27"/>
                    <a:pt x="185" y="27"/>
                  </a:cubicBezTo>
                  <a:cubicBezTo>
                    <a:pt x="187" y="29"/>
                    <a:pt x="187" y="29"/>
                    <a:pt x="187" y="29"/>
                  </a:cubicBezTo>
                  <a:cubicBezTo>
                    <a:pt x="191" y="31"/>
                    <a:pt x="192" y="33"/>
                    <a:pt x="192" y="36"/>
                  </a:cubicBezTo>
                  <a:cubicBezTo>
                    <a:pt x="192" y="38"/>
                    <a:pt x="191" y="41"/>
                    <a:pt x="187" y="43"/>
                  </a:cubicBezTo>
                  <a:cubicBezTo>
                    <a:pt x="76" y="107"/>
                    <a:pt x="76" y="107"/>
                    <a:pt x="76" y="107"/>
                  </a:cubicBezTo>
                  <a:cubicBezTo>
                    <a:pt x="72" y="109"/>
                    <a:pt x="68" y="110"/>
                    <a:pt x="63" y="110"/>
                  </a:cubicBezTo>
                  <a:cubicBezTo>
                    <a:pt x="58" y="110"/>
                    <a:pt x="54" y="109"/>
                    <a:pt x="50" y="107"/>
                  </a:cubicBezTo>
                  <a:cubicBezTo>
                    <a:pt x="48" y="106"/>
                    <a:pt x="48" y="106"/>
                    <a:pt x="48" y="106"/>
                  </a:cubicBezTo>
                  <a:cubicBezTo>
                    <a:pt x="47" y="105"/>
                    <a:pt x="44" y="105"/>
                    <a:pt x="42" y="105"/>
                  </a:cubicBezTo>
                  <a:cubicBezTo>
                    <a:pt x="40" y="105"/>
                    <a:pt x="37" y="105"/>
                    <a:pt x="36" y="106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4" y="124"/>
                    <a:pt x="0" y="130"/>
                    <a:pt x="0" y="136"/>
                  </a:cubicBezTo>
                  <a:cubicBezTo>
                    <a:pt x="0" y="142"/>
                    <a:pt x="4" y="148"/>
                    <a:pt x="12" y="152"/>
                  </a:cubicBezTo>
                  <a:cubicBezTo>
                    <a:pt x="501" y="434"/>
                    <a:pt x="501" y="434"/>
                    <a:pt x="501" y="434"/>
                  </a:cubicBezTo>
                  <a:cubicBezTo>
                    <a:pt x="508" y="439"/>
                    <a:pt x="518" y="441"/>
                    <a:pt x="528" y="441"/>
                  </a:cubicBezTo>
                  <a:cubicBezTo>
                    <a:pt x="538" y="441"/>
                    <a:pt x="548" y="439"/>
                    <a:pt x="556" y="434"/>
                  </a:cubicBezTo>
                  <a:cubicBezTo>
                    <a:pt x="753" y="320"/>
                    <a:pt x="753" y="320"/>
                    <a:pt x="753" y="320"/>
                  </a:cubicBezTo>
                  <a:cubicBezTo>
                    <a:pt x="761" y="316"/>
                    <a:pt x="764" y="310"/>
                    <a:pt x="764" y="305"/>
                  </a:cubicBezTo>
                  <a:cubicBezTo>
                    <a:pt x="764" y="299"/>
                    <a:pt x="761" y="293"/>
                    <a:pt x="753" y="288"/>
                  </a:cubicBezTo>
                  <a:cubicBezTo>
                    <a:pt x="264" y="6"/>
                    <a:pt x="264" y="6"/>
                    <a:pt x="264" y="6"/>
                  </a:cubicBezTo>
                  <a:cubicBezTo>
                    <a:pt x="256" y="2"/>
                    <a:pt x="246" y="0"/>
                    <a:pt x="236" y="0"/>
                  </a:cubicBezTo>
                  <a:cubicBezTo>
                    <a:pt x="227" y="0"/>
                    <a:pt x="217" y="2"/>
                    <a:pt x="209" y="6"/>
                  </a:cubicBezTo>
                  <a:cubicBezTo>
                    <a:pt x="185" y="20"/>
                    <a:pt x="185" y="20"/>
                    <a:pt x="185" y="20"/>
                  </a:cubicBezTo>
                  <a:cubicBezTo>
                    <a:pt x="183" y="21"/>
                    <a:pt x="182" y="22"/>
                    <a:pt x="182" y="24"/>
                  </a:cubicBezTo>
                  <a:cubicBezTo>
                    <a:pt x="182" y="25"/>
                    <a:pt x="183" y="26"/>
                    <a:pt x="185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4" y="26"/>
                    <a:pt x="183" y="25"/>
                    <a:pt x="183" y="24"/>
                  </a:cubicBezTo>
                  <a:cubicBezTo>
                    <a:pt x="183" y="23"/>
                    <a:pt x="184" y="21"/>
                    <a:pt x="185" y="20"/>
                  </a:cubicBezTo>
                  <a:cubicBezTo>
                    <a:pt x="209" y="7"/>
                    <a:pt x="209" y="7"/>
                    <a:pt x="209" y="7"/>
                  </a:cubicBezTo>
                  <a:cubicBezTo>
                    <a:pt x="217" y="2"/>
                    <a:pt x="227" y="0"/>
                    <a:pt x="236" y="0"/>
                  </a:cubicBezTo>
                  <a:cubicBezTo>
                    <a:pt x="246" y="0"/>
                    <a:pt x="256" y="2"/>
                    <a:pt x="264" y="7"/>
                  </a:cubicBezTo>
                  <a:cubicBezTo>
                    <a:pt x="753" y="289"/>
                    <a:pt x="753" y="289"/>
                    <a:pt x="753" y="289"/>
                  </a:cubicBezTo>
                  <a:cubicBezTo>
                    <a:pt x="760" y="293"/>
                    <a:pt x="764" y="299"/>
                    <a:pt x="764" y="305"/>
                  </a:cubicBezTo>
                  <a:cubicBezTo>
                    <a:pt x="764" y="310"/>
                    <a:pt x="760" y="316"/>
                    <a:pt x="753" y="320"/>
                  </a:cubicBezTo>
                  <a:cubicBezTo>
                    <a:pt x="555" y="434"/>
                    <a:pt x="555" y="434"/>
                    <a:pt x="555" y="434"/>
                  </a:cubicBezTo>
                  <a:cubicBezTo>
                    <a:pt x="548" y="438"/>
                    <a:pt x="538" y="440"/>
                    <a:pt x="528" y="440"/>
                  </a:cubicBezTo>
                  <a:cubicBezTo>
                    <a:pt x="518" y="440"/>
                    <a:pt x="508" y="438"/>
                    <a:pt x="501" y="434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4" y="147"/>
                    <a:pt x="1" y="142"/>
                    <a:pt x="1" y="136"/>
                  </a:cubicBezTo>
                  <a:cubicBezTo>
                    <a:pt x="1" y="130"/>
                    <a:pt x="4" y="125"/>
                    <a:pt x="12" y="120"/>
                  </a:cubicBezTo>
                  <a:cubicBezTo>
                    <a:pt x="36" y="107"/>
                    <a:pt x="36" y="107"/>
                    <a:pt x="36" y="107"/>
                  </a:cubicBezTo>
                  <a:cubicBezTo>
                    <a:pt x="37" y="106"/>
                    <a:pt x="40" y="105"/>
                    <a:pt x="42" y="105"/>
                  </a:cubicBezTo>
                  <a:cubicBezTo>
                    <a:pt x="44" y="105"/>
                    <a:pt x="46" y="106"/>
                    <a:pt x="48" y="107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4" y="110"/>
                    <a:pt x="58" y="111"/>
                    <a:pt x="63" y="111"/>
                  </a:cubicBezTo>
                  <a:cubicBezTo>
                    <a:pt x="68" y="111"/>
                    <a:pt x="73" y="110"/>
                    <a:pt x="76" y="108"/>
                  </a:cubicBezTo>
                  <a:cubicBezTo>
                    <a:pt x="187" y="44"/>
                    <a:pt x="187" y="44"/>
                    <a:pt x="187" y="44"/>
                  </a:cubicBezTo>
                  <a:cubicBezTo>
                    <a:pt x="191" y="41"/>
                    <a:pt x="193" y="39"/>
                    <a:pt x="193" y="36"/>
                  </a:cubicBezTo>
                  <a:cubicBezTo>
                    <a:pt x="193" y="33"/>
                    <a:pt x="191" y="30"/>
                    <a:pt x="187" y="28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5" y="27"/>
                    <a:pt x="185" y="27"/>
                    <a:pt x="185" y="27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2A63A8C1-6F55-40F3-9AC1-B9E05B9243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9188" y="5649913"/>
              <a:ext cx="2217738" cy="1282700"/>
            </a:xfrm>
            <a:custGeom>
              <a:avLst/>
              <a:gdLst>
                <a:gd name="T0" fmla="*/ 221 w 804"/>
                <a:gd name="T1" fmla="*/ 11 h 464"/>
                <a:gd name="T2" fmla="*/ 19 w 804"/>
                <a:gd name="T3" fmla="*/ 127 h 464"/>
                <a:gd name="T4" fmla="*/ 19 w 804"/>
                <a:gd name="T5" fmla="*/ 168 h 464"/>
                <a:gd name="T6" fmla="*/ 513 w 804"/>
                <a:gd name="T7" fmla="*/ 453 h 464"/>
                <a:gd name="T8" fmla="*/ 584 w 804"/>
                <a:gd name="T9" fmla="*/ 453 h 464"/>
                <a:gd name="T10" fmla="*/ 785 w 804"/>
                <a:gd name="T11" fmla="*/ 337 h 464"/>
                <a:gd name="T12" fmla="*/ 785 w 804"/>
                <a:gd name="T13" fmla="*/ 296 h 464"/>
                <a:gd name="T14" fmla="*/ 291 w 804"/>
                <a:gd name="T15" fmla="*/ 11 h 464"/>
                <a:gd name="T16" fmla="*/ 221 w 804"/>
                <a:gd name="T17" fmla="*/ 11 h 464"/>
                <a:gd name="T18" fmla="*/ 772 w 804"/>
                <a:gd name="T19" fmla="*/ 301 h 464"/>
                <a:gd name="T20" fmla="*/ 772 w 804"/>
                <a:gd name="T21" fmla="*/ 332 h 464"/>
                <a:gd name="T22" fmla="*/ 574 w 804"/>
                <a:gd name="T23" fmla="*/ 446 h 464"/>
                <a:gd name="T24" fmla="*/ 520 w 804"/>
                <a:gd name="T25" fmla="*/ 446 h 464"/>
                <a:gd name="T26" fmla="*/ 31 w 804"/>
                <a:gd name="T27" fmla="*/ 164 h 464"/>
                <a:gd name="T28" fmla="*/ 31 w 804"/>
                <a:gd name="T29" fmla="*/ 132 h 464"/>
                <a:gd name="T30" fmla="*/ 55 w 804"/>
                <a:gd name="T31" fmla="*/ 118 h 464"/>
                <a:gd name="T32" fmla="*/ 67 w 804"/>
                <a:gd name="T33" fmla="*/ 118 h 464"/>
                <a:gd name="T34" fmla="*/ 69 w 804"/>
                <a:gd name="T35" fmla="*/ 119 h 464"/>
                <a:gd name="T36" fmla="*/ 95 w 804"/>
                <a:gd name="T37" fmla="*/ 119 h 464"/>
                <a:gd name="T38" fmla="*/ 206 w 804"/>
                <a:gd name="T39" fmla="*/ 55 h 464"/>
                <a:gd name="T40" fmla="*/ 206 w 804"/>
                <a:gd name="T41" fmla="*/ 40 h 464"/>
                <a:gd name="T42" fmla="*/ 204 w 804"/>
                <a:gd name="T43" fmla="*/ 39 h 464"/>
                <a:gd name="T44" fmla="*/ 204 w 804"/>
                <a:gd name="T45" fmla="*/ 32 h 464"/>
                <a:gd name="T46" fmla="*/ 228 w 804"/>
                <a:gd name="T47" fmla="*/ 18 h 464"/>
                <a:gd name="T48" fmla="*/ 283 w 804"/>
                <a:gd name="T49" fmla="*/ 18 h 464"/>
                <a:gd name="T50" fmla="*/ 772 w 804"/>
                <a:gd name="T51" fmla="*/ 30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04" h="464">
                  <a:moveTo>
                    <a:pt x="221" y="11"/>
                  </a:moveTo>
                  <a:cubicBezTo>
                    <a:pt x="19" y="127"/>
                    <a:pt x="19" y="127"/>
                    <a:pt x="19" y="127"/>
                  </a:cubicBezTo>
                  <a:cubicBezTo>
                    <a:pt x="0" y="139"/>
                    <a:pt x="0" y="157"/>
                    <a:pt x="19" y="168"/>
                  </a:cubicBezTo>
                  <a:cubicBezTo>
                    <a:pt x="513" y="453"/>
                    <a:pt x="513" y="453"/>
                    <a:pt x="513" y="453"/>
                  </a:cubicBezTo>
                  <a:cubicBezTo>
                    <a:pt x="533" y="464"/>
                    <a:pt x="564" y="464"/>
                    <a:pt x="584" y="453"/>
                  </a:cubicBezTo>
                  <a:cubicBezTo>
                    <a:pt x="785" y="337"/>
                    <a:pt x="785" y="337"/>
                    <a:pt x="785" y="337"/>
                  </a:cubicBezTo>
                  <a:cubicBezTo>
                    <a:pt x="804" y="326"/>
                    <a:pt x="804" y="308"/>
                    <a:pt x="785" y="296"/>
                  </a:cubicBezTo>
                  <a:cubicBezTo>
                    <a:pt x="291" y="11"/>
                    <a:pt x="291" y="11"/>
                    <a:pt x="291" y="11"/>
                  </a:cubicBezTo>
                  <a:cubicBezTo>
                    <a:pt x="272" y="0"/>
                    <a:pt x="240" y="0"/>
                    <a:pt x="221" y="11"/>
                  </a:cubicBezTo>
                  <a:moveTo>
                    <a:pt x="772" y="301"/>
                  </a:moveTo>
                  <a:cubicBezTo>
                    <a:pt x="787" y="309"/>
                    <a:pt x="787" y="323"/>
                    <a:pt x="772" y="332"/>
                  </a:cubicBezTo>
                  <a:cubicBezTo>
                    <a:pt x="574" y="446"/>
                    <a:pt x="574" y="446"/>
                    <a:pt x="574" y="446"/>
                  </a:cubicBezTo>
                  <a:cubicBezTo>
                    <a:pt x="559" y="455"/>
                    <a:pt x="535" y="455"/>
                    <a:pt x="520" y="446"/>
                  </a:cubicBezTo>
                  <a:cubicBezTo>
                    <a:pt x="31" y="164"/>
                    <a:pt x="31" y="164"/>
                    <a:pt x="31" y="164"/>
                  </a:cubicBezTo>
                  <a:cubicBezTo>
                    <a:pt x="16" y="155"/>
                    <a:pt x="16" y="141"/>
                    <a:pt x="31" y="132"/>
                  </a:cubicBezTo>
                  <a:cubicBezTo>
                    <a:pt x="55" y="118"/>
                    <a:pt x="55" y="118"/>
                    <a:pt x="55" y="118"/>
                  </a:cubicBezTo>
                  <a:cubicBezTo>
                    <a:pt x="58" y="116"/>
                    <a:pt x="64" y="116"/>
                    <a:pt x="67" y="118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76" y="124"/>
                    <a:pt x="88" y="124"/>
                    <a:pt x="95" y="119"/>
                  </a:cubicBezTo>
                  <a:cubicBezTo>
                    <a:pt x="206" y="55"/>
                    <a:pt x="206" y="55"/>
                    <a:pt x="206" y="55"/>
                  </a:cubicBezTo>
                  <a:cubicBezTo>
                    <a:pt x="213" y="51"/>
                    <a:pt x="213" y="44"/>
                    <a:pt x="206" y="40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1" y="37"/>
                    <a:pt x="201" y="34"/>
                    <a:pt x="204" y="32"/>
                  </a:cubicBezTo>
                  <a:cubicBezTo>
                    <a:pt x="228" y="18"/>
                    <a:pt x="228" y="18"/>
                    <a:pt x="228" y="18"/>
                  </a:cubicBezTo>
                  <a:cubicBezTo>
                    <a:pt x="243" y="9"/>
                    <a:pt x="268" y="9"/>
                    <a:pt x="283" y="18"/>
                  </a:cubicBezTo>
                  <a:cubicBezTo>
                    <a:pt x="772" y="301"/>
                    <a:pt x="772" y="301"/>
                    <a:pt x="772" y="301"/>
                  </a:cubicBezTo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D8E6E057-A774-47C6-A985-D9CD27F1D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4625" y="5837238"/>
              <a:ext cx="109538" cy="66675"/>
            </a:xfrm>
            <a:custGeom>
              <a:avLst/>
              <a:gdLst>
                <a:gd name="T0" fmla="*/ 39 w 40"/>
                <a:gd name="T1" fmla="*/ 4 h 24"/>
                <a:gd name="T2" fmla="*/ 7 w 40"/>
                <a:gd name="T3" fmla="*/ 23 h 24"/>
                <a:gd name="T4" fmla="*/ 1 w 40"/>
                <a:gd name="T5" fmla="*/ 23 h 24"/>
                <a:gd name="T6" fmla="*/ 1 w 40"/>
                <a:gd name="T7" fmla="*/ 19 h 24"/>
                <a:gd name="T8" fmla="*/ 33 w 40"/>
                <a:gd name="T9" fmla="*/ 1 h 24"/>
                <a:gd name="T10" fmla="*/ 38 w 40"/>
                <a:gd name="T11" fmla="*/ 1 h 24"/>
                <a:gd name="T12" fmla="*/ 39 w 40"/>
                <a:gd name="T13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24">
                  <a:moveTo>
                    <a:pt x="39" y="4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5" y="24"/>
                    <a:pt x="3" y="24"/>
                    <a:pt x="1" y="23"/>
                  </a:cubicBezTo>
                  <a:cubicBezTo>
                    <a:pt x="0" y="22"/>
                    <a:pt x="0" y="20"/>
                    <a:pt x="1" y="19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4" y="0"/>
                    <a:pt x="37" y="0"/>
                    <a:pt x="38" y="1"/>
                  </a:cubicBezTo>
                  <a:cubicBezTo>
                    <a:pt x="40" y="2"/>
                    <a:pt x="40" y="4"/>
                    <a:pt x="39" y="4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EC713F6E-4FCA-4F9D-BD56-F70133C75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513" y="5807075"/>
              <a:ext cx="46038" cy="28575"/>
            </a:xfrm>
            <a:custGeom>
              <a:avLst/>
              <a:gdLst>
                <a:gd name="T0" fmla="*/ 14 w 17"/>
                <a:gd name="T1" fmla="*/ 2 h 10"/>
                <a:gd name="T2" fmla="*/ 14 w 17"/>
                <a:gd name="T3" fmla="*/ 8 h 10"/>
                <a:gd name="T4" fmla="*/ 3 w 17"/>
                <a:gd name="T5" fmla="*/ 8 h 10"/>
                <a:gd name="T6" fmla="*/ 3 w 17"/>
                <a:gd name="T7" fmla="*/ 2 h 10"/>
                <a:gd name="T8" fmla="*/ 14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4" y="2"/>
                  </a:moveTo>
                  <a:cubicBezTo>
                    <a:pt x="17" y="4"/>
                    <a:pt x="17" y="7"/>
                    <a:pt x="14" y="8"/>
                  </a:cubicBezTo>
                  <a:cubicBezTo>
                    <a:pt x="11" y="10"/>
                    <a:pt x="6" y="10"/>
                    <a:pt x="3" y="8"/>
                  </a:cubicBezTo>
                  <a:cubicBezTo>
                    <a:pt x="0" y="7"/>
                    <a:pt x="0" y="4"/>
                    <a:pt x="3" y="2"/>
                  </a:cubicBezTo>
                  <a:cubicBezTo>
                    <a:pt x="6" y="0"/>
                    <a:pt x="11" y="0"/>
                    <a:pt x="14" y="2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F20DACB1-2E96-4AA8-963B-649D8DD3F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0950" y="6186488"/>
              <a:ext cx="39688" cy="30163"/>
            </a:xfrm>
            <a:custGeom>
              <a:avLst/>
              <a:gdLst>
                <a:gd name="T0" fmla="*/ 12 w 14"/>
                <a:gd name="T1" fmla="*/ 11 h 11"/>
                <a:gd name="T2" fmla="*/ 2 w 14"/>
                <a:gd name="T3" fmla="*/ 5 h 11"/>
                <a:gd name="T4" fmla="*/ 0 w 14"/>
                <a:gd name="T5" fmla="*/ 2 h 11"/>
                <a:gd name="T6" fmla="*/ 2 w 14"/>
                <a:gd name="T7" fmla="*/ 0 h 11"/>
                <a:gd name="T8" fmla="*/ 12 w 14"/>
                <a:gd name="T9" fmla="*/ 6 h 11"/>
                <a:gd name="T10" fmla="*/ 14 w 14"/>
                <a:gd name="T11" fmla="*/ 9 h 11"/>
                <a:gd name="T12" fmla="*/ 12 w 14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1">
                  <a:moveTo>
                    <a:pt x="12" y="1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4" y="8"/>
                    <a:pt x="14" y="9"/>
                  </a:cubicBezTo>
                  <a:cubicBezTo>
                    <a:pt x="14" y="11"/>
                    <a:pt x="13" y="11"/>
                    <a:pt x="12" y="11"/>
                  </a:cubicBezTo>
                  <a:close/>
                </a:path>
              </a:pathLst>
            </a:custGeom>
            <a:solidFill>
              <a:srgbClr val="689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807B394C-053E-4AFF-8D4F-F2EC2C296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1738" y="6134100"/>
              <a:ext cx="19050" cy="68263"/>
            </a:xfrm>
            <a:custGeom>
              <a:avLst/>
              <a:gdLst>
                <a:gd name="T0" fmla="*/ 6 w 7"/>
                <a:gd name="T1" fmla="*/ 25 h 25"/>
                <a:gd name="T2" fmla="*/ 2 w 7"/>
                <a:gd name="T3" fmla="*/ 22 h 25"/>
                <a:gd name="T4" fmla="*/ 2 w 7"/>
                <a:gd name="T5" fmla="*/ 0 h 25"/>
                <a:gd name="T6" fmla="*/ 7 w 7"/>
                <a:gd name="T7" fmla="*/ 3 h 25"/>
                <a:gd name="T8" fmla="*/ 6 w 7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5">
                  <a:moveTo>
                    <a:pt x="6" y="25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0" y="16"/>
                    <a:pt x="0" y="6"/>
                    <a:pt x="2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9"/>
                    <a:pt x="5" y="19"/>
                    <a:pt x="6" y="25"/>
                  </a:cubicBezTo>
                  <a:close/>
                </a:path>
              </a:pathLst>
            </a:custGeom>
            <a:solidFill>
              <a:srgbClr val="689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6C152D93-84DB-4676-B34C-C152C45C0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900" y="6246813"/>
              <a:ext cx="77788" cy="60325"/>
            </a:xfrm>
            <a:custGeom>
              <a:avLst/>
              <a:gdLst>
                <a:gd name="T0" fmla="*/ 25 w 28"/>
                <a:gd name="T1" fmla="*/ 21 h 22"/>
                <a:gd name="T2" fmla="*/ 3 w 28"/>
                <a:gd name="T3" fmla="*/ 8 h 22"/>
                <a:gd name="T4" fmla="*/ 0 w 28"/>
                <a:gd name="T5" fmla="*/ 3 h 22"/>
                <a:gd name="T6" fmla="*/ 3 w 28"/>
                <a:gd name="T7" fmla="*/ 1 h 22"/>
                <a:gd name="T8" fmla="*/ 25 w 28"/>
                <a:gd name="T9" fmla="*/ 14 h 22"/>
                <a:gd name="T10" fmla="*/ 28 w 28"/>
                <a:gd name="T11" fmla="*/ 19 h 22"/>
                <a:gd name="T12" fmla="*/ 25 w 28"/>
                <a:gd name="T13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25" y="21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1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7" y="14"/>
                    <a:pt x="28" y="17"/>
                    <a:pt x="28" y="19"/>
                  </a:cubicBezTo>
                  <a:cubicBezTo>
                    <a:pt x="28" y="21"/>
                    <a:pt x="27" y="22"/>
                    <a:pt x="25" y="21"/>
                  </a:cubicBezTo>
                  <a:close/>
                </a:path>
              </a:pathLst>
            </a:custGeom>
            <a:solidFill>
              <a:srgbClr val="689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9D6F25AD-B675-4A6D-BE84-C69DCC1717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9388" y="6299200"/>
              <a:ext cx="77788" cy="61913"/>
            </a:xfrm>
            <a:custGeom>
              <a:avLst/>
              <a:gdLst>
                <a:gd name="T0" fmla="*/ 25 w 28"/>
                <a:gd name="T1" fmla="*/ 21 h 22"/>
                <a:gd name="T2" fmla="*/ 3 w 28"/>
                <a:gd name="T3" fmla="*/ 8 h 22"/>
                <a:gd name="T4" fmla="*/ 0 w 28"/>
                <a:gd name="T5" fmla="*/ 3 h 22"/>
                <a:gd name="T6" fmla="*/ 3 w 28"/>
                <a:gd name="T7" fmla="*/ 1 h 22"/>
                <a:gd name="T8" fmla="*/ 25 w 28"/>
                <a:gd name="T9" fmla="*/ 14 h 22"/>
                <a:gd name="T10" fmla="*/ 28 w 28"/>
                <a:gd name="T11" fmla="*/ 19 h 22"/>
                <a:gd name="T12" fmla="*/ 25 w 28"/>
                <a:gd name="T13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25" y="21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7" y="15"/>
                    <a:pt x="28" y="17"/>
                    <a:pt x="28" y="19"/>
                  </a:cubicBezTo>
                  <a:cubicBezTo>
                    <a:pt x="28" y="21"/>
                    <a:pt x="27" y="22"/>
                    <a:pt x="25" y="21"/>
                  </a:cubicBezTo>
                  <a:close/>
                </a:path>
              </a:pathLst>
            </a:custGeom>
            <a:solidFill>
              <a:srgbClr val="689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49AA2C5A-84B8-4A76-972B-2A377AB7E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7600" y="6821488"/>
              <a:ext cx="20638" cy="69850"/>
            </a:xfrm>
            <a:custGeom>
              <a:avLst/>
              <a:gdLst>
                <a:gd name="T0" fmla="*/ 7 w 7"/>
                <a:gd name="T1" fmla="*/ 25 h 25"/>
                <a:gd name="T2" fmla="*/ 3 w 7"/>
                <a:gd name="T3" fmla="*/ 22 h 25"/>
                <a:gd name="T4" fmla="*/ 3 w 7"/>
                <a:gd name="T5" fmla="*/ 0 h 25"/>
                <a:gd name="T6" fmla="*/ 7 w 7"/>
                <a:gd name="T7" fmla="*/ 3 h 25"/>
                <a:gd name="T8" fmla="*/ 7 w 7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5">
                  <a:moveTo>
                    <a:pt x="7" y="25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0" y="15"/>
                    <a:pt x="1" y="7"/>
                    <a:pt x="3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10"/>
                    <a:pt x="5" y="18"/>
                    <a:pt x="7" y="25"/>
                  </a:cubicBezTo>
                  <a:close/>
                </a:path>
              </a:pathLst>
            </a:custGeom>
            <a:solidFill>
              <a:srgbClr val="689DD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FBB93F01-4BA5-42C0-BBF9-4717C2499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7825" y="6810375"/>
              <a:ext cx="14288" cy="20638"/>
            </a:xfrm>
            <a:custGeom>
              <a:avLst/>
              <a:gdLst>
                <a:gd name="T0" fmla="*/ 5 w 5"/>
                <a:gd name="T1" fmla="*/ 2 h 7"/>
                <a:gd name="T2" fmla="*/ 3 w 5"/>
                <a:gd name="T3" fmla="*/ 6 h 7"/>
                <a:gd name="T4" fmla="*/ 0 w 5"/>
                <a:gd name="T5" fmla="*/ 5 h 7"/>
                <a:gd name="T6" fmla="*/ 3 w 5"/>
                <a:gd name="T7" fmla="*/ 1 h 7"/>
                <a:gd name="T8" fmla="*/ 5 w 5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5" y="2"/>
                  </a:moveTo>
                  <a:cubicBezTo>
                    <a:pt x="5" y="4"/>
                    <a:pt x="4" y="6"/>
                    <a:pt x="3" y="6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6FFF7013-E0D0-4922-B26A-2F835F7DE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7050" y="6727825"/>
              <a:ext cx="11113" cy="17463"/>
            </a:xfrm>
            <a:custGeom>
              <a:avLst/>
              <a:gdLst>
                <a:gd name="T0" fmla="*/ 4 w 4"/>
                <a:gd name="T1" fmla="*/ 2 h 6"/>
                <a:gd name="T2" fmla="*/ 2 w 4"/>
                <a:gd name="T3" fmla="*/ 6 h 6"/>
                <a:gd name="T4" fmla="*/ 0 w 4"/>
                <a:gd name="T5" fmla="*/ 4 h 6"/>
                <a:gd name="T6" fmla="*/ 2 w 4"/>
                <a:gd name="T7" fmla="*/ 0 h 6"/>
                <a:gd name="T8" fmla="*/ 4 w 4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6">
                  <a:moveTo>
                    <a:pt x="4" y="2"/>
                  </a:moveTo>
                  <a:cubicBezTo>
                    <a:pt x="4" y="3"/>
                    <a:pt x="3" y="5"/>
                    <a:pt x="2" y="6"/>
                  </a:cubicBezTo>
                  <a:cubicBezTo>
                    <a:pt x="1" y="6"/>
                    <a:pt x="0" y="6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3" y="0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052C0124-E475-4F1F-8941-D084AD113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9725" y="6831013"/>
              <a:ext cx="15875" cy="23813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4"/>
                    <a:pt x="2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48E36721-EE76-4058-86B8-BC1EAE4EB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1150" y="6846888"/>
              <a:ext cx="17463" cy="25400"/>
            </a:xfrm>
            <a:custGeom>
              <a:avLst/>
              <a:gdLst>
                <a:gd name="T0" fmla="*/ 6 w 6"/>
                <a:gd name="T1" fmla="*/ 2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2"/>
                  </a:moveTo>
                  <a:cubicBezTo>
                    <a:pt x="6" y="4"/>
                    <a:pt x="5" y="7"/>
                    <a:pt x="3" y="8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4"/>
                    <a:pt x="2" y="2"/>
                    <a:pt x="3" y="1"/>
                  </a:cubicBezTo>
                  <a:cubicBezTo>
                    <a:pt x="5" y="0"/>
                    <a:pt x="6" y="1"/>
                    <a:pt x="6" y="2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6D9B30D2-1A70-47FB-8838-FC970E59F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4163" y="6861175"/>
              <a:ext cx="17463" cy="23813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7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2" y="9"/>
                    <a:pt x="0" y="9"/>
                    <a:pt x="0" y="7"/>
                  </a:cubicBezTo>
                  <a:cubicBezTo>
                    <a:pt x="0" y="5"/>
                    <a:pt x="2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8361D1A-245E-49EB-9211-4FAE2836C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7175" y="6877050"/>
              <a:ext cx="15875" cy="25400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4"/>
                    <a:pt x="2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9A3AA92-6285-4C90-B371-C82768E7B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8600" y="6894513"/>
              <a:ext cx="17463" cy="23813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4"/>
                    <a:pt x="2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E939EDD1-DECF-4A74-82AC-989741317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4788" y="6910388"/>
              <a:ext cx="15875" cy="25400"/>
            </a:xfrm>
            <a:custGeom>
              <a:avLst/>
              <a:gdLst>
                <a:gd name="T0" fmla="*/ 6 w 6"/>
                <a:gd name="T1" fmla="*/ 2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2"/>
                  </a:moveTo>
                  <a:cubicBezTo>
                    <a:pt x="6" y="4"/>
                    <a:pt x="4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4" y="0"/>
                    <a:pt x="6" y="0"/>
                    <a:pt x="6" y="2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2324578A-AA16-4E48-8EF2-7831E2A76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8500" y="6623050"/>
              <a:ext cx="15875" cy="25400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22DC2E9D-EFB7-4DEA-A218-DA17E9323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1513" y="6638925"/>
              <a:ext cx="15875" cy="25400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4"/>
                    <a:pt x="5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DFC50E4D-9629-4711-95B2-FE4F9C511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2938" y="6656388"/>
              <a:ext cx="17463" cy="22225"/>
            </a:xfrm>
            <a:custGeom>
              <a:avLst/>
              <a:gdLst>
                <a:gd name="T0" fmla="*/ 6 w 6"/>
                <a:gd name="T1" fmla="*/ 2 h 8"/>
                <a:gd name="T2" fmla="*/ 3 w 6"/>
                <a:gd name="T3" fmla="*/ 7 h 8"/>
                <a:gd name="T4" fmla="*/ 0 w 6"/>
                <a:gd name="T5" fmla="*/ 6 h 8"/>
                <a:gd name="T6" fmla="*/ 3 w 6"/>
                <a:gd name="T7" fmla="*/ 1 h 8"/>
                <a:gd name="T8" fmla="*/ 6 w 6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2"/>
                  </a:moveTo>
                  <a:cubicBezTo>
                    <a:pt x="6" y="4"/>
                    <a:pt x="5" y="7"/>
                    <a:pt x="3" y="7"/>
                  </a:cubicBezTo>
                  <a:cubicBezTo>
                    <a:pt x="1" y="8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6" y="0"/>
                    <a:pt x="6" y="2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90F041F6-B77A-4B71-AB6B-83CBA72C0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5950" y="6670675"/>
              <a:ext cx="15875" cy="23813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7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36CA2DD5-1537-477B-AD41-38BD2496F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375" y="6686550"/>
              <a:ext cx="17463" cy="25400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2" name="Freeform 30">
              <a:extLst>
                <a:ext uri="{FF2B5EF4-FFF2-40B4-BE49-F238E27FC236}">
                  <a16:creationId xmlns:a16="http://schemas.microsoft.com/office/drawing/2014/main" id="{C0893174-2012-438D-B331-71D7E2F57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0388" y="6702425"/>
              <a:ext cx="15875" cy="25400"/>
            </a:xfrm>
            <a:custGeom>
              <a:avLst/>
              <a:gdLst>
                <a:gd name="T0" fmla="*/ 6 w 6"/>
                <a:gd name="T1" fmla="*/ 3 h 9"/>
                <a:gd name="T2" fmla="*/ 3 w 6"/>
                <a:gd name="T3" fmla="*/ 8 h 9"/>
                <a:gd name="T4" fmla="*/ 0 w 6"/>
                <a:gd name="T5" fmla="*/ 6 h 9"/>
                <a:gd name="T6" fmla="*/ 3 w 6"/>
                <a:gd name="T7" fmla="*/ 1 h 9"/>
                <a:gd name="T8" fmla="*/ 6 w 6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6" y="3"/>
                  </a:moveTo>
                  <a:cubicBezTo>
                    <a:pt x="6" y="4"/>
                    <a:pt x="5" y="7"/>
                    <a:pt x="3" y="8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4"/>
                    <a:pt x="2" y="2"/>
                    <a:pt x="3" y="1"/>
                  </a:cubicBezTo>
                  <a:cubicBezTo>
                    <a:pt x="5" y="0"/>
                    <a:pt x="6" y="1"/>
                    <a:pt x="6" y="3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3" name="Freeform 31">
              <a:extLst>
                <a:ext uri="{FF2B5EF4-FFF2-40B4-BE49-F238E27FC236}">
                  <a16:creationId xmlns:a16="http://schemas.microsoft.com/office/drawing/2014/main" id="{45B3AFEA-64A1-4F6E-84B1-BB23A864B5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2275" y="6746875"/>
              <a:ext cx="71438" cy="61913"/>
            </a:xfrm>
            <a:custGeom>
              <a:avLst/>
              <a:gdLst>
                <a:gd name="T0" fmla="*/ 23 w 26"/>
                <a:gd name="T1" fmla="*/ 10 h 22"/>
                <a:gd name="T2" fmla="*/ 4 w 26"/>
                <a:gd name="T3" fmla="*/ 21 h 22"/>
                <a:gd name="T4" fmla="*/ 0 w 26"/>
                <a:gd name="T5" fmla="*/ 19 h 22"/>
                <a:gd name="T6" fmla="*/ 4 w 26"/>
                <a:gd name="T7" fmla="*/ 12 h 22"/>
                <a:gd name="T8" fmla="*/ 23 w 26"/>
                <a:gd name="T9" fmla="*/ 1 h 22"/>
                <a:gd name="T10" fmla="*/ 26 w 26"/>
                <a:gd name="T11" fmla="*/ 4 h 22"/>
                <a:gd name="T12" fmla="*/ 23 w 26"/>
                <a:gd name="T13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2">
                  <a:moveTo>
                    <a:pt x="23" y="10"/>
                  </a:moveTo>
                  <a:cubicBezTo>
                    <a:pt x="4" y="21"/>
                    <a:pt x="4" y="21"/>
                    <a:pt x="4" y="21"/>
                  </a:cubicBezTo>
                  <a:cubicBezTo>
                    <a:pt x="2" y="22"/>
                    <a:pt x="0" y="21"/>
                    <a:pt x="0" y="19"/>
                  </a:cubicBezTo>
                  <a:cubicBezTo>
                    <a:pt x="0" y="16"/>
                    <a:pt x="2" y="13"/>
                    <a:pt x="4" y="12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5" y="0"/>
                    <a:pt x="26" y="1"/>
                    <a:pt x="26" y="4"/>
                  </a:cubicBezTo>
                  <a:cubicBezTo>
                    <a:pt x="26" y="6"/>
                    <a:pt x="25" y="9"/>
                    <a:pt x="23" y="10"/>
                  </a:cubicBezTo>
                  <a:close/>
                </a:path>
              </a:pathLst>
            </a:custGeom>
            <a:solidFill>
              <a:srgbClr val="1B56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4" name="Freeform 32">
              <a:extLst>
                <a:ext uri="{FF2B5EF4-FFF2-40B4-BE49-F238E27FC236}">
                  <a16:creationId xmlns:a16="http://schemas.microsoft.com/office/drawing/2014/main" id="{F00B1DE9-1577-441B-9CD4-CEC889AC73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96238" y="6089650"/>
              <a:ext cx="150813" cy="100013"/>
            </a:xfrm>
            <a:custGeom>
              <a:avLst/>
              <a:gdLst>
                <a:gd name="T0" fmla="*/ 27 w 55"/>
                <a:gd name="T1" fmla="*/ 2 h 36"/>
                <a:gd name="T2" fmla="*/ 16 w 55"/>
                <a:gd name="T3" fmla="*/ 1 h 36"/>
                <a:gd name="T4" fmla="*/ 6 w 55"/>
                <a:gd name="T5" fmla="*/ 4 h 36"/>
                <a:gd name="T6" fmla="*/ 0 w 55"/>
                <a:gd name="T7" fmla="*/ 12 h 36"/>
                <a:gd name="T8" fmla="*/ 7 w 55"/>
                <a:gd name="T9" fmla="*/ 20 h 36"/>
                <a:gd name="T10" fmla="*/ 20 w 55"/>
                <a:gd name="T11" fmla="*/ 24 h 36"/>
                <a:gd name="T12" fmla="*/ 33 w 55"/>
                <a:gd name="T13" fmla="*/ 20 h 36"/>
                <a:gd name="T14" fmla="*/ 38 w 55"/>
                <a:gd name="T15" fmla="*/ 16 h 36"/>
                <a:gd name="T16" fmla="*/ 39 w 55"/>
                <a:gd name="T17" fmla="*/ 10 h 36"/>
                <a:gd name="T18" fmla="*/ 39 w 55"/>
                <a:gd name="T19" fmla="*/ 10 h 36"/>
                <a:gd name="T20" fmla="*/ 50 w 55"/>
                <a:gd name="T21" fmla="*/ 22 h 36"/>
                <a:gd name="T22" fmla="*/ 44 w 55"/>
                <a:gd name="T23" fmla="*/ 32 h 36"/>
                <a:gd name="T24" fmla="*/ 41 w 55"/>
                <a:gd name="T25" fmla="*/ 33 h 36"/>
                <a:gd name="T26" fmla="*/ 37 w 55"/>
                <a:gd name="T27" fmla="*/ 35 h 36"/>
                <a:gd name="T28" fmla="*/ 40 w 55"/>
                <a:gd name="T29" fmla="*/ 36 h 36"/>
                <a:gd name="T30" fmla="*/ 46 w 55"/>
                <a:gd name="T31" fmla="*/ 33 h 36"/>
                <a:gd name="T32" fmla="*/ 54 w 55"/>
                <a:gd name="T33" fmla="*/ 25 h 36"/>
                <a:gd name="T34" fmla="*/ 52 w 55"/>
                <a:gd name="T35" fmla="*/ 17 h 36"/>
                <a:gd name="T36" fmla="*/ 40 w 55"/>
                <a:gd name="T37" fmla="*/ 7 h 36"/>
                <a:gd name="T38" fmla="*/ 27 w 55"/>
                <a:gd name="T39" fmla="*/ 2 h 36"/>
                <a:gd name="T40" fmla="*/ 16 w 55"/>
                <a:gd name="T41" fmla="*/ 3 h 36"/>
                <a:gd name="T42" fmla="*/ 25 w 55"/>
                <a:gd name="T43" fmla="*/ 3 h 36"/>
                <a:gd name="T44" fmla="*/ 33 w 55"/>
                <a:gd name="T45" fmla="*/ 7 h 36"/>
                <a:gd name="T46" fmla="*/ 36 w 55"/>
                <a:gd name="T47" fmla="*/ 10 h 36"/>
                <a:gd name="T48" fmla="*/ 35 w 55"/>
                <a:gd name="T49" fmla="*/ 15 h 36"/>
                <a:gd name="T50" fmla="*/ 31 w 55"/>
                <a:gd name="T51" fmla="*/ 19 h 36"/>
                <a:gd name="T52" fmla="*/ 21 w 55"/>
                <a:gd name="T53" fmla="*/ 22 h 36"/>
                <a:gd name="T54" fmla="*/ 10 w 55"/>
                <a:gd name="T55" fmla="*/ 18 h 36"/>
                <a:gd name="T56" fmla="*/ 4 w 55"/>
                <a:gd name="T57" fmla="*/ 12 h 36"/>
                <a:gd name="T58" fmla="*/ 8 w 55"/>
                <a:gd name="T59" fmla="*/ 5 h 36"/>
                <a:gd name="T60" fmla="*/ 16 w 55"/>
                <a:gd name="T61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36">
                  <a:moveTo>
                    <a:pt x="27" y="2"/>
                  </a:moveTo>
                  <a:cubicBezTo>
                    <a:pt x="23" y="1"/>
                    <a:pt x="19" y="0"/>
                    <a:pt x="16" y="1"/>
                  </a:cubicBezTo>
                  <a:cubicBezTo>
                    <a:pt x="12" y="1"/>
                    <a:pt x="9" y="2"/>
                    <a:pt x="6" y="4"/>
                  </a:cubicBezTo>
                  <a:cubicBezTo>
                    <a:pt x="2" y="6"/>
                    <a:pt x="0" y="9"/>
                    <a:pt x="0" y="12"/>
                  </a:cubicBezTo>
                  <a:cubicBezTo>
                    <a:pt x="0" y="15"/>
                    <a:pt x="3" y="18"/>
                    <a:pt x="7" y="20"/>
                  </a:cubicBezTo>
                  <a:cubicBezTo>
                    <a:pt x="11" y="23"/>
                    <a:pt x="16" y="24"/>
                    <a:pt x="20" y="24"/>
                  </a:cubicBezTo>
                  <a:cubicBezTo>
                    <a:pt x="25" y="24"/>
                    <a:pt x="29" y="23"/>
                    <a:pt x="33" y="20"/>
                  </a:cubicBezTo>
                  <a:cubicBezTo>
                    <a:pt x="35" y="19"/>
                    <a:pt x="37" y="17"/>
                    <a:pt x="38" y="16"/>
                  </a:cubicBezTo>
                  <a:cubicBezTo>
                    <a:pt x="39" y="14"/>
                    <a:pt x="39" y="12"/>
                    <a:pt x="39" y="10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46" y="14"/>
                    <a:pt x="50" y="18"/>
                    <a:pt x="50" y="22"/>
                  </a:cubicBezTo>
                  <a:cubicBezTo>
                    <a:pt x="51" y="25"/>
                    <a:pt x="49" y="29"/>
                    <a:pt x="44" y="32"/>
                  </a:cubicBezTo>
                  <a:cubicBezTo>
                    <a:pt x="43" y="32"/>
                    <a:pt x="42" y="33"/>
                    <a:pt x="41" y="33"/>
                  </a:cubicBezTo>
                  <a:cubicBezTo>
                    <a:pt x="40" y="34"/>
                    <a:pt x="38" y="34"/>
                    <a:pt x="37" y="35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2" y="35"/>
                    <a:pt x="44" y="34"/>
                    <a:pt x="46" y="33"/>
                  </a:cubicBezTo>
                  <a:cubicBezTo>
                    <a:pt x="51" y="31"/>
                    <a:pt x="53" y="28"/>
                    <a:pt x="54" y="25"/>
                  </a:cubicBezTo>
                  <a:cubicBezTo>
                    <a:pt x="55" y="23"/>
                    <a:pt x="55" y="20"/>
                    <a:pt x="52" y="17"/>
                  </a:cubicBezTo>
                  <a:cubicBezTo>
                    <a:pt x="50" y="13"/>
                    <a:pt x="46" y="10"/>
                    <a:pt x="40" y="7"/>
                  </a:cubicBezTo>
                  <a:cubicBezTo>
                    <a:pt x="36" y="4"/>
                    <a:pt x="32" y="3"/>
                    <a:pt x="27" y="2"/>
                  </a:cubicBezTo>
                  <a:close/>
                  <a:moveTo>
                    <a:pt x="16" y="3"/>
                  </a:moveTo>
                  <a:cubicBezTo>
                    <a:pt x="19" y="3"/>
                    <a:pt x="22" y="3"/>
                    <a:pt x="25" y="3"/>
                  </a:cubicBezTo>
                  <a:cubicBezTo>
                    <a:pt x="28" y="4"/>
                    <a:pt x="30" y="5"/>
                    <a:pt x="33" y="7"/>
                  </a:cubicBezTo>
                  <a:cubicBezTo>
                    <a:pt x="34" y="7"/>
                    <a:pt x="35" y="9"/>
                    <a:pt x="36" y="10"/>
                  </a:cubicBezTo>
                  <a:cubicBezTo>
                    <a:pt x="36" y="12"/>
                    <a:pt x="36" y="13"/>
                    <a:pt x="35" y="15"/>
                  </a:cubicBezTo>
                  <a:cubicBezTo>
                    <a:pt x="34" y="16"/>
                    <a:pt x="33" y="18"/>
                    <a:pt x="31" y="19"/>
                  </a:cubicBezTo>
                  <a:cubicBezTo>
                    <a:pt x="28" y="21"/>
                    <a:pt x="24" y="22"/>
                    <a:pt x="21" y="22"/>
                  </a:cubicBezTo>
                  <a:cubicBezTo>
                    <a:pt x="17" y="21"/>
                    <a:pt x="13" y="20"/>
                    <a:pt x="10" y="18"/>
                  </a:cubicBezTo>
                  <a:cubicBezTo>
                    <a:pt x="6" y="16"/>
                    <a:pt x="4" y="14"/>
                    <a:pt x="4" y="12"/>
                  </a:cubicBezTo>
                  <a:cubicBezTo>
                    <a:pt x="4" y="9"/>
                    <a:pt x="5" y="7"/>
                    <a:pt x="8" y="5"/>
                  </a:cubicBezTo>
                  <a:cubicBezTo>
                    <a:pt x="11" y="4"/>
                    <a:pt x="13" y="3"/>
                    <a:pt x="16" y="3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5" name="Freeform 33">
              <a:extLst>
                <a:ext uri="{FF2B5EF4-FFF2-40B4-BE49-F238E27FC236}">
                  <a16:creationId xmlns:a16="http://schemas.microsoft.com/office/drawing/2014/main" id="{222D8E25-4494-4FBC-BC63-B4CA590D2C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15300" y="6075363"/>
              <a:ext cx="98425" cy="58738"/>
            </a:xfrm>
            <a:custGeom>
              <a:avLst/>
              <a:gdLst>
                <a:gd name="T0" fmla="*/ 34 w 36"/>
                <a:gd name="T1" fmla="*/ 20 h 21"/>
                <a:gd name="T2" fmla="*/ 34 w 36"/>
                <a:gd name="T3" fmla="*/ 17 h 21"/>
                <a:gd name="T4" fmla="*/ 28 w 36"/>
                <a:gd name="T5" fmla="*/ 17 h 21"/>
                <a:gd name="T6" fmla="*/ 29 w 36"/>
                <a:gd name="T7" fmla="*/ 20 h 21"/>
                <a:gd name="T8" fmla="*/ 34 w 36"/>
                <a:gd name="T9" fmla="*/ 20 h 21"/>
                <a:gd name="T10" fmla="*/ 34 w 36"/>
                <a:gd name="T11" fmla="*/ 20 h 21"/>
                <a:gd name="T12" fmla="*/ 5 w 36"/>
                <a:gd name="T13" fmla="*/ 5 h 21"/>
                <a:gd name="T14" fmla="*/ 7 w 36"/>
                <a:gd name="T15" fmla="*/ 5 h 21"/>
                <a:gd name="T16" fmla="*/ 8 w 36"/>
                <a:gd name="T17" fmla="*/ 3 h 21"/>
                <a:gd name="T18" fmla="*/ 7 w 36"/>
                <a:gd name="T19" fmla="*/ 1 h 21"/>
                <a:gd name="T20" fmla="*/ 1 w 36"/>
                <a:gd name="T21" fmla="*/ 1 h 21"/>
                <a:gd name="T22" fmla="*/ 2 w 36"/>
                <a:gd name="T23" fmla="*/ 4 h 21"/>
                <a:gd name="T24" fmla="*/ 5 w 36"/>
                <a:gd name="T25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1">
                  <a:moveTo>
                    <a:pt x="34" y="20"/>
                  </a:moveTo>
                  <a:cubicBezTo>
                    <a:pt x="36" y="19"/>
                    <a:pt x="36" y="18"/>
                    <a:pt x="34" y="17"/>
                  </a:cubicBezTo>
                  <a:cubicBezTo>
                    <a:pt x="32" y="16"/>
                    <a:pt x="30" y="16"/>
                    <a:pt x="28" y="17"/>
                  </a:cubicBezTo>
                  <a:cubicBezTo>
                    <a:pt x="27" y="18"/>
                    <a:pt x="27" y="19"/>
                    <a:pt x="29" y="20"/>
                  </a:cubicBezTo>
                  <a:cubicBezTo>
                    <a:pt x="31" y="21"/>
                    <a:pt x="33" y="21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lose/>
                  <a:moveTo>
                    <a:pt x="5" y="5"/>
                  </a:moveTo>
                  <a:cubicBezTo>
                    <a:pt x="6" y="5"/>
                    <a:pt x="7" y="5"/>
                    <a:pt x="7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5" y="0"/>
                    <a:pt x="3" y="0"/>
                    <a:pt x="1" y="1"/>
                  </a:cubicBezTo>
                  <a:cubicBezTo>
                    <a:pt x="0" y="2"/>
                    <a:pt x="0" y="3"/>
                    <a:pt x="2" y="4"/>
                  </a:cubicBezTo>
                  <a:cubicBezTo>
                    <a:pt x="3" y="5"/>
                    <a:pt x="4" y="5"/>
                    <a:pt x="5" y="5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6" name="Freeform 34">
              <a:extLst>
                <a:ext uri="{FF2B5EF4-FFF2-40B4-BE49-F238E27FC236}">
                  <a16:creationId xmlns:a16="http://schemas.microsoft.com/office/drawing/2014/main" id="{7EFB35EC-50FB-4F13-9C08-0F965B0F5E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69275" y="6003925"/>
              <a:ext cx="133350" cy="93663"/>
            </a:xfrm>
            <a:custGeom>
              <a:avLst/>
              <a:gdLst>
                <a:gd name="T0" fmla="*/ 42 w 48"/>
                <a:gd name="T1" fmla="*/ 13 h 34"/>
                <a:gd name="T2" fmla="*/ 34 w 48"/>
                <a:gd name="T3" fmla="*/ 18 h 34"/>
                <a:gd name="T4" fmla="*/ 4 w 48"/>
                <a:gd name="T5" fmla="*/ 0 h 34"/>
                <a:gd name="T6" fmla="*/ 0 w 48"/>
                <a:gd name="T7" fmla="*/ 2 h 34"/>
                <a:gd name="T8" fmla="*/ 9 w 48"/>
                <a:gd name="T9" fmla="*/ 33 h 34"/>
                <a:gd name="T10" fmla="*/ 11 w 48"/>
                <a:gd name="T11" fmla="*/ 34 h 34"/>
                <a:gd name="T12" fmla="*/ 34 w 48"/>
                <a:gd name="T13" fmla="*/ 21 h 34"/>
                <a:gd name="T14" fmla="*/ 45 w 48"/>
                <a:gd name="T15" fmla="*/ 28 h 34"/>
                <a:gd name="T16" fmla="*/ 48 w 48"/>
                <a:gd name="T17" fmla="*/ 26 h 34"/>
                <a:gd name="T18" fmla="*/ 37 w 48"/>
                <a:gd name="T19" fmla="*/ 19 h 34"/>
                <a:gd name="T20" fmla="*/ 45 w 48"/>
                <a:gd name="T21" fmla="*/ 15 h 34"/>
                <a:gd name="T22" fmla="*/ 42 w 48"/>
                <a:gd name="T23" fmla="*/ 13 h 34"/>
                <a:gd name="T24" fmla="*/ 12 w 48"/>
                <a:gd name="T25" fmla="*/ 31 h 34"/>
                <a:gd name="T26" fmla="*/ 5 w 48"/>
                <a:gd name="T27" fmla="*/ 9 h 34"/>
                <a:gd name="T28" fmla="*/ 4 w 48"/>
                <a:gd name="T29" fmla="*/ 3 h 34"/>
                <a:gd name="T30" fmla="*/ 4 w 48"/>
                <a:gd name="T31" fmla="*/ 3 h 34"/>
                <a:gd name="T32" fmla="*/ 19 w 48"/>
                <a:gd name="T33" fmla="*/ 12 h 34"/>
                <a:gd name="T34" fmla="*/ 31 w 48"/>
                <a:gd name="T35" fmla="*/ 20 h 34"/>
                <a:gd name="T36" fmla="*/ 12 w 48"/>
                <a:gd name="T37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34">
                  <a:moveTo>
                    <a:pt x="42" y="13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2" y="13"/>
                    <a:pt x="42" y="13"/>
                    <a:pt x="42" y="13"/>
                  </a:cubicBezTo>
                  <a:close/>
                  <a:moveTo>
                    <a:pt x="12" y="31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6"/>
                    <a:pt x="4" y="4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8" y="6"/>
                    <a:pt x="13" y="9"/>
                    <a:pt x="19" y="12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12" y="31"/>
                    <a:pt x="12" y="31"/>
                    <a:pt x="12" y="3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7" name="Freeform 35">
              <a:extLst>
                <a:ext uri="{FF2B5EF4-FFF2-40B4-BE49-F238E27FC236}">
                  <a16:creationId xmlns:a16="http://schemas.microsoft.com/office/drawing/2014/main" id="{71B3AFD3-7AA1-4685-AE35-BFFC4048B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3888" y="5956300"/>
              <a:ext cx="141288" cy="77788"/>
            </a:xfrm>
            <a:custGeom>
              <a:avLst/>
              <a:gdLst>
                <a:gd name="T0" fmla="*/ 6 w 51"/>
                <a:gd name="T1" fmla="*/ 0 h 28"/>
                <a:gd name="T2" fmla="*/ 3 w 51"/>
                <a:gd name="T3" fmla="*/ 2 h 28"/>
                <a:gd name="T4" fmla="*/ 0 w 51"/>
                <a:gd name="T5" fmla="*/ 14 h 28"/>
                <a:gd name="T6" fmla="*/ 4 w 51"/>
                <a:gd name="T7" fmla="*/ 14 h 28"/>
                <a:gd name="T8" fmla="*/ 6 w 51"/>
                <a:gd name="T9" fmla="*/ 5 h 28"/>
                <a:gd name="T10" fmla="*/ 6 w 51"/>
                <a:gd name="T11" fmla="*/ 4 h 28"/>
                <a:gd name="T12" fmla="*/ 15 w 51"/>
                <a:gd name="T13" fmla="*/ 9 h 28"/>
                <a:gd name="T14" fmla="*/ 48 w 51"/>
                <a:gd name="T15" fmla="*/ 28 h 28"/>
                <a:gd name="T16" fmla="*/ 51 w 51"/>
                <a:gd name="T17" fmla="*/ 26 h 28"/>
                <a:gd name="T18" fmla="*/ 6 w 51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28">
                  <a:moveTo>
                    <a:pt x="6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8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9" y="6"/>
                    <a:pt x="12" y="7"/>
                    <a:pt x="15" y="9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11B02722-D35B-476D-94CA-47FD5AAF2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1938" y="6626225"/>
              <a:ext cx="234950" cy="134938"/>
            </a:xfrm>
            <a:custGeom>
              <a:avLst/>
              <a:gdLst>
                <a:gd name="T0" fmla="*/ 84 w 85"/>
                <a:gd name="T1" fmla="*/ 2 h 49"/>
                <a:gd name="T2" fmla="*/ 3 w 85"/>
                <a:gd name="T3" fmla="*/ 48 h 49"/>
                <a:gd name="T4" fmla="*/ 1 w 85"/>
                <a:gd name="T5" fmla="*/ 48 h 49"/>
                <a:gd name="T6" fmla="*/ 1 w 85"/>
                <a:gd name="T7" fmla="*/ 47 h 49"/>
                <a:gd name="T8" fmla="*/ 82 w 85"/>
                <a:gd name="T9" fmla="*/ 0 h 49"/>
                <a:gd name="T10" fmla="*/ 84 w 85"/>
                <a:gd name="T11" fmla="*/ 0 h 49"/>
                <a:gd name="T12" fmla="*/ 84 w 85"/>
                <a:gd name="T13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49">
                  <a:moveTo>
                    <a:pt x="84" y="2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2" y="49"/>
                    <a:pt x="1" y="49"/>
                    <a:pt x="1" y="48"/>
                  </a:cubicBezTo>
                  <a:cubicBezTo>
                    <a:pt x="0" y="48"/>
                    <a:pt x="0" y="47"/>
                    <a:pt x="1" y="47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3" y="0"/>
                    <a:pt x="84" y="0"/>
                  </a:cubicBezTo>
                  <a:cubicBezTo>
                    <a:pt x="85" y="0"/>
                    <a:pt x="85" y="1"/>
                    <a:pt x="84" y="2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9" name="Freeform 37">
              <a:extLst>
                <a:ext uri="{FF2B5EF4-FFF2-40B4-BE49-F238E27FC236}">
                  <a16:creationId xmlns:a16="http://schemas.microsoft.com/office/drawing/2014/main" id="{25C48622-0A10-454F-B93B-0B70EEBFC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7350" y="5970588"/>
              <a:ext cx="101600" cy="58738"/>
            </a:xfrm>
            <a:custGeom>
              <a:avLst/>
              <a:gdLst>
                <a:gd name="T0" fmla="*/ 37 w 37"/>
                <a:gd name="T1" fmla="*/ 11 h 21"/>
                <a:gd name="T2" fmla="*/ 19 w 37"/>
                <a:gd name="T3" fmla="*/ 21 h 21"/>
                <a:gd name="T4" fmla="*/ 16 w 37"/>
                <a:gd name="T5" fmla="*/ 21 h 21"/>
                <a:gd name="T6" fmla="*/ 1 w 37"/>
                <a:gd name="T7" fmla="*/ 12 h 21"/>
                <a:gd name="T8" fmla="*/ 1 w 37"/>
                <a:gd name="T9" fmla="*/ 10 h 21"/>
                <a:gd name="T10" fmla="*/ 19 w 37"/>
                <a:gd name="T11" fmla="*/ 0 h 21"/>
                <a:gd name="T12" fmla="*/ 22 w 37"/>
                <a:gd name="T13" fmla="*/ 0 h 21"/>
                <a:gd name="T14" fmla="*/ 36 w 37"/>
                <a:gd name="T15" fmla="*/ 9 h 21"/>
                <a:gd name="T16" fmla="*/ 37 w 37"/>
                <a:gd name="T17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21">
                  <a:moveTo>
                    <a:pt x="37" y="11"/>
                  </a:moveTo>
                  <a:cubicBezTo>
                    <a:pt x="19" y="21"/>
                    <a:pt x="19" y="21"/>
                    <a:pt x="19" y="21"/>
                  </a:cubicBezTo>
                  <a:cubicBezTo>
                    <a:pt x="18" y="21"/>
                    <a:pt x="17" y="21"/>
                    <a:pt x="16" y="2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0" y="11"/>
                    <a:pt x="1" y="1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1" y="0"/>
                    <a:pt x="22" y="0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9"/>
                    <a:pt x="37" y="10"/>
                    <a:pt x="37" y="1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0" name="Freeform 38">
              <a:extLst>
                <a:ext uri="{FF2B5EF4-FFF2-40B4-BE49-F238E27FC236}">
                  <a16:creationId xmlns:a16="http://schemas.microsoft.com/office/drawing/2014/main" id="{52A25176-EC02-492E-B990-2C96BAECD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225" y="5934075"/>
              <a:ext cx="66675" cy="50800"/>
            </a:xfrm>
            <a:custGeom>
              <a:avLst/>
              <a:gdLst>
                <a:gd name="T0" fmla="*/ 18 w 24"/>
                <a:gd name="T1" fmla="*/ 16 h 18"/>
                <a:gd name="T2" fmla="*/ 12 w 24"/>
                <a:gd name="T3" fmla="*/ 15 h 18"/>
                <a:gd name="T4" fmla="*/ 7 w 24"/>
                <a:gd name="T5" fmla="*/ 12 h 18"/>
                <a:gd name="T6" fmla="*/ 7 w 24"/>
                <a:gd name="T7" fmla="*/ 4 h 18"/>
                <a:gd name="T8" fmla="*/ 19 w 24"/>
                <a:gd name="T9" fmla="*/ 4 h 18"/>
                <a:gd name="T10" fmla="*/ 21 w 24"/>
                <a:gd name="T11" fmla="*/ 6 h 18"/>
                <a:gd name="T12" fmla="*/ 24 w 24"/>
                <a:gd name="T13" fmla="*/ 4 h 18"/>
                <a:gd name="T14" fmla="*/ 21 w 24"/>
                <a:gd name="T15" fmla="*/ 3 h 18"/>
                <a:gd name="T16" fmla="*/ 4 w 24"/>
                <a:gd name="T17" fmla="*/ 3 h 18"/>
                <a:gd name="T18" fmla="*/ 4 w 24"/>
                <a:gd name="T19" fmla="*/ 13 h 18"/>
                <a:gd name="T20" fmla="*/ 10 w 24"/>
                <a:gd name="T21" fmla="*/ 16 h 18"/>
                <a:gd name="T22" fmla="*/ 21 w 24"/>
                <a:gd name="T23" fmla="*/ 18 h 18"/>
                <a:gd name="T24" fmla="*/ 18 w 24"/>
                <a:gd name="T25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18">
                  <a:moveTo>
                    <a:pt x="18" y="16"/>
                  </a:moveTo>
                  <a:cubicBezTo>
                    <a:pt x="16" y="16"/>
                    <a:pt x="14" y="16"/>
                    <a:pt x="12" y="15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3" y="10"/>
                    <a:pt x="3" y="6"/>
                    <a:pt x="7" y="4"/>
                  </a:cubicBezTo>
                  <a:cubicBezTo>
                    <a:pt x="10" y="2"/>
                    <a:pt x="16" y="2"/>
                    <a:pt x="19" y="4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7" y="0"/>
                    <a:pt x="9" y="0"/>
                    <a:pt x="4" y="3"/>
                  </a:cubicBezTo>
                  <a:cubicBezTo>
                    <a:pt x="0" y="6"/>
                    <a:pt x="0" y="10"/>
                    <a:pt x="4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3" y="18"/>
                    <a:pt x="17" y="18"/>
                    <a:pt x="21" y="18"/>
                  </a:cubicBezTo>
                  <a:lnTo>
                    <a:pt x="18" y="16"/>
                  </a:ln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1" name="Freeform 39">
              <a:extLst>
                <a:ext uri="{FF2B5EF4-FFF2-40B4-BE49-F238E27FC236}">
                  <a16:creationId xmlns:a16="http://schemas.microsoft.com/office/drawing/2014/main" id="{4B637D67-468B-4B34-BA67-4FFB21459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6725" y="6264275"/>
              <a:ext cx="47625" cy="30163"/>
            </a:xfrm>
            <a:custGeom>
              <a:avLst/>
              <a:gdLst>
                <a:gd name="T0" fmla="*/ 14 w 17"/>
                <a:gd name="T1" fmla="*/ 4 h 11"/>
                <a:gd name="T2" fmla="*/ 11 w 17"/>
                <a:gd name="T3" fmla="*/ 4 h 11"/>
                <a:gd name="T4" fmla="*/ 8 w 17"/>
                <a:gd name="T5" fmla="*/ 5 h 11"/>
                <a:gd name="T6" fmla="*/ 6 w 17"/>
                <a:gd name="T7" fmla="*/ 5 h 11"/>
                <a:gd name="T8" fmla="*/ 4 w 17"/>
                <a:gd name="T9" fmla="*/ 5 h 11"/>
                <a:gd name="T10" fmla="*/ 3 w 17"/>
                <a:gd name="T11" fmla="*/ 5 h 11"/>
                <a:gd name="T12" fmla="*/ 2 w 17"/>
                <a:gd name="T13" fmla="*/ 3 h 11"/>
                <a:gd name="T14" fmla="*/ 3 w 17"/>
                <a:gd name="T15" fmla="*/ 2 h 11"/>
                <a:gd name="T16" fmla="*/ 7 w 17"/>
                <a:gd name="T17" fmla="*/ 0 h 11"/>
                <a:gd name="T18" fmla="*/ 6 w 17"/>
                <a:gd name="T19" fmla="*/ 0 h 11"/>
                <a:gd name="T20" fmla="*/ 2 w 17"/>
                <a:gd name="T21" fmla="*/ 1 h 11"/>
                <a:gd name="T22" fmla="*/ 1 w 17"/>
                <a:gd name="T23" fmla="*/ 3 h 11"/>
                <a:gd name="T24" fmla="*/ 2 w 17"/>
                <a:gd name="T25" fmla="*/ 5 h 11"/>
                <a:gd name="T26" fmla="*/ 4 w 17"/>
                <a:gd name="T27" fmla="*/ 6 h 11"/>
                <a:gd name="T28" fmla="*/ 8 w 17"/>
                <a:gd name="T29" fmla="*/ 5 h 11"/>
                <a:gd name="T30" fmla="*/ 11 w 17"/>
                <a:gd name="T31" fmla="*/ 5 h 11"/>
                <a:gd name="T32" fmla="*/ 13 w 17"/>
                <a:gd name="T33" fmla="*/ 5 h 11"/>
                <a:gd name="T34" fmla="*/ 14 w 17"/>
                <a:gd name="T35" fmla="*/ 5 h 11"/>
                <a:gd name="T36" fmla="*/ 15 w 17"/>
                <a:gd name="T37" fmla="*/ 7 h 11"/>
                <a:gd name="T38" fmla="*/ 14 w 17"/>
                <a:gd name="T39" fmla="*/ 9 h 11"/>
                <a:gd name="T40" fmla="*/ 10 w 17"/>
                <a:gd name="T41" fmla="*/ 10 h 11"/>
                <a:gd name="T42" fmla="*/ 11 w 17"/>
                <a:gd name="T43" fmla="*/ 11 h 11"/>
                <a:gd name="T44" fmla="*/ 15 w 17"/>
                <a:gd name="T45" fmla="*/ 9 h 11"/>
                <a:gd name="T46" fmla="*/ 17 w 17"/>
                <a:gd name="T47" fmla="*/ 7 h 11"/>
                <a:gd name="T48" fmla="*/ 15 w 17"/>
                <a:gd name="T49" fmla="*/ 5 h 11"/>
                <a:gd name="T50" fmla="*/ 14 w 17"/>
                <a:gd name="T51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" h="11">
                  <a:moveTo>
                    <a:pt x="14" y="4"/>
                  </a:moveTo>
                  <a:cubicBezTo>
                    <a:pt x="13" y="4"/>
                    <a:pt x="12" y="4"/>
                    <a:pt x="11" y="4"/>
                  </a:cubicBezTo>
                  <a:cubicBezTo>
                    <a:pt x="11" y="4"/>
                    <a:pt x="10" y="4"/>
                    <a:pt x="8" y="5"/>
                  </a:cubicBezTo>
                  <a:cubicBezTo>
                    <a:pt x="7" y="5"/>
                    <a:pt x="6" y="5"/>
                    <a:pt x="6" y="5"/>
                  </a:cubicBezTo>
                  <a:cubicBezTo>
                    <a:pt x="5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4" y="1"/>
                    <a:pt x="5" y="1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4" y="1"/>
                    <a:pt x="2" y="1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5" y="6"/>
                    <a:pt x="7" y="6"/>
                    <a:pt x="8" y="5"/>
                  </a:cubicBezTo>
                  <a:cubicBezTo>
                    <a:pt x="10" y="5"/>
                    <a:pt x="11" y="5"/>
                    <a:pt x="11" y="5"/>
                  </a:cubicBezTo>
                  <a:cubicBezTo>
                    <a:pt x="12" y="5"/>
                    <a:pt x="13" y="5"/>
                    <a:pt x="13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6"/>
                    <a:pt x="16" y="6"/>
                    <a:pt x="15" y="7"/>
                  </a:cubicBezTo>
                  <a:cubicBezTo>
                    <a:pt x="15" y="7"/>
                    <a:pt x="15" y="8"/>
                    <a:pt x="14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2" y="10"/>
                    <a:pt x="13" y="10"/>
                    <a:pt x="15" y="9"/>
                  </a:cubicBezTo>
                  <a:cubicBezTo>
                    <a:pt x="16" y="8"/>
                    <a:pt x="17" y="8"/>
                    <a:pt x="17" y="7"/>
                  </a:cubicBezTo>
                  <a:cubicBezTo>
                    <a:pt x="17" y="6"/>
                    <a:pt x="16" y="5"/>
                    <a:pt x="15" y="5"/>
                  </a:cubicBezTo>
                  <a:cubicBezTo>
                    <a:pt x="15" y="4"/>
                    <a:pt x="14" y="4"/>
                    <a:pt x="14" y="4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2" name="Freeform 40">
              <a:extLst>
                <a:ext uri="{FF2B5EF4-FFF2-40B4-BE49-F238E27FC236}">
                  <a16:creationId xmlns:a16="http://schemas.microsoft.com/office/drawing/2014/main" id="{7589D2E9-0F6C-40BF-AFFA-FD753EBE1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0063" y="6253163"/>
              <a:ext cx="44450" cy="23813"/>
            </a:xfrm>
            <a:custGeom>
              <a:avLst/>
              <a:gdLst>
                <a:gd name="T0" fmla="*/ 0 w 16"/>
                <a:gd name="T1" fmla="*/ 4 h 9"/>
                <a:gd name="T2" fmla="*/ 6 w 16"/>
                <a:gd name="T3" fmla="*/ 7 h 9"/>
                <a:gd name="T4" fmla="*/ 12 w 16"/>
                <a:gd name="T5" fmla="*/ 7 h 9"/>
                <a:gd name="T6" fmla="*/ 14 w 16"/>
                <a:gd name="T7" fmla="*/ 5 h 9"/>
                <a:gd name="T8" fmla="*/ 14 w 16"/>
                <a:gd name="T9" fmla="*/ 5 h 9"/>
                <a:gd name="T10" fmla="*/ 15 w 16"/>
                <a:gd name="T11" fmla="*/ 5 h 9"/>
                <a:gd name="T12" fmla="*/ 16 w 16"/>
                <a:gd name="T13" fmla="*/ 5 h 9"/>
                <a:gd name="T14" fmla="*/ 7 w 16"/>
                <a:gd name="T15" fmla="*/ 0 h 9"/>
                <a:gd name="T16" fmla="*/ 6 w 16"/>
                <a:gd name="T17" fmla="*/ 0 h 9"/>
                <a:gd name="T18" fmla="*/ 11 w 16"/>
                <a:gd name="T19" fmla="*/ 3 h 9"/>
                <a:gd name="T20" fmla="*/ 13 w 16"/>
                <a:gd name="T21" fmla="*/ 5 h 9"/>
                <a:gd name="T22" fmla="*/ 12 w 16"/>
                <a:gd name="T23" fmla="*/ 7 h 9"/>
                <a:gd name="T24" fmla="*/ 9 w 16"/>
                <a:gd name="T25" fmla="*/ 8 h 9"/>
                <a:gd name="T26" fmla="*/ 6 w 16"/>
                <a:gd name="T27" fmla="*/ 7 h 9"/>
                <a:gd name="T28" fmla="*/ 1 w 16"/>
                <a:gd name="T29" fmla="*/ 3 h 9"/>
                <a:gd name="T30" fmla="*/ 0 w 16"/>
                <a:gd name="T3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9">
                  <a:moveTo>
                    <a:pt x="0" y="4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8" y="9"/>
                    <a:pt x="10" y="9"/>
                    <a:pt x="12" y="7"/>
                  </a:cubicBezTo>
                  <a:cubicBezTo>
                    <a:pt x="14" y="7"/>
                    <a:pt x="14" y="6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4"/>
                    <a:pt x="13" y="4"/>
                    <a:pt x="13" y="5"/>
                  </a:cubicBezTo>
                  <a:cubicBezTo>
                    <a:pt x="13" y="6"/>
                    <a:pt x="13" y="6"/>
                    <a:pt x="12" y="7"/>
                  </a:cubicBezTo>
                  <a:cubicBezTo>
                    <a:pt x="11" y="7"/>
                    <a:pt x="10" y="8"/>
                    <a:pt x="9" y="8"/>
                  </a:cubicBezTo>
                  <a:cubicBezTo>
                    <a:pt x="8" y="8"/>
                    <a:pt x="7" y="7"/>
                    <a:pt x="6" y="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3" name="Freeform 41">
              <a:extLst>
                <a:ext uri="{FF2B5EF4-FFF2-40B4-BE49-F238E27FC236}">
                  <a16:creationId xmlns:a16="http://schemas.microsoft.com/office/drawing/2014/main" id="{F8DEDB9E-A420-4814-B3BF-9FAE0DCDB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7050" y="6235700"/>
              <a:ext cx="44450" cy="25400"/>
            </a:xfrm>
            <a:custGeom>
              <a:avLst/>
              <a:gdLst>
                <a:gd name="T0" fmla="*/ 16 w 16"/>
                <a:gd name="T1" fmla="*/ 5 h 9"/>
                <a:gd name="T2" fmla="*/ 10 w 16"/>
                <a:gd name="T3" fmla="*/ 2 h 9"/>
                <a:gd name="T4" fmla="*/ 4 w 16"/>
                <a:gd name="T5" fmla="*/ 1 h 9"/>
                <a:gd name="T6" fmla="*/ 2 w 16"/>
                <a:gd name="T7" fmla="*/ 4 h 9"/>
                <a:gd name="T8" fmla="*/ 2 w 16"/>
                <a:gd name="T9" fmla="*/ 4 h 9"/>
                <a:gd name="T10" fmla="*/ 1 w 16"/>
                <a:gd name="T11" fmla="*/ 4 h 9"/>
                <a:gd name="T12" fmla="*/ 0 w 16"/>
                <a:gd name="T13" fmla="*/ 4 h 9"/>
                <a:gd name="T14" fmla="*/ 9 w 16"/>
                <a:gd name="T15" fmla="*/ 9 h 9"/>
                <a:gd name="T16" fmla="*/ 10 w 16"/>
                <a:gd name="T17" fmla="*/ 9 h 9"/>
                <a:gd name="T18" fmla="*/ 5 w 16"/>
                <a:gd name="T19" fmla="*/ 6 h 9"/>
                <a:gd name="T20" fmla="*/ 3 w 16"/>
                <a:gd name="T21" fmla="*/ 4 h 9"/>
                <a:gd name="T22" fmla="*/ 5 w 16"/>
                <a:gd name="T23" fmla="*/ 2 h 9"/>
                <a:gd name="T24" fmla="*/ 7 w 16"/>
                <a:gd name="T25" fmla="*/ 1 h 9"/>
                <a:gd name="T26" fmla="*/ 10 w 16"/>
                <a:gd name="T27" fmla="*/ 2 h 9"/>
                <a:gd name="T28" fmla="*/ 16 w 16"/>
                <a:gd name="T29" fmla="*/ 6 h 9"/>
                <a:gd name="T30" fmla="*/ 16 w 16"/>
                <a:gd name="T3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9">
                  <a:moveTo>
                    <a:pt x="16" y="5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8" y="0"/>
                    <a:pt x="6" y="0"/>
                    <a:pt x="4" y="1"/>
                  </a:cubicBezTo>
                  <a:cubicBezTo>
                    <a:pt x="2" y="2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5"/>
                    <a:pt x="3" y="4"/>
                    <a:pt x="3" y="4"/>
                  </a:cubicBezTo>
                  <a:cubicBezTo>
                    <a:pt x="3" y="3"/>
                    <a:pt x="3" y="3"/>
                    <a:pt x="5" y="2"/>
                  </a:cubicBezTo>
                  <a:cubicBezTo>
                    <a:pt x="5" y="1"/>
                    <a:pt x="6" y="1"/>
                    <a:pt x="7" y="1"/>
                  </a:cubicBezTo>
                  <a:cubicBezTo>
                    <a:pt x="8" y="1"/>
                    <a:pt x="9" y="2"/>
                    <a:pt x="10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5"/>
                    <a:pt x="16" y="5"/>
                    <a:pt x="16" y="5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4" name="Freeform 42">
              <a:extLst>
                <a:ext uri="{FF2B5EF4-FFF2-40B4-BE49-F238E27FC236}">
                  <a16:creationId xmlns:a16="http://schemas.microsoft.com/office/drawing/2014/main" id="{6480AB64-9C94-421B-8D8D-E2C23EFD2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80388" y="6213475"/>
              <a:ext cx="41275" cy="30163"/>
            </a:xfrm>
            <a:custGeom>
              <a:avLst/>
              <a:gdLst>
                <a:gd name="T0" fmla="*/ 0 w 15"/>
                <a:gd name="T1" fmla="*/ 6 h 11"/>
                <a:gd name="T2" fmla="*/ 2 w 15"/>
                <a:gd name="T3" fmla="*/ 9 h 11"/>
                <a:gd name="T4" fmla="*/ 7 w 15"/>
                <a:gd name="T5" fmla="*/ 10 h 11"/>
                <a:gd name="T6" fmla="*/ 11 w 15"/>
                <a:gd name="T7" fmla="*/ 9 h 11"/>
                <a:gd name="T8" fmla="*/ 12 w 15"/>
                <a:gd name="T9" fmla="*/ 7 h 11"/>
                <a:gd name="T10" fmla="*/ 12 w 15"/>
                <a:gd name="T11" fmla="*/ 7 h 11"/>
                <a:gd name="T12" fmla="*/ 14 w 15"/>
                <a:gd name="T13" fmla="*/ 7 h 11"/>
                <a:gd name="T14" fmla="*/ 15 w 15"/>
                <a:gd name="T15" fmla="*/ 7 h 11"/>
                <a:gd name="T16" fmla="*/ 1 w 15"/>
                <a:gd name="T17" fmla="*/ 0 h 11"/>
                <a:gd name="T18" fmla="*/ 1 w 15"/>
                <a:gd name="T19" fmla="*/ 0 h 11"/>
                <a:gd name="T20" fmla="*/ 4 w 15"/>
                <a:gd name="T21" fmla="*/ 2 h 11"/>
                <a:gd name="T22" fmla="*/ 6 w 15"/>
                <a:gd name="T23" fmla="*/ 3 h 11"/>
                <a:gd name="T24" fmla="*/ 6 w 15"/>
                <a:gd name="T25" fmla="*/ 3 h 11"/>
                <a:gd name="T26" fmla="*/ 3 w 15"/>
                <a:gd name="T27" fmla="*/ 3 h 11"/>
                <a:gd name="T28" fmla="*/ 1 w 15"/>
                <a:gd name="T29" fmla="*/ 4 h 11"/>
                <a:gd name="T30" fmla="*/ 0 w 15"/>
                <a:gd name="T31" fmla="*/ 6 h 11"/>
                <a:gd name="T32" fmla="*/ 5 w 15"/>
                <a:gd name="T33" fmla="*/ 4 h 11"/>
                <a:gd name="T34" fmla="*/ 9 w 15"/>
                <a:gd name="T35" fmla="*/ 5 h 11"/>
                <a:gd name="T36" fmla="*/ 9 w 15"/>
                <a:gd name="T37" fmla="*/ 5 h 11"/>
                <a:gd name="T38" fmla="*/ 12 w 15"/>
                <a:gd name="T39" fmla="*/ 7 h 11"/>
                <a:gd name="T40" fmla="*/ 10 w 15"/>
                <a:gd name="T41" fmla="*/ 9 h 11"/>
                <a:gd name="T42" fmla="*/ 3 w 15"/>
                <a:gd name="T43" fmla="*/ 9 h 11"/>
                <a:gd name="T44" fmla="*/ 1 w 15"/>
                <a:gd name="T45" fmla="*/ 6 h 11"/>
                <a:gd name="T46" fmla="*/ 2 w 15"/>
                <a:gd name="T47" fmla="*/ 4 h 11"/>
                <a:gd name="T48" fmla="*/ 5 w 15"/>
                <a:gd name="T49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" h="11">
                  <a:moveTo>
                    <a:pt x="0" y="6"/>
                  </a:moveTo>
                  <a:cubicBezTo>
                    <a:pt x="0" y="7"/>
                    <a:pt x="1" y="8"/>
                    <a:pt x="2" y="9"/>
                  </a:cubicBezTo>
                  <a:cubicBezTo>
                    <a:pt x="4" y="10"/>
                    <a:pt x="5" y="10"/>
                    <a:pt x="7" y="10"/>
                  </a:cubicBezTo>
                  <a:cubicBezTo>
                    <a:pt x="8" y="11"/>
                    <a:pt x="10" y="10"/>
                    <a:pt x="11" y="9"/>
                  </a:cubicBezTo>
                  <a:cubicBezTo>
                    <a:pt x="12" y="9"/>
                    <a:pt x="13" y="8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4" y="3"/>
                    <a:pt x="3" y="3"/>
                  </a:cubicBezTo>
                  <a:cubicBezTo>
                    <a:pt x="3" y="3"/>
                    <a:pt x="2" y="4"/>
                    <a:pt x="1" y="4"/>
                  </a:cubicBezTo>
                  <a:cubicBezTo>
                    <a:pt x="0" y="5"/>
                    <a:pt x="0" y="6"/>
                    <a:pt x="0" y="6"/>
                  </a:cubicBezTo>
                  <a:close/>
                  <a:moveTo>
                    <a:pt x="5" y="4"/>
                  </a:moveTo>
                  <a:cubicBezTo>
                    <a:pt x="7" y="4"/>
                    <a:pt x="8" y="4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1" y="6"/>
                    <a:pt x="11" y="7"/>
                    <a:pt x="12" y="7"/>
                  </a:cubicBezTo>
                  <a:cubicBezTo>
                    <a:pt x="12" y="8"/>
                    <a:pt x="11" y="8"/>
                    <a:pt x="10" y="9"/>
                  </a:cubicBezTo>
                  <a:cubicBezTo>
                    <a:pt x="8" y="10"/>
                    <a:pt x="6" y="10"/>
                    <a:pt x="3" y="9"/>
                  </a:cubicBezTo>
                  <a:cubicBezTo>
                    <a:pt x="2" y="8"/>
                    <a:pt x="1" y="7"/>
                    <a:pt x="1" y="6"/>
                  </a:cubicBezTo>
                  <a:cubicBezTo>
                    <a:pt x="1" y="6"/>
                    <a:pt x="1" y="5"/>
                    <a:pt x="2" y="4"/>
                  </a:cubicBezTo>
                  <a:cubicBezTo>
                    <a:pt x="3" y="4"/>
                    <a:pt x="4" y="4"/>
                    <a:pt x="5" y="4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5" name="Freeform 43">
              <a:extLst>
                <a:ext uri="{FF2B5EF4-FFF2-40B4-BE49-F238E27FC236}">
                  <a16:creationId xmlns:a16="http://schemas.microsoft.com/office/drawing/2014/main" id="{EBFEC3F1-07C5-485E-8C1F-BF73F07E35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05788" y="6205538"/>
              <a:ext cx="41275" cy="22225"/>
            </a:xfrm>
            <a:custGeom>
              <a:avLst/>
              <a:gdLst>
                <a:gd name="T0" fmla="*/ 15 w 15"/>
                <a:gd name="T1" fmla="*/ 5 h 8"/>
                <a:gd name="T2" fmla="*/ 9 w 15"/>
                <a:gd name="T3" fmla="*/ 1 h 8"/>
                <a:gd name="T4" fmla="*/ 6 w 15"/>
                <a:gd name="T5" fmla="*/ 0 h 8"/>
                <a:gd name="T6" fmla="*/ 3 w 15"/>
                <a:gd name="T7" fmla="*/ 1 h 8"/>
                <a:gd name="T8" fmla="*/ 0 w 15"/>
                <a:gd name="T9" fmla="*/ 3 h 8"/>
                <a:gd name="T10" fmla="*/ 1 w 15"/>
                <a:gd name="T11" fmla="*/ 4 h 8"/>
                <a:gd name="T12" fmla="*/ 3 w 15"/>
                <a:gd name="T13" fmla="*/ 2 h 8"/>
                <a:gd name="T14" fmla="*/ 6 w 15"/>
                <a:gd name="T15" fmla="*/ 1 h 8"/>
                <a:gd name="T16" fmla="*/ 8 w 15"/>
                <a:gd name="T17" fmla="*/ 2 h 8"/>
                <a:gd name="T18" fmla="*/ 9 w 15"/>
                <a:gd name="T19" fmla="*/ 2 h 8"/>
                <a:gd name="T20" fmla="*/ 7 w 15"/>
                <a:gd name="T21" fmla="*/ 3 h 8"/>
                <a:gd name="T22" fmla="*/ 5 w 15"/>
                <a:gd name="T23" fmla="*/ 6 h 8"/>
                <a:gd name="T24" fmla="*/ 6 w 15"/>
                <a:gd name="T25" fmla="*/ 7 h 8"/>
                <a:gd name="T26" fmla="*/ 8 w 15"/>
                <a:gd name="T27" fmla="*/ 8 h 8"/>
                <a:gd name="T28" fmla="*/ 11 w 15"/>
                <a:gd name="T29" fmla="*/ 7 h 8"/>
                <a:gd name="T30" fmla="*/ 12 w 15"/>
                <a:gd name="T31" fmla="*/ 6 h 8"/>
                <a:gd name="T32" fmla="*/ 13 w 15"/>
                <a:gd name="T33" fmla="*/ 4 h 8"/>
                <a:gd name="T34" fmla="*/ 13 w 15"/>
                <a:gd name="T35" fmla="*/ 4 h 8"/>
                <a:gd name="T36" fmla="*/ 14 w 15"/>
                <a:gd name="T37" fmla="*/ 5 h 8"/>
                <a:gd name="T38" fmla="*/ 15 w 15"/>
                <a:gd name="T39" fmla="*/ 5 h 8"/>
                <a:gd name="T40" fmla="*/ 8 w 15"/>
                <a:gd name="T41" fmla="*/ 7 h 8"/>
                <a:gd name="T42" fmla="*/ 6 w 15"/>
                <a:gd name="T43" fmla="*/ 7 h 8"/>
                <a:gd name="T44" fmla="*/ 6 w 15"/>
                <a:gd name="T45" fmla="*/ 5 h 8"/>
                <a:gd name="T46" fmla="*/ 8 w 15"/>
                <a:gd name="T47" fmla="*/ 4 h 8"/>
                <a:gd name="T48" fmla="*/ 9 w 15"/>
                <a:gd name="T49" fmla="*/ 3 h 8"/>
                <a:gd name="T50" fmla="*/ 10 w 15"/>
                <a:gd name="T51" fmla="*/ 3 h 8"/>
                <a:gd name="T52" fmla="*/ 12 w 15"/>
                <a:gd name="T53" fmla="*/ 5 h 8"/>
                <a:gd name="T54" fmla="*/ 10 w 15"/>
                <a:gd name="T55" fmla="*/ 7 h 8"/>
                <a:gd name="T56" fmla="*/ 8 w 15"/>
                <a:gd name="T5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" h="8">
                  <a:moveTo>
                    <a:pt x="15" y="5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5" y="0"/>
                    <a:pt x="4" y="1"/>
                    <a:pt x="3" y="1"/>
                  </a:cubicBezTo>
                  <a:cubicBezTo>
                    <a:pt x="2" y="2"/>
                    <a:pt x="1" y="2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4"/>
                    <a:pt x="5" y="5"/>
                    <a:pt x="5" y="6"/>
                  </a:cubicBezTo>
                  <a:cubicBezTo>
                    <a:pt x="4" y="6"/>
                    <a:pt x="5" y="7"/>
                    <a:pt x="6" y="7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2" y="7"/>
                    <a:pt x="12" y="6"/>
                    <a:pt x="12" y="6"/>
                  </a:cubicBezTo>
                  <a:cubicBezTo>
                    <a:pt x="13" y="6"/>
                    <a:pt x="13" y="5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5"/>
                    <a:pt x="15" y="5"/>
                    <a:pt x="15" y="5"/>
                  </a:cubicBezTo>
                  <a:close/>
                  <a:moveTo>
                    <a:pt x="8" y="7"/>
                  </a:moveTo>
                  <a:cubicBezTo>
                    <a:pt x="8" y="7"/>
                    <a:pt x="7" y="7"/>
                    <a:pt x="6" y="7"/>
                  </a:cubicBezTo>
                  <a:cubicBezTo>
                    <a:pt x="6" y="6"/>
                    <a:pt x="6" y="6"/>
                    <a:pt x="6" y="5"/>
                  </a:cubicBezTo>
                  <a:cubicBezTo>
                    <a:pt x="6" y="5"/>
                    <a:pt x="7" y="4"/>
                    <a:pt x="8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4"/>
                    <a:pt x="12" y="4"/>
                    <a:pt x="12" y="5"/>
                  </a:cubicBezTo>
                  <a:cubicBezTo>
                    <a:pt x="12" y="6"/>
                    <a:pt x="11" y="6"/>
                    <a:pt x="10" y="7"/>
                  </a:cubicBezTo>
                  <a:cubicBezTo>
                    <a:pt x="10" y="7"/>
                    <a:pt x="9" y="7"/>
                    <a:pt x="8" y="7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6" name="Freeform 44">
              <a:extLst>
                <a:ext uri="{FF2B5EF4-FFF2-40B4-BE49-F238E27FC236}">
                  <a16:creationId xmlns:a16="http://schemas.microsoft.com/office/drawing/2014/main" id="{FC12870D-18DA-43DA-8C6B-A9FE6978E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4838" y="6189663"/>
              <a:ext cx="44450" cy="31750"/>
            </a:xfrm>
            <a:custGeom>
              <a:avLst/>
              <a:gdLst>
                <a:gd name="T0" fmla="*/ 13 w 16"/>
                <a:gd name="T1" fmla="*/ 8 h 12"/>
                <a:gd name="T2" fmla="*/ 14 w 16"/>
                <a:gd name="T3" fmla="*/ 9 h 12"/>
                <a:gd name="T4" fmla="*/ 14 w 16"/>
                <a:gd name="T5" fmla="*/ 10 h 12"/>
                <a:gd name="T6" fmla="*/ 14 w 16"/>
                <a:gd name="T7" fmla="*/ 11 h 12"/>
                <a:gd name="T8" fmla="*/ 14 w 16"/>
                <a:gd name="T9" fmla="*/ 11 h 12"/>
                <a:gd name="T10" fmla="*/ 13 w 16"/>
                <a:gd name="T11" fmla="*/ 12 h 12"/>
                <a:gd name="T12" fmla="*/ 13 w 16"/>
                <a:gd name="T13" fmla="*/ 12 h 12"/>
                <a:gd name="T14" fmla="*/ 15 w 16"/>
                <a:gd name="T15" fmla="*/ 12 h 12"/>
                <a:gd name="T16" fmla="*/ 15 w 16"/>
                <a:gd name="T17" fmla="*/ 11 h 12"/>
                <a:gd name="T18" fmla="*/ 16 w 16"/>
                <a:gd name="T19" fmla="*/ 10 h 12"/>
                <a:gd name="T20" fmla="*/ 15 w 16"/>
                <a:gd name="T21" fmla="*/ 9 h 12"/>
                <a:gd name="T22" fmla="*/ 8 w 16"/>
                <a:gd name="T23" fmla="*/ 0 h 12"/>
                <a:gd name="T24" fmla="*/ 7 w 16"/>
                <a:gd name="T25" fmla="*/ 1 h 12"/>
                <a:gd name="T26" fmla="*/ 10 w 16"/>
                <a:gd name="T27" fmla="*/ 5 h 12"/>
                <a:gd name="T28" fmla="*/ 13 w 16"/>
                <a:gd name="T29" fmla="*/ 7 h 12"/>
                <a:gd name="T30" fmla="*/ 12 w 16"/>
                <a:gd name="T31" fmla="*/ 7 h 12"/>
                <a:gd name="T32" fmla="*/ 8 w 16"/>
                <a:gd name="T33" fmla="*/ 6 h 12"/>
                <a:gd name="T34" fmla="*/ 1 w 16"/>
                <a:gd name="T35" fmla="*/ 4 h 12"/>
                <a:gd name="T36" fmla="*/ 0 w 16"/>
                <a:gd name="T37" fmla="*/ 5 h 12"/>
                <a:gd name="T38" fmla="*/ 13 w 16"/>
                <a:gd name="T3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" h="12">
                  <a:moveTo>
                    <a:pt x="13" y="8"/>
                  </a:moveTo>
                  <a:cubicBezTo>
                    <a:pt x="13" y="8"/>
                    <a:pt x="13" y="8"/>
                    <a:pt x="14" y="9"/>
                  </a:cubicBezTo>
                  <a:cubicBezTo>
                    <a:pt x="14" y="9"/>
                    <a:pt x="14" y="10"/>
                    <a:pt x="14" y="10"/>
                  </a:cubicBezTo>
                  <a:cubicBezTo>
                    <a:pt x="14" y="10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12"/>
                    <a:pt x="14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11"/>
                    <a:pt x="16" y="10"/>
                    <a:pt x="16" y="10"/>
                  </a:cubicBezTo>
                  <a:cubicBezTo>
                    <a:pt x="16" y="10"/>
                    <a:pt x="15" y="9"/>
                    <a:pt x="15" y="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2" y="7"/>
                    <a:pt x="13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0" y="7"/>
                    <a:pt x="8" y="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3" y="8"/>
                    <a:pt x="13" y="8"/>
                    <a:pt x="13" y="8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7" name="Freeform 45">
              <a:extLst>
                <a:ext uri="{FF2B5EF4-FFF2-40B4-BE49-F238E27FC236}">
                  <a16:creationId xmlns:a16="http://schemas.microsoft.com/office/drawing/2014/main" id="{79AE4291-3940-4B84-B126-46F6083BC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2463" y="6197600"/>
              <a:ext cx="11113" cy="7938"/>
            </a:xfrm>
            <a:custGeom>
              <a:avLst/>
              <a:gdLst>
                <a:gd name="T0" fmla="*/ 0 w 4"/>
                <a:gd name="T1" fmla="*/ 0 h 3"/>
                <a:gd name="T2" fmla="*/ 3 w 4"/>
                <a:gd name="T3" fmla="*/ 3 h 3"/>
                <a:gd name="T4" fmla="*/ 4 w 4"/>
                <a:gd name="T5" fmla="*/ 3 h 3"/>
                <a:gd name="T6" fmla="*/ 1 w 4"/>
                <a:gd name="T7" fmla="*/ 0 h 3"/>
                <a:gd name="T8" fmla="*/ 1 w 4"/>
                <a:gd name="T9" fmla="*/ 0 h 3"/>
                <a:gd name="T10" fmla="*/ 0 w 4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1" y="1"/>
                    <a:pt x="2" y="2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2"/>
                    <a:pt x="2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8" name="Freeform 46">
              <a:extLst>
                <a:ext uri="{FF2B5EF4-FFF2-40B4-BE49-F238E27FC236}">
                  <a16:creationId xmlns:a16="http://schemas.microsoft.com/office/drawing/2014/main" id="{F7F8E7A7-CCC5-471A-A9E6-9D5C90CB4E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9288" y="6157913"/>
              <a:ext cx="44450" cy="31750"/>
            </a:xfrm>
            <a:custGeom>
              <a:avLst/>
              <a:gdLst>
                <a:gd name="T0" fmla="*/ 13 w 16"/>
                <a:gd name="T1" fmla="*/ 4 h 11"/>
                <a:gd name="T2" fmla="*/ 11 w 16"/>
                <a:gd name="T3" fmla="*/ 4 h 11"/>
                <a:gd name="T4" fmla="*/ 8 w 16"/>
                <a:gd name="T5" fmla="*/ 5 h 11"/>
                <a:gd name="T6" fmla="*/ 5 w 16"/>
                <a:gd name="T7" fmla="*/ 6 h 11"/>
                <a:gd name="T8" fmla="*/ 3 w 16"/>
                <a:gd name="T9" fmla="*/ 6 h 11"/>
                <a:gd name="T10" fmla="*/ 2 w 16"/>
                <a:gd name="T11" fmla="*/ 5 h 11"/>
                <a:gd name="T12" fmla="*/ 1 w 16"/>
                <a:gd name="T13" fmla="*/ 4 h 11"/>
                <a:gd name="T14" fmla="*/ 3 w 16"/>
                <a:gd name="T15" fmla="*/ 2 h 11"/>
                <a:gd name="T16" fmla="*/ 6 w 16"/>
                <a:gd name="T17" fmla="*/ 1 h 11"/>
                <a:gd name="T18" fmla="*/ 6 w 16"/>
                <a:gd name="T19" fmla="*/ 0 h 11"/>
                <a:gd name="T20" fmla="*/ 2 w 16"/>
                <a:gd name="T21" fmla="*/ 2 h 11"/>
                <a:gd name="T22" fmla="*/ 0 w 16"/>
                <a:gd name="T23" fmla="*/ 4 h 11"/>
                <a:gd name="T24" fmla="*/ 1 w 16"/>
                <a:gd name="T25" fmla="*/ 6 h 11"/>
                <a:gd name="T26" fmla="*/ 4 w 16"/>
                <a:gd name="T27" fmla="*/ 6 h 11"/>
                <a:gd name="T28" fmla="*/ 8 w 16"/>
                <a:gd name="T29" fmla="*/ 6 h 11"/>
                <a:gd name="T30" fmla="*/ 11 w 16"/>
                <a:gd name="T31" fmla="*/ 5 h 11"/>
                <a:gd name="T32" fmla="*/ 13 w 16"/>
                <a:gd name="T33" fmla="*/ 5 h 11"/>
                <a:gd name="T34" fmla="*/ 14 w 16"/>
                <a:gd name="T35" fmla="*/ 5 h 11"/>
                <a:gd name="T36" fmla="*/ 15 w 16"/>
                <a:gd name="T37" fmla="*/ 7 h 11"/>
                <a:gd name="T38" fmla="*/ 13 w 16"/>
                <a:gd name="T39" fmla="*/ 9 h 11"/>
                <a:gd name="T40" fmla="*/ 9 w 16"/>
                <a:gd name="T41" fmla="*/ 10 h 11"/>
                <a:gd name="T42" fmla="*/ 10 w 16"/>
                <a:gd name="T43" fmla="*/ 11 h 11"/>
                <a:gd name="T44" fmla="*/ 14 w 16"/>
                <a:gd name="T45" fmla="*/ 9 h 11"/>
                <a:gd name="T46" fmla="*/ 16 w 16"/>
                <a:gd name="T47" fmla="*/ 7 h 11"/>
                <a:gd name="T48" fmla="*/ 15 w 16"/>
                <a:gd name="T49" fmla="*/ 5 h 11"/>
                <a:gd name="T50" fmla="*/ 13 w 16"/>
                <a:gd name="T51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" h="11">
                  <a:moveTo>
                    <a:pt x="13" y="4"/>
                  </a:moveTo>
                  <a:cubicBezTo>
                    <a:pt x="13" y="4"/>
                    <a:pt x="12" y="4"/>
                    <a:pt x="11" y="4"/>
                  </a:cubicBezTo>
                  <a:cubicBezTo>
                    <a:pt x="10" y="4"/>
                    <a:pt x="9" y="5"/>
                    <a:pt x="8" y="5"/>
                  </a:cubicBezTo>
                  <a:cubicBezTo>
                    <a:pt x="7" y="5"/>
                    <a:pt x="6" y="5"/>
                    <a:pt x="5" y="6"/>
                  </a:cubicBezTo>
                  <a:cubicBezTo>
                    <a:pt x="4" y="6"/>
                    <a:pt x="4" y="6"/>
                    <a:pt x="3" y="6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3" y="1"/>
                    <a:pt x="2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2" y="6"/>
                    <a:pt x="3" y="6"/>
                    <a:pt x="4" y="6"/>
                  </a:cubicBezTo>
                  <a:cubicBezTo>
                    <a:pt x="5" y="6"/>
                    <a:pt x="6" y="6"/>
                    <a:pt x="8" y="6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1" y="5"/>
                    <a:pt x="12" y="5"/>
                    <a:pt x="13" y="5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5" y="6"/>
                    <a:pt x="15" y="6"/>
                    <a:pt x="15" y="7"/>
                  </a:cubicBezTo>
                  <a:cubicBezTo>
                    <a:pt x="15" y="8"/>
                    <a:pt x="14" y="8"/>
                    <a:pt x="13" y="9"/>
                  </a:cubicBezTo>
                  <a:cubicBezTo>
                    <a:pt x="12" y="10"/>
                    <a:pt x="11" y="10"/>
                    <a:pt x="9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11"/>
                    <a:pt x="13" y="10"/>
                    <a:pt x="14" y="9"/>
                  </a:cubicBezTo>
                  <a:cubicBezTo>
                    <a:pt x="15" y="8"/>
                    <a:pt x="16" y="8"/>
                    <a:pt x="16" y="7"/>
                  </a:cubicBezTo>
                  <a:cubicBezTo>
                    <a:pt x="16" y="6"/>
                    <a:pt x="16" y="5"/>
                    <a:pt x="15" y="5"/>
                  </a:cubicBezTo>
                  <a:cubicBezTo>
                    <a:pt x="14" y="5"/>
                    <a:pt x="14" y="4"/>
                    <a:pt x="13" y="4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9" name="Freeform 47">
              <a:extLst>
                <a:ext uri="{FF2B5EF4-FFF2-40B4-BE49-F238E27FC236}">
                  <a16:creationId xmlns:a16="http://schemas.microsoft.com/office/drawing/2014/main" id="{F81C65BE-DCD3-428A-BAB0-818E953136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04213" y="6149975"/>
              <a:ext cx="39688" cy="19050"/>
            </a:xfrm>
            <a:custGeom>
              <a:avLst/>
              <a:gdLst>
                <a:gd name="T0" fmla="*/ 13 w 14"/>
                <a:gd name="T1" fmla="*/ 5 h 7"/>
                <a:gd name="T2" fmla="*/ 14 w 14"/>
                <a:gd name="T3" fmla="*/ 4 h 7"/>
                <a:gd name="T4" fmla="*/ 13 w 14"/>
                <a:gd name="T5" fmla="*/ 4 h 7"/>
                <a:gd name="T6" fmla="*/ 12 w 14"/>
                <a:gd name="T7" fmla="*/ 5 h 7"/>
                <a:gd name="T8" fmla="*/ 11 w 14"/>
                <a:gd name="T9" fmla="*/ 6 h 7"/>
                <a:gd name="T10" fmla="*/ 7 w 14"/>
                <a:gd name="T11" fmla="*/ 7 h 7"/>
                <a:gd name="T12" fmla="*/ 3 w 14"/>
                <a:gd name="T13" fmla="*/ 6 h 7"/>
                <a:gd name="T14" fmla="*/ 10 w 14"/>
                <a:gd name="T15" fmla="*/ 2 h 7"/>
                <a:gd name="T16" fmla="*/ 9 w 14"/>
                <a:gd name="T17" fmla="*/ 1 h 7"/>
                <a:gd name="T18" fmla="*/ 5 w 14"/>
                <a:gd name="T19" fmla="*/ 0 h 7"/>
                <a:gd name="T20" fmla="*/ 2 w 14"/>
                <a:gd name="T21" fmla="*/ 1 h 7"/>
                <a:gd name="T22" fmla="*/ 0 w 14"/>
                <a:gd name="T23" fmla="*/ 3 h 7"/>
                <a:gd name="T24" fmla="*/ 2 w 14"/>
                <a:gd name="T25" fmla="*/ 6 h 7"/>
                <a:gd name="T26" fmla="*/ 7 w 14"/>
                <a:gd name="T27" fmla="*/ 7 h 7"/>
                <a:gd name="T28" fmla="*/ 11 w 14"/>
                <a:gd name="T29" fmla="*/ 6 h 7"/>
                <a:gd name="T30" fmla="*/ 13 w 14"/>
                <a:gd name="T31" fmla="*/ 5 h 7"/>
                <a:gd name="T32" fmla="*/ 5 w 14"/>
                <a:gd name="T33" fmla="*/ 1 h 7"/>
                <a:gd name="T34" fmla="*/ 8 w 14"/>
                <a:gd name="T35" fmla="*/ 2 h 7"/>
                <a:gd name="T36" fmla="*/ 3 w 14"/>
                <a:gd name="T37" fmla="*/ 5 h 7"/>
                <a:gd name="T38" fmla="*/ 1 w 14"/>
                <a:gd name="T39" fmla="*/ 3 h 7"/>
                <a:gd name="T40" fmla="*/ 2 w 14"/>
                <a:gd name="T41" fmla="*/ 1 h 7"/>
                <a:gd name="T42" fmla="*/ 5 w 14"/>
                <a:gd name="T4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7">
                  <a:moveTo>
                    <a:pt x="13" y="5"/>
                  </a:moveTo>
                  <a:cubicBezTo>
                    <a:pt x="13" y="5"/>
                    <a:pt x="13" y="5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2" y="5"/>
                    <a:pt x="12" y="5"/>
                  </a:cubicBezTo>
                  <a:cubicBezTo>
                    <a:pt x="12" y="5"/>
                    <a:pt x="11" y="6"/>
                    <a:pt x="11" y="6"/>
                  </a:cubicBezTo>
                  <a:cubicBezTo>
                    <a:pt x="10" y="6"/>
                    <a:pt x="8" y="7"/>
                    <a:pt x="7" y="7"/>
                  </a:cubicBezTo>
                  <a:cubicBezTo>
                    <a:pt x="6" y="7"/>
                    <a:pt x="5" y="6"/>
                    <a:pt x="3" y="6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7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4"/>
                    <a:pt x="1" y="5"/>
                    <a:pt x="2" y="6"/>
                  </a:cubicBezTo>
                  <a:cubicBezTo>
                    <a:pt x="4" y="7"/>
                    <a:pt x="5" y="7"/>
                    <a:pt x="7" y="7"/>
                  </a:cubicBezTo>
                  <a:cubicBezTo>
                    <a:pt x="9" y="7"/>
                    <a:pt x="10" y="7"/>
                    <a:pt x="11" y="6"/>
                  </a:cubicBezTo>
                  <a:cubicBezTo>
                    <a:pt x="12" y="6"/>
                    <a:pt x="12" y="6"/>
                    <a:pt x="13" y="5"/>
                  </a:cubicBezTo>
                  <a:close/>
                  <a:moveTo>
                    <a:pt x="5" y="1"/>
                  </a:moveTo>
                  <a:cubicBezTo>
                    <a:pt x="6" y="1"/>
                    <a:pt x="7" y="1"/>
                    <a:pt x="8" y="2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1" y="4"/>
                    <a:pt x="1" y="3"/>
                  </a:cubicBezTo>
                  <a:cubicBezTo>
                    <a:pt x="1" y="2"/>
                    <a:pt x="1" y="2"/>
                    <a:pt x="2" y="1"/>
                  </a:cubicBezTo>
                  <a:cubicBezTo>
                    <a:pt x="3" y="1"/>
                    <a:pt x="4" y="1"/>
                    <a:pt x="5" y="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0" name="Freeform 48">
              <a:extLst>
                <a:ext uri="{FF2B5EF4-FFF2-40B4-BE49-F238E27FC236}">
                  <a16:creationId xmlns:a16="http://schemas.microsoft.com/office/drawing/2014/main" id="{2D1FFA96-A66C-461C-A121-67C8D600AD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26438" y="6134100"/>
              <a:ext cx="41275" cy="30163"/>
            </a:xfrm>
            <a:custGeom>
              <a:avLst/>
              <a:gdLst>
                <a:gd name="T0" fmla="*/ 15 w 15"/>
                <a:gd name="T1" fmla="*/ 4 h 11"/>
                <a:gd name="T2" fmla="*/ 12 w 15"/>
                <a:gd name="T3" fmla="*/ 2 h 11"/>
                <a:gd name="T4" fmla="*/ 8 w 15"/>
                <a:gd name="T5" fmla="*/ 0 h 11"/>
                <a:gd name="T6" fmla="*/ 4 w 15"/>
                <a:gd name="T7" fmla="*/ 1 h 11"/>
                <a:gd name="T8" fmla="*/ 2 w 15"/>
                <a:gd name="T9" fmla="*/ 4 h 11"/>
                <a:gd name="T10" fmla="*/ 2 w 15"/>
                <a:gd name="T11" fmla="*/ 4 h 11"/>
                <a:gd name="T12" fmla="*/ 1 w 15"/>
                <a:gd name="T13" fmla="*/ 3 h 11"/>
                <a:gd name="T14" fmla="*/ 0 w 15"/>
                <a:gd name="T15" fmla="*/ 4 h 11"/>
                <a:gd name="T16" fmla="*/ 13 w 15"/>
                <a:gd name="T17" fmla="*/ 11 h 11"/>
                <a:gd name="T18" fmla="*/ 14 w 15"/>
                <a:gd name="T19" fmla="*/ 11 h 11"/>
                <a:gd name="T20" fmla="*/ 11 w 15"/>
                <a:gd name="T21" fmla="*/ 9 h 11"/>
                <a:gd name="T22" fmla="*/ 9 w 15"/>
                <a:gd name="T23" fmla="*/ 8 h 11"/>
                <a:gd name="T24" fmla="*/ 8 w 15"/>
                <a:gd name="T25" fmla="*/ 8 h 11"/>
                <a:gd name="T26" fmla="*/ 8 w 15"/>
                <a:gd name="T27" fmla="*/ 8 h 11"/>
                <a:gd name="T28" fmla="*/ 13 w 15"/>
                <a:gd name="T29" fmla="*/ 7 h 11"/>
                <a:gd name="T30" fmla="*/ 15 w 15"/>
                <a:gd name="T31" fmla="*/ 4 h 11"/>
                <a:gd name="T32" fmla="*/ 9 w 15"/>
                <a:gd name="T33" fmla="*/ 7 h 11"/>
                <a:gd name="T34" fmla="*/ 5 w 15"/>
                <a:gd name="T35" fmla="*/ 6 h 11"/>
                <a:gd name="T36" fmla="*/ 5 w 15"/>
                <a:gd name="T37" fmla="*/ 6 h 11"/>
                <a:gd name="T38" fmla="*/ 3 w 15"/>
                <a:gd name="T39" fmla="*/ 3 h 11"/>
                <a:gd name="T40" fmla="*/ 4 w 15"/>
                <a:gd name="T41" fmla="*/ 2 h 11"/>
                <a:gd name="T42" fmla="*/ 11 w 15"/>
                <a:gd name="T43" fmla="*/ 2 h 11"/>
                <a:gd name="T44" fmla="*/ 13 w 15"/>
                <a:gd name="T45" fmla="*/ 4 h 11"/>
                <a:gd name="T46" fmla="*/ 12 w 15"/>
                <a:gd name="T47" fmla="*/ 6 h 11"/>
                <a:gd name="T48" fmla="*/ 9 w 15"/>
                <a:gd name="T4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" h="11">
                  <a:moveTo>
                    <a:pt x="15" y="4"/>
                  </a:moveTo>
                  <a:cubicBezTo>
                    <a:pt x="15" y="3"/>
                    <a:pt x="14" y="3"/>
                    <a:pt x="12" y="2"/>
                  </a:cubicBezTo>
                  <a:cubicBezTo>
                    <a:pt x="11" y="1"/>
                    <a:pt x="9" y="0"/>
                    <a:pt x="8" y="0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2" y="2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8"/>
                    <a:pt x="10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0" y="8"/>
                    <a:pt x="12" y="7"/>
                    <a:pt x="13" y="7"/>
                  </a:cubicBezTo>
                  <a:cubicBezTo>
                    <a:pt x="14" y="6"/>
                    <a:pt x="15" y="5"/>
                    <a:pt x="15" y="4"/>
                  </a:cubicBezTo>
                  <a:close/>
                  <a:moveTo>
                    <a:pt x="9" y="7"/>
                  </a:moveTo>
                  <a:cubicBezTo>
                    <a:pt x="8" y="7"/>
                    <a:pt x="7" y="7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5"/>
                    <a:pt x="3" y="4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6" y="0"/>
                    <a:pt x="9" y="1"/>
                    <a:pt x="11" y="2"/>
                  </a:cubicBezTo>
                  <a:cubicBezTo>
                    <a:pt x="13" y="3"/>
                    <a:pt x="13" y="4"/>
                    <a:pt x="13" y="4"/>
                  </a:cubicBezTo>
                  <a:cubicBezTo>
                    <a:pt x="14" y="5"/>
                    <a:pt x="13" y="6"/>
                    <a:pt x="12" y="6"/>
                  </a:cubicBezTo>
                  <a:cubicBezTo>
                    <a:pt x="11" y="7"/>
                    <a:pt x="10" y="7"/>
                    <a:pt x="9" y="7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1" name="Freeform 49">
              <a:extLst>
                <a:ext uri="{FF2B5EF4-FFF2-40B4-BE49-F238E27FC236}">
                  <a16:creationId xmlns:a16="http://schemas.microsoft.com/office/drawing/2014/main" id="{539C3AB6-F60B-43A8-8677-E7C68D17A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8663" y="6119813"/>
              <a:ext cx="41275" cy="19050"/>
            </a:xfrm>
            <a:custGeom>
              <a:avLst/>
              <a:gdLst>
                <a:gd name="T0" fmla="*/ 11 w 15"/>
                <a:gd name="T1" fmla="*/ 7 h 7"/>
                <a:gd name="T2" fmla="*/ 10 w 15"/>
                <a:gd name="T3" fmla="*/ 6 h 7"/>
                <a:gd name="T4" fmla="*/ 4 w 15"/>
                <a:gd name="T5" fmla="*/ 2 h 7"/>
                <a:gd name="T6" fmla="*/ 6 w 15"/>
                <a:gd name="T7" fmla="*/ 1 h 7"/>
                <a:gd name="T8" fmla="*/ 6 w 15"/>
                <a:gd name="T9" fmla="*/ 0 h 7"/>
                <a:gd name="T10" fmla="*/ 3 w 15"/>
                <a:gd name="T11" fmla="*/ 2 h 7"/>
                <a:gd name="T12" fmla="*/ 1 w 15"/>
                <a:gd name="T13" fmla="*/ 1 h 7"/>
                <a:gd name="T14" fmla="*/ 0 w 15"/>
                <a:gd name="T15" fmla="*/ 1 h 7"/>
                <a:gd name="T16" fmla="*/ 2 w 15"/>
                <a:gd name="T17" fmla="*/ 2 h 7"/>
                <a:gd name="T18" fmla="*/ 1 w 15"/>
                <a:gd name="T19" fmla="*/ 3 h 7"/>
                <a:gd name="T20" fmla="*/ 2 w 15"/>
                <a:gd name="T21" fmla="*/ 4 h 7"/>
                <a:gd name="T22" fmla="*/ 3 w 15"/>
                <a:gd name="T23" fmla="*/ 3 h 7"/>
                <a:gd name="T24" fmla="*/ 9 w 15"/>
                <a:gd name="T25" fmla="*/ 6 h 7"/>
                <a:gd name="T26" fmla="*/ 11 w 15"/>
                <a:gd name="T27" fmla="*/ 7 h 7"/>
                <a:gd name="T28" fmla="*/ 14 w 15"/>
                <a:gd name="T29" fmla="*/ 7 h 7"/>
                <a:gd name="T30" fmla="*/ 15 w 15"/>
                <a:gd name="T31" fmla="*/ 6 h 7"/>
                <a:gd name="T32" fmla="*/ 14 w 15"/>
                <a:gd name="T33" fmla="*/ 5 h 7"/>
                <a:gd name="T34" fmla="*/ 13 w 15"/>
                <a:gd name="T35" fmla="*/ 6 h 7"/>
                <a:gd name="T36" fmla="*/ 11 w 15"/>
                <a:gd name="T3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" h="7">
                  <a:moveTo>
                    <a:pt x="11" y="7"/>
                  </a:moveTo>
                  <a:cubicBezTo>
                    <a:pt x="11" y="6"/>
                    <a:pt x="10" y="6"/>
                    <a:pt x="10" y="6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7"/>
                    <a:pt x="11" y="7"/>
                    <a:pt x="11" y="7"/>
                  </a:cubicBezTo>
                  <a:cubicBezTo>
                    <a:pt x="12" y="7"/>
                    <a:pt x="13" y="7"/>
                    <a:pt x="14" y="7"/>
                  </a:cubicBezTo>
                  <a:cubicBezTo>
                    <a:pt x="14" y="6"/>
                    <a:pt x="15" y="6"/>
                    <a:pt x="15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6"/>
                    <a:pt x="14" y="6"/>
                    <a:pt x="13" y="6"/>
                  </a:cubicBezTo>
                  <a:cubicBezTo>
                    <a:pt x="13" y="6"/>
                    <a:pt x="12" y="7"/>
                    <a:pt x="11" y="7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2" name="Freeform 50">
              <a:extLst>
                <a:ext uri="{FF2B5EF4-FFF2-40B4-BE49-F238E27FC236}">
                  <a16:creationId xmlns:a16="http://schemas.microsoft.com/office/drawing/2014/main" id="{8F118DF9-F622-4875-98CD-86D2FF87BB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6108700"/>
              <a:ext cx="38100" cy="22225"/>
            </a:xfrm>
            <a:custGeom>
              <a:avLst/>
              <a:gdLst>
                <a:gd name="T0" fmla="*/ 13 w 14"/>
                <a:gd name="T1" fmla="*/ 6 h 8"/>
                <a:gd name="T2" fmla="*/ 14 w 14"/>
                <a:gd name="T3" fmla="*/ 4 h 8"/>
                <a:gd name="T4" fmla="*/ 14 w 14"/>
                <a:gd name="T5" fmla="*/ 4 h 8"/>
                <a:gd name="T6" fmla="*/ 13 w 14"/>
                <a:gd name="T7" fmla="*/ 5 h 8"/>
                <a:gd name="T8" fmla="*/ 11 w 14"/>
                <a:gd name="T9" fmla="*/ 6 h 8"/>
                <a:gd name="T10" fmla="*/ 8 w 14"/>
                <a:gd name="T11" fmla="*/ 7 h 8"/>
                <a:gd name="T12" fmla="*/ 4 w 14"/>
                <a:gd name="T13" fmla="*/ 6 h 8"/>
                <a:gd name="T14" fmla="*/ 11 w 14"/>
                <a:gd name="T15" fmla="*/ 2 h 8"/>
                <a:gd name="T16" fmla="*/ 10 w 14"/>
                <a:gd name="T17" fmla="*/ 2 h 8"/>
                <a:gd name="T18" fmla="*/ 6 w 14"/>
                <a:gd name="T19" fmla="*/ 0 h 8"/>
                <a:gd name="T20" fmla="*/ 2 w 14"/>
                <a:gd name="T21" fmla="*/ 1 h 8"/>
                <a:gd name="T22" fmla="*/ 1 w 14"/>
                <a:gd name="T23" fmla="*/ 4 h 8"/>
                <a:gd name="T24" fmla="*/ 3 w 14"/>
                <a:gd name="T25" fmla="*/ 6 h 8"/>
                <a:gd name="T26" fmla="*/ 8 w 14"/>
                <a:gd name="T27" fmla="*/ 8 h 8"/>
                <a:gd name="T28" fmla="*/ 12 w 14"/>
                <a:gd name="T29" fmla="*/ 6 h 8"/>
                <a:gd name="T30" fmla="*/ 13 w 14"/>
                <a:gd name="T31" fmla="*/ 6 h 8"/>
                <a:gd name="T32" fmla="*/ 6 w 14"/>
                <a:gd name="T33" fmla="*/ 1 h 8"/>
                <a:gd name="T34" fmla="*/ 9 w 14"/>
                <a:gd name="T35" fmla="*/ 2 h 8"/>
                <a:gd name="T36" fmla="*/ 3 w 14"/>
                <a:gd name="T37" fmla="*/ 5 h 8"/>
                <a:gd name="T38" fmla="*/ 2 w 14"/>
                <a:gd name="T39" fmla="*/ 3 h 8"/>
                <a:gd name="T40" fmla="*/ 3 w 14"/>
                <a:gd name="T41" fmla="*/ 2 h 8"/>
                <a:gd name="T42" fmla="*/ 6 w 14"/>
                <a:gd name="T4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8">
                  <a:moveTo>
                    <a:pt x="13" y="6"/>
                  </a:moveTo>
                  <a:cubicBezTo>
                    <a:pt x="14" y="5"/>
                    <a:pt x="14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5"/>
                    <a:pt x="12" y="6"/>
                    <a:pt x="11" y="6"/>
                  </a:cubicBezTo>
                  <a:cubicBezTo>
                    <a:pt x="10" y="7"/>
                    <a:pt x="9" y="7"/>
                    <a:pt x="8" y="7"/>
                  </a:cubicBezTo>
                  <a:cubicBezTo>
                    <a:pt x="7" y="7"/>
                    <a:pt x="5" y="6"/>
                    <a:pt x="4" y="6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1"/>
                    <a:pt x="7" y="0"/>
                    <a:pt x="6" y="0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1" y="2"/>
                    <a:pt x="0" y="3"/>
                    <a:pt x="1" y="4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7"/>
                    <a:pt x="6" y="8"/>
                    <a:pt x="8" y="8"/>
                  </a:cubicBezTo>
                  <a:cubicBezTo>
                    <a:pt x="9" y="8"/>
                    <a:pt x="11" y="7"/>
                    <a:pt x="12" y="6"/>
                  </a:cubicBezTo>
                  <a:cubicBezTo>
                    <a:pt x="13" y="6"/>
                    <a:pt x="13" y="6"/>
                    <a:pt x="13" y="6"/>
                  </a:cubicBezTo>
                  <a:close/>
                  <a:moveTo>
                    <a:pt x="6" y="1"/>
                  </a:moveTo>
                  <a:cubicBezTo>
                    <a:pt x="7" y="1"/>
                    <a:pt x="8" y="1"/>
                    <a:pt x="9" y="2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4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4" y="1"/>
                    <a:pt x="5" y="1"/>
                    <a:pt x="6" y="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3" name="Freeform 51">
              <a:extLst>
                <a:ext uri="{FF2B5EF4-FFF2-40B4-BE49-F238E27FC236}">
                  <a16:creationId xmlns:a16="http://schemas.microsoft.com/office/drawing/2014/main" id="{DFEDA2CC-0E58-4865-A608-10C62248C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288" y="6083300"/>
              <a:ext cx="60325" cy="33338"/>
            </a:xfrm>
            <a:custGeom>
              <a:avLst/>
              <a:gdLst>
                <a:gd name="T0" fmla="*/ 22 w 22"/>
                <a:gd name="T1" fmla="*/ 5 h 12"/>
                <a:gd name="T2" fmla="*/ 16 w 22"/>
                <a:gd name="T3" fmla="*/ 1 h 12"/>
                <a:gd name="T4" fmla="*/ 13 w 22"/>
                <a:gd name="T5" fmla="*/ 0 h 12"/>
                <a:gd name="T6" fmla="*/ 10 w 22"/>
                <a:gd name="T7" fmla="*/ 1 h 12"/>
                <a:gd name="T8" fmla="*/ 8 w 22"/>
                <a:gd name="T9" fmla="*/ 2 h 12"/>
                <a:gd name="T10" fmla="*/ 8 w 22"/>
                <a:gd name="T11" fmla="*/ 4 h 12"/>
                <a:gd name="T12" fmla="*/ 8 w 22"/>
                <a:gd name="T13" fmla="*/ 4 h 12"/>
                <a:gd name="T14" fmla="*/ 4 w 22"/>
                <a:gd name="T15" fmla="*/ 5 h 12"/>
                <a:gd name="T16" fmla="*/ 3 w 22"/>
                <a:gd name="T17" fmla="*/ 6 h 12"/>
                <a:gd name="T18" fmla="*/ 3 w 22"/>
                <a:gd name="T19" fmla="*/ 7 h 12"/>
                <a:gd name="T20" fmla="*/ 3 w 22"/>
                <a:gd name="T21" fmla="*/ 7 h 12"/>
                <a:gd name="T22" fmla="*/ 1 w 22"/>
                <a:gd name="T23" fmla="*/ 6 h 12"/>
                <a:gd name="T24" fmla="*/ 0 w 22"/>
                <a:gd name="T25" fmla="*/ 7 h 12"/>
                <a:gd name="T26" fmla="*/ 10 w 22"/>
                <a:gd name="T27" fmla="*/ 12 h 12"/>
                <a:gd name="T28" fmla="*/ 10 w 22"/>
                <a:gd name="T29" fmla="*/ 12 h 12"/>
                <a:gd name="T30" fmla="*/ 5 w 22"/>
                <a:gd name="T31" fmla="*/ 9 h 12"/>
                <a:gd name="T32" fmla="*/ 3 w 22"/>
                <a:gd name="T33" fmla="*/ 7 h 12"/>
                <a:gd name="T34" fmla="*/ 5 w 22"/>
                <a:gd name="T35" fmla="*/ 5 h 12"/>
                <a:gd name="T36" fmla="*/ 9 w 22"/>
                <a:gd name="T37" fmla="*/ 5 h 12"/>
                <a:gd name="T38" fmla="*/ 15 w 22"/>
                <a:gd name="T39" fmla="*/ 9 h 12"/>
                <a:gd name="T40" fmla="*/ 16 w 22"/>
                <a:gd name="T41" fmla="*/ 8 h 12"/>
                <a:gd name="T42" fmla="*/ 11 w 22"/>
                <a:gd name="T43" fmla="*/ 5 h 12"/>
                <a:gd name="T44" fmla="*/ 9 w 22"/>
                <a:gd name="T45" fmla="*/ 3 h 12"/>
                <a:gd name="T46" fmla="*/ 10 w 22"/>
                <a:gd name="T47" fmla="*/ 2 h 12"/>
                <a:gd name="T48" fmla="*/ 13 w 22"/>
                <a:gd name="T49" fmla="*/ 1 h 12"/>
                <a:gd name="T50" fmla="*/ 15 w 22"/>
                <a:gd name="T51" fmla="*/ 2 h 12"/>
                <a:gd name="T52" fmla="*/ 21 w 22"/>
                <a:gd name="T53" fmla="*/ 5 h 12"/>
                <a:gd name="T54" fmla="*/ 22 w 22"/>
                <a:gd name="T5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" h="12">
                  <a:moveTo>
                    <a:pt x="22" y="5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0"/>
                    <a:pt x="13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9" y="2"/>
                    <a:pt x="8" y="2"/>
                    <a:pt x="8" y="2"/>
                  </a:cubicBezTo>
                  <a:cubicBezTo>
                    <a:pt x="8" y="3"/>
                    <a:pt x="8" y="3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5" y="4"/>
                    <a:pt x="4" y="5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2" y="6"/>
                    <a:pt x="2" y="6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8"/>
                    <a:pt x="3" y="7"/>
                    <a:pt x="3" y="7"/>
                  </a:cubicBezTo>
                  <a:cubicBezTo>
                    <a:pt x="3" y="6"/>
                    <a:pt x="4" y="6"/>
                    <a:pt x="5" y="5"/>
                  </a:cubicBezTo>
                  <a:cubicBezTo>
                    <a:pt x="6" y="4"/>
                    <a:pt x="8" y="4"/>
                    <a:pt x="9" y="5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9" y="4"/>
                    <a:pt x="9" y="3"/>
                  </a:cubicBezTo>
                  <a:cubicBezTo>
                    <a:pt x="9" y="3"/>
                    <a:pt x="9" y="2"/>
                    <a:pt x="10" y="2"/>
                  </a:cubicBezTo>
                  <a:cubicBezTo>
                    <a:pt x="11" y="1"/>
                    <a:pt x="12" y="1"/>
                    <a:pt x="13" y="1"/>
                  </a:cubicBezTo>
                  <a:cubicBezTo>
                    <a:pt x="13" y="1"/>
                    <a:pt x="14" y="1"/>
                    <a:pt x="15" y="2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2" y="5"/>
                    <a:pt x="22" y="5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4" name="Freeform 52">
              <a:extLst>
                <a:ext uri="{FF2B5EF4-FFF2-40B4-BE49-F238E27FC236}">
                  <a16:creationId xmlns:a16="http://schemas.microsoft.com/office/drawing/2014/main" id="{F9EF118E-2DD5-44D7-9EE0-34E78A5FAD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29625" y="6067425"/>
              <a:ext cx="52388" cy="25400"/>
            </a:xfrm>
            <a:custGeom>
              <a:avLst/>
              <a:gdLst>
                <a:gd name="T0" fmla="*/ 6 w 19"/>
                <a:gd name="T1" fmla="*/ 3 h 9"/>
                <a:gd name="T2" fmla="*/ 6 w 19"/>
                <a:gd name="T3" fmla="*/ 4 h 9"/>
                <a:gd name="T4" fmla="*/ 6 w 19"/>
                <a:gd name="T5" fmla="*/ 4 h 9"/>
                <a:gd name="T6" fmla="*/ 5 w 19"/>
                <a:gd name="T7" fmla="*/ 4 h 9"/>
                <a:gd name="T8" fmla="*/ 4 w 19"/>
                <a:gd name="T9" fmla="*/ 3 h 9"/>
                <a:gd name="T10" fmla="*/ 1 w 19"/>
                <a:gd name="T11" fmla="*/ 1 h 9"/>
                <a:gd name="T12" fmla="*/ 0 w 19"/>
                <a:gd name="T13" fmla="*/ 2 h 9"/>
                <a:gd name="T14" fmla="*/ 13 w 19"/>
                <a:gd name="T15" fmla="*/ 9 h 9"/>
                <a:gd name="T16" fmla="*/ 13 w 19"/>
                <a:gd name="T17" fmla="*/ 9 h 9"/>
                <a:gd name="T18" fmla="*/ 12 w 19"/>
                <a:gd name="T19" fmla="*/ 8 h 9"/>
                <a:gd name="T20" fmla="*/ 12 w 19"/>
                <a:gd name="T21" fmla="*/ 8 h 9"/>
                <a:gd name="T22" fmla="*/ 15 w 19"/>
                <a:gd name="T23" fmla="*/ 8 h 9"/>
                <a:gd name="T24" fmla="*/ 17 w 19"/>
                <a:gd name="T25" fmla="*/ 7 h 9"/>
                <a:gd name="T26" fmla="*/ 19 w 19"/>
                <a:gd name="T27" fmla="*/ 5 h 9"/>
                <a:gd name="T28" fmla="*/ 16 w 19"/>
                <a:gd name="T29" fmla="*/ 2 h 9"/>
                <a:gd name="T30" fmla="*/ 12 w 19"/>
                <a:gd name="T31" fmla="*/ 1 h 9"/>
                <a:gd name="T32" fmla="*/ 7 w 19"/>
                <a:gd name="T33" fmla="*/ 2 h 9"/>
                <a:gd name="T34" fmla="*/ 6 w 19"/>
                <a:gd name="T35" fmla="*/ 3 h 9"/>
                <a:gd name="T36" fmla="*/ 15 w 19"/>
                <a:gd name="T37" fmla="*/ 3 h 9"/>
                <a:gd name="T38" fmla="*/ 17 w 19"/>
                <a:gd name="T39" fmla="*/ 5 h 9"/>
                <a:gd name="T40" fmla="*/ 16 w 19"/>
                <a:gd name="T41" fmla="*/ 7 h 9"/>
                <a:gd name="T42" fmla="*/ 13 w 19"/>
                <a:gd name="T43" fmla="*/ 7 h 9"/>
                <a:gd name="T44" fmla="*/ 9 w 19"/>
                <a:gd name="T45" fmla="*/ 6 h 9"/>
                <a:gd name="T46" fmla="*/ 9 w 19"/>
                <a:gd name="T47" fmla="*/ 6 h 9"/>
                <a:gd name="T48" fmla="*/ 7 w 19"/>
                <a:gd name="T49" fmla="*/ 4 h 9"/>
                <a:gd name="T50" fmla="*/ 8 w 19"/>
                <a:gd name="T51" fmla="*/ 2 h 9"/>
                <a:gd name="T52" fmla="*/ 15 w 19"/>
                <a:gd name="T53" fmla="*/ 3 h 9"/>
                <a:gd name="T54" fmla="*/ 15 w 19"/>
                <a:gd name="T5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" h="9">
                  <a:moveTo>
                    <a:pt x="6" y="3"/>
                  </a:moveTo>
                  <a:cubicBezTo>
                    <a:pt x="6" y="3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3"/>
                    <a:pt x="4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8"/>
                    <a:pt x="14" y="8"/>
                    <a:pt x="15" y="8"/>
                  </a:cubicBezTo>
                  <a:cubicBezTo>
                    <a:pt x="16" y="8"/>
                    <a:pt x="16" y="7"/>
                    <a:pt x="17" y="7"/>
                  </a:cubicBezTo>
                  <a:cubicBezTo>
                    <a:pt x="18" y="6"/>
                    <a:pt x="19" y="6"/>
                    <a:pt x="19" y="5"/>
                  </a:cubicBezTo>
                  <a:cubicBezTo>
                    <a:pt x="18" y="4"/>
                    <a:pt x="18" y="3"/>
                    <a:pt x="16" y="2"/>
                  </a:cubicBezTo>
                  <a:cubicBezTo>
                    <a:pt x="15" y="1"/>
                    <a:pt x="13" y="1"/>
                    <a:pt x="12" y="1"/>
                  </a:cubicBezTo>
                  <a:cubicBezTo>
                    <a:pt x="10" y="0"/>
                    <a:pt x="9" y="1"/>
                    <a:pt x="7" y="2"/>
                  </a:cubicBezTo>
                  <a:cubicBezTo>
                    <a:pt x="7" y="2"/>
                    <a:pt x="6" y="2"/>
                    <a:pt x="6" y="3"/>
                  </a:cubicBezTo>
                  <a:close/>
                  <a:moveTo>
                    <a:pt x="15" y="3"/>
                  </a:moveTo>
                  <a:cubicBezTo>
                    <a:pt x="16" y="3"/>
                    <a:pt x="17" y="4"/>
                    <a:pt x="17" y="5"/>
                  </a:cubicBezTo>
                  <a:cubicBezTo>
                    <a:pt x="18" y="5"/>
                    <a:pt x="17" y="6"/>
                    <a:pt x="16" y="7"/>
                  </a:cubicBezTo>
                  <a:cubicBezTo>
                    <a:pt x="15" y="7"/>
                    <a:pt x="14" y="8"/>
                    <a:pt x="13" y="7"/>
                  </a:cubicBezTo>
                  <a:cubicBezTo>
                    <a:pt x="12" y="7"/>
                    <a:pt x="11" y="7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5"/>
                    <a:pt x="7" y="4"/>
                    <a:pt x="7" y="4"/>
                  </a:cubicBezTo>
                  <a:cubicBezTo>
                    <a:pt x="7" y="3"/>
                    <a:pt x="7" y="3"/>
                    <a:pt x="8" y="2"/>
                  </a:cubicBezTo>
                  <a:cubicBezTo>
                    <a:pt x="10" y="1"/>
                    <a:pt x="13" y="1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5" name="Freeform 53">
              <a:extLst>
                <a:ext uri="{FF2B5EF4-FFF2-40B4-BE49-F238E27FC236}">
                  <a16:creationId xmlns:a16="http://schemas.microsoft.com/office/drawing/2014/main" id="{CE2E8841-E9A0-4B74-AFAD-70BB3C75D1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74075" y="6053138"/>
              <a:ext cx="34925" cy="19050"/>
            </a:xfrm>
            <a:custGeom>
              <a:avLst/>
              <a:gdLst>
                <a:gd name="T0" fmla="*/ 12 w 13"/>
                <a:gd name="T1" fmla="*/ 5 h 7"/>
                <a:gd name="T2" fmla="*/ 13 w 13"/>
                <a:gd name="T3" fmla="*/ 4 h 7"/>
                <a:gd name="T4" fmla="*/ 13 w 13"/>
                <a:gd name="T5" fmla="*/ 4 h 7"/>
                <a:gd name="T6" fmla="*/ 12 w 13"/>
                <a:gd name="T7" fmla="*/ 5 h 7"/>
                <a:gd name="T8" fmla="*/ 10 w 13"/>
                <a:gd name="T9" fmla="*/ 6 h 7"/>
                <a:gd name="T10" fmla="*/ 7 w 13"/>
                <a:gd name="T11" fmla="*/ 7 h 7"/>
                <a:gd name="T12" fmla="*/ 3 w 13"/>
                <a:gd name="T13" fmla="*/ 5 h 7"/>
                <a:gd name="T14" fmla="*/ 10 w 13"/>
                <a:gd name="T15" fmla="*/ 2 h 7"/>
                <a:gd name="T16" fmla="*/ 9 w 13"/>
                <a:gd name="T17" fmla="*/ 1 h 7"/>
                <a:gd name="T18" fmla="*/ 5 w 13"/>
                <a:gd name="T19" fmla="*/ 0 h 7"/>
                <a:gd name="T20" fmla="*/ 1 w 13"/>
                <a:gd name="T21" fmla="*/ 1 h 7"/>
                <a:gd name="T22" fmla="*/ 0 w 13"/>
                <a:gd name="T23" fmla="*/ 3 h 7"/>
                <a:gd name="T24" fmla="*/ 2 w 13"/>
                <a:gd name="T25" fmla="*/ 6 h 7"/>
                <a:gd name="T26" fmla="*/ 7 w 13"/>
                <a:gd name="T27" fmla="*/ 7 h 7"/>
                <a:gd name="T28" fmla="*/ 11 w 13"/>
                <a:gd name="T29" fmla="*/ 6 h 7"/>
                <a:gd name="T30" fmla="*/ 12 w 13"/>
                <a:gd name="T31" fmla="*/ 5 h 7"/>
                <a:gd name="T32" fmla="*/ 5 w 13"/>
                <a:gd name="T33" fmla="*/ 1 h 7"/>
                <a:gd name="T34" fmla="*/ 8 w 13"/>
                <a:gd name="T35" fmla="*/ 2 h 7"/>
                <a:gd name="T36" fmla="*/ 2 w 13"/>
                <a:gd name="T37" fmla="*/ 5 h 7"/>
                <a:gd name="T38" fmla="*/ 1 w 13"/>
                <a:gd name="T39" fmla="*/ 3 h 7"/>
                <a:gd name="T40" fmla="*/ 2 w 13"/>
                <a:gd name="T41" fmla="*/ 1 h 7"/>
                <a:gd name="T42" fmla="*/ 5 w 13"/>
                <a:gd name="T4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" h="7">
                  <a:moveTo>
                    <a:pt x="12" y="5"/>
                  </a:moveTo>
                  <a:cubicBezTo>
                    <a:pt x="13" y="5"/>
                    <a:pt x="13" y="5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5"/>
                    <a:pt x="12" y="5"/>
                  </a:cubicBezTo>
                  <a:cubicBezTo>
                    <a:pt x="11" y="5"/>
                    <a:pt x="11" y="5"/>
                    <a:pt x="10" y="6"/>
                  </a:cubicBezTo>
                  <a:cubicBezTo>
                    <a:pt x="9" y="6"/>
                    <a:pt x="8" y="7"/>
                    <a:pt x="7" y="7"/>
                  </a:cubicBezTo>
                  <a:cubicBezTo>
                    <a:pt x="6" y="7"/>
                    <a:pt x="4" y="6"/>
                    <a:pt x="3" y="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0"/>
                    <a:pt x="6" y="0"/>
                    <a:pt x="5" y="0"/>
                  </a:cubicBezTo>
                  <a:cubicBezTo>
                    <a:pt x="4" y="0"/>
                    <a:pt x="2" y="0"/>
                    <a:pt x="1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4"/>
                    <a:pt x="1" y="5"/>
                    <a:pt x="2" y="6"/>
                  </a:cubicBezTo>
                  <a:cubicBezTo>
                    <a:pt x="4" y="7"/>
                    <a:pt x="5" y="7"/>
                    <a:pt x="7" y="7"/>
                  </a:cubicBezTo>
                  <a:cubicBezTo>
                    <a:pt x="8" y="7"/>
                    <a:pt x="10" y="7"/>
                    <a:pt x="11" y="6"/>
                  </a:cubicBezTo>
                  <a:cubicBezTo>
                    <a:pt x="12" y="6"/>
                    <a:pt x="12" y="6"/>
                    <a:pt x="12" y="5"/>
                  </a:cubicBezTo>
                  <a:close/>
                  <a:moveTo>
                    <a:pt x="5" y="1"/>
                  </a:moveTo>
                  <a:cubicBezTo>
                    <a:pt x="6" y="1"/>
                    <a:pt x="7" y="1"/>
                    <a:pt x="8" y="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4"/>
                    <a:pt x="1" y="3"/>
                  </a:cubicBezTo>
                  <a:cubicBezTo>
                    <a:pt x="1" y="2"/>
                    <a:pt x="1" y="2"/>
                    <a:pt x="2" y="1"/>
                  </a:cubicBezTo>
                  <a:cubicBezTo>
                    <a:pt x="3" y="1"/>
                    <a:pt x="4" y="1"/>
                    <a:pt x="5" y="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6" name="Freeform 54">
              <a:extLst>
                <a:ext uri="{FF2B5EF4-FFF2-40B4-BE49-F238E27FC236}">
                  <a16:creationId xmlns:a16="http://schemas.microsoft.com/office/drawing/2014/main" id="{70C33F53-8328-4FB1-B706-08935BDA4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4713" y="6040438"/>
              <a:ext cx="28575" cy="20638"/>
            </a:xfrm>
            <a:custGeom>
              <a:avLst/>
              <a:gdLst>
                <a:gd name="T0" fmla="*/ 2 w 10"/>
                <a:gd name="T1" fmla="*/ 1 h 8"/>
                <a:gd name="T2" fmla="*/ 2 w 10"/>
                <a:gd name="T3" fmla="*/ 3 h 8"/>
                <a:gd name="T4" fmla="*/ 2 w 10"/>
                <a:gd name="T5" fmla="*/ 3 h 8"/>
                <a:gd name="T6" fmla="*/ 0 w 10"/>
                <a:gd name="T7" fmla="*/ 2 h 8"/>
                <a:gd name="T8" fmla="*/ 0 w 10"/>
                <a:gd name="T9" fmla="*/ 2 h 8"/>
                <a:gd name="T10" fmla="*/ 9 w 10"/>
                <a:gd name="T11" fmla="*/ 8 h 8"/>
                <a:gd name="T12" fmla="*/ 10 w 10"/>
                <a:gd name="T13" fmla="*/ 7 h 8"/>
                <a:gd name="T14" fmla="*/ 4 w 10"/>
                <a:gd name="T15" fmla="*/ 4 h 8"/>
                <a:gd name="T16" fmla="*/ 3 w 10"/>
                <a:gd name="T17" fmla="*/ 2 h 8"/>
                <a:gd name="T18" fmla="*/ 4 w 10"/>
                <a:gd name="T19" fmla="*/ 1 h 8"/>
                <a:gd name="T20" fmla="*/ 5 w 10"/>
                <a:gd name="T21" fmla="*/ 0 h 8"/>
                <a:gd name="T22" fmla="*/ 4 w 10"/>
                <a:gd name="T23" fmla="*/ 0 h 8"/>
                <a:gd name="T24" fmla="*/ 3 w 10"/>
                <a:gd name="T25" fmla="*/ 0 h 8"/>
                <a:gd name="T26" fmla="*/ 2 w 10"/>
                <a:gd name="T2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8">
                  <a:moveTo>
                    <a:pt x="2" y="1"/>
                  </a:move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3"/>
                    <a:pt x="3" y="2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7" name="Freeform 55">
              <a:extLst>
                <a:ext uri="{FF2B5EF4-FFF2-40B4-BE49-F238E27FC236}">
                  <a16:creationId xmlns:a16="http://schemas.microsoft.com/office/drawing/2014/main" id="{F8BCB2B6-ECD8-45CB-BADE-F88617DDA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3288" y="6018213"/>
              <a:ext cx="38100" cy="19050"/>
            </a:xfrm>
            <a:custGeom>
              <a:avLst/>
              <a:gdLst>
                <a:gd name="T0" fmla="*/ 2 w 14"/>
                <a:gd name="T1" fmla="*/ 0 h 7"/>
                <a:gd name="T2" fmla="*/ 1 w 14"/>
                <a:gd name="T3" fmla="*/ 0 h 7"/>
                <a:gd name="T4" fmla="*/ 0 w 14"/>
                <a:gd name="T5" fmla="*/ 3 h 7"/>
                <a:gd name="T6" fmla="*/ 1 w 14"/>
                <a:gd name="T7" fmla="*/ 4 h 7"/>
                <a:gd name="T8" fmla="*/ 2 w 14"/>
                <a:gd name="T9" fmla="*/ 1 h 7"/>
                <a:gd name="T10" fmla="*/ 2 w 14"/>
                <a:gd name="T11" fmla="*/ 1 h 7"/>
                <a:gd name="T12" fmla="*/ 4 w 14"/>
                <a:gd name="T13" fmla="*/ 2 h 7"/>
                <a:gd name="T14" fmla="*/ 13 w 14"/>
                <a:gd name="T15" fmla="*/ 7 h 7"/>
                <a:gd name="T16" fmla="*/ 14 w 14"/>
                <a:gd name="T17" fmla="*/ 7 h 7"/>
                <a:gd name="T18" fmla="*/ 2 w 14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7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4" y="2"/>
                    <a:pt x="4" y="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8" name="Freeform 56">
              <a:extLst>
                <a:ext uri="{FF2B5EF4-FFF2-40B4-BE49-F238E27FC236}">
                  <a16:creationId xmlns:a16="http://schemas.microsoft.com/office/drawing/2014/main" id="{1706A6A0-FBF2-4C15-A32C-AAED3E7C7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5513" y="6000750"/>
              <a:ext cx="52388" cy="28575"/>
            </a:xfrm>
            <a:custGeom>
              <a:avLst/>
              <a:gdLst>
                <a:gd name="T0" fmla="*/ 18 w 19"/>
                <a:gd name="T1" fmla="*/ 5 h 10"/>
                <a:gd name="T2" fmla="*/ 12 w 19"/>
                <a:gd name="T3" fmla="*/ 9 h 10"/>
                <a:gd name="T4" fmla="*/ 12 w 19"/>
                <a:gd name="T5" fmla="*/ 9 h 10"/>
                <a:gd name="T6" fmla="*/ 11 w 19"/>
                <a:gd name="T7" fmla="*/ 5 h 10"/>
                <a:gd name="T8" fmla="*/ 11 w 19"/>
                <a:gd name="T9" fmla="*/ 2 h 10"/>
                <a:gd name="T10" fmla="*/ 9 w 19"/>
                <a:gd name="T11" fmla="*/ 0 h 10"/>
                <a:gd name="T12" fmla="*/ 6 w 19"/>
                <a:gd name="T13" fmla="*/ 0 h 10"/>
                <a:gd name="T14" fmla="*/ 2 w 19"/>
                <a:gd name="T15" fmla="*/ 1 h 10"/>
                <a:gd name="T16" fmla="*/ 0 w 19"/>
                <a:gd name="T17" fmla="*/ 3 h 10"/>
                <a:gd name="T18" fmla="*/ 1 w 19"/>
                <a:gd name="T19" fmla="*/ 3 h 10"/>
                <a:gd name="T20" fmla="*/ 3 w 19"/>
                <a:gd name="T21" fmla="*/ 1 h 10"/>
                <a:gd name="T22" fmla="*/ 6 w 19"/>
                <a:gd name="T23" fmla="*/ 0 h 10"/>
                <a:gd name="T24" fmla="*/ 8 w 19"/>
                <a:gd name="T25" fmla="*/ 1 h 10"/>
                <a:gd name="T26" fmla="*/ 9 w 19"/>
                <a:gd name="T27" fmla="*/ 2 h 10"/>
                <a:gd name="T28" fmla="*/ 10 w 19"/>
                <a:gd name="T29" fmla="*/ 3 h 10"/>
                <a:gd name="T30" fmla="*/ 10 w 19"/>
                <a:gd name="T31" fmla="*/ 6 h 10"/>
                <a:gd name="T32" fmla="*/ 11 w 19"/>
                <a:gd name="T33" fmla="*/ 9 h 10"/>
                <a:gd name="T34" fmla="*/ 11 w 19"/>
                <a:gd name="T35" fmla="*/ 10 h 10"/>
                <a:gd name="T36" fmla="*/ 19 w 19"/>
                <a:gd name="T37" fmla="*/ 5 h 10"/>
                <a:gd name="T38" fmla="*/ 18 w 19"/>
                <a:gd name="T3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10">
                  <a:moveTo>
                    <a:pt x="18" y="5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4"/>
                    <a:pt x="11" y="3"/>
                    <a:pt x="11" y="2"/>
                  </a:cubicBezTo>
                  <a:cubicBezTo>
                    <a:pt x="11" y="1"/>
                    <a:pt x="10" y="1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  <a:cubicBezTo>
                    <a:pt x="5" y="0"/>
                    <a:pt x="4" y="0"/>
                    <a:pt x="2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2"/>
                    <a:pt x="2" y="2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7" y="0"/>
                    <a:pt x="8" y="0"/>
                    <a:pt x="8" y="1"/>
                  </a:cubicBezTo>
                  <a:cubicBezTo>
                    <a:pt x="9" y="1"/>
                    <a:pt x="9" y="2"/>
                    <a:pt x="9" y="2"/>
                  </a:cubicBezTo>
                  <a:cubicBezTo>
                    <a:pt x="10" y="2"/>
                    <a:pt x="10" y="3"/>
                    <a:pt x="10" y="3"/>
                  </a:cubicBezTo>
                  <a:cubicBezTo>
                    <a:pt x="10" y="4"/>
                    <a:pt x="10" y="4"/>
                    <a:pt x="10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5"/>
                    <a:pt x="18" y="5"/>
                    <a:pt x="18" y="5"/>
                  </a:cubicBezTo>
                  <a:close/>
                </a:path>
              </a:pathLst>
            </a:custGeom>
            <a:solidFill>
              <a:srgbClr val="F9FAF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9" name="Freeform 57">
              <a:extLst>
                <a:ext uri="{FF2B5EF4-FFF2-40B4-BE49-F238E27FC236}">
                  <a16:creationId xmlns:a16="http://schemas.microsoft.com/office/drawing/2014/main" id="{B4E2D594-261E-4B15-B665-5EC1F3E73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7938" y="6678613"/>
              <a:ext cx="146050" cy="77788"/>
            </a:xfrm>
            <a:custGeom>
              <a:avLst/>
              <a:gdLst>
                <a:gd name="T0" fmla="*/ 27 w 53"/>
                <a:gd name="T1" fmla="*/ 0 h 28"/>
                <a:gd name="T2" fmla="*/ 9 w 53"/>
                <a:gd name="T3" fmla="*/ 4 h 28"/>
                <a:gd name="T4" fmla="*/ 9 w 53"/>
                <a:gd name="T5" fmla="*/ 24 h 28"/>
                <a:gd name="T6" fmla="*/ 27 w 53"/>
                <a:gd name="T7" fmla="*/ 28 h 28"/>
                <a:gd name="T8" fmla="*/ 44 w 53"/>
                <a:gd name="T9" fmla="*/ 24 h 28"/>
                <a:gd name="T10" fmla="*/ 44 w 53"/>
                <a:gd name="T11" fmla="*/ 4 h 28"/>
                <a:gd name="T12" fmla="*/ 27 w 53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28">
                  <a:moveTo>
                    <a:pt x="27" y="0"/>
                  </a:moveTo>
                  <a:cubicBezTo>
                    <a:pt x="20" y="0"/>
                    <a:pt x="14" y="1"/>
                    <a:pt x="9" y="4"/>
                  </a:cubicBezTo>
                  <a:cubicBezTo>
                    <a:pt x="0" y="9"/>
                    <a:pt x="0" y="18"/>
                    <a:pt x="9" y="24"/>
                  </a:cubicBezTo>
                  <a:cubicBezTo>
                    <a:pt x="14" y="27"/>
                    <a:pt x="20" y="28"/>
                    <a:pt x="27" y="28"/>
                  </a:cubicBezTo>
                  <a:cubicBezTo>
                    <a:pt x="33" y="28"/>
                    <a:pt x="39" y="27"/>
                    <a:pt x="44" y="24"/>
                  </a:cubicBezTo>
                  <a:cubicBezTo>
                    <a:pt x="53" y="18"/>
                    <a:pt x="53" y="9"/>
                    <a:pt x="44" y="4"/>
                  </a:cubicBezTo>
                  <a:cubicBezTo>
                    <a:pt x="39" y="1"/>
                    <a:pt x="33" y="0"/>
                    <a:pt x="27" y="0"/>
                  </a:cubicBezTo>
                </a:path>
              </a:pathLst>
            </a:custGeom>
            <a:solidFill>
              <a:srgbClr val="3358B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0" name="Freeform 58">
              <a:extLst>
                <a:ext uri="{FF2B5EF4-FFF2-40B4-BE49-F238E27FC236}">
                  <a16:creationId xmlns:a16="http://schemas.microsoft.com/office/drawing/2014/main" id="{420B5043-3E39-4CDF-AF76-0A240743B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5725" y="6716713"/>
              <a:ext cx="4763" cy="6350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2 h 2"/>
                <a:gd name="T4" fmla="*/ 1 w 2"/>
                <a:gd name="T5" fmla="*/ 2 h 2"/>
                <a:gd name="T6" fmla="*/ 1 w 2"/>
                <a:gd name="T7" fmla="*/ 1 h 2"/>
                <a:gd name="T8" fmla="*/ 0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1" name="Freeform 59">
              <a:extLst>
                <a:ext uri="{FF2B5EF4-FFF2-40B4-BE49-F238E27FC236}">
                  <a16:creationId xmlns:a16="http://schemas.microsoft.com/office/drawing/2014/main" id="{25D4954F-E51F-453D-B59F-8C5ED48FD4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31275" y="6692900"/>
              <a:ext cx="71438" cy="41275"/>
            </a:xfrm>
            <a:custGeom>
              <a:avLst/>
              <a:gdLst>
                <a:gd name="T0" fmla="*/ 0 w 26"/>
                <a:gd name="T1" fmla="*/ 6 h 15"/>
                <a:gd name="T2" fmla="*/ 3 w 26"/>
                <a:gd name="T3" fmla="*/ 7 h 15"/>
                <a:gd name="T4" fmla="*/ 3 w 26"/>
                <a:gd name="T5" fmla="*/ 7 h 15"/>
                <a:gd name="T6" fmla="*/ 9 w 26"/>
                <a:gd name="T7" fmla="*/ 8 h 15"/>
                <a:gd name="T8" fmla="*/ 9 w 26"/>
                <a:gd name="T9" fmla="*/ 8 h 15"/>
                <a:gd name="T10" fmla="*/ 21 w 26"/>
                <a:gd name="T11" fmla="*/ 15 h 15"/>
                <a:gd name="T12" fmla="*/ 23 w 26"/>
                <a:gd name="T13" fmla="*/ 15 h 15"/>
                <a:gd name="T14" fmla="*/ 25 w 26"/>
                <a:gd name="T15" fmla="*/ 14 h 15"/>
                <a:gd name="T16" fmla="*/ 25 w 26"/>
                <a:gd name="T17" fmla="*/ 13 h 15"/>
                <a:gd name="T18" fmla="*/ 13 w 26"/>
                <a:gd name="T19" fmla="*/ 6 h 15"/>
                <a:gd name="T20" fmla="*/ 13 w 26"/>
                <a:gd name="T21" fmla="*/ 6 h 15"/>
                <a:gd name="T22" fmla="*/ 11 w 26"/>
                <a:gd name="T23" fmla="*/ 2 h 15"/>
                <a:gd name="T24" fmla="*/ 10 w 26"/>
                <a:gd name="T25" fmla="*/ 2 h 15"/>
                <a:gd name="T26" fmla="*/ 11 w 26"/>
                <a:gd name="T27" fmla="*/ 2 h 15"/>
                <a:gd name="T28" fmla="*/ 9 w 26"/>
                <a:gd name="T29" fmla="*/ 0 h 15"/>
                <a:gd name="T30" fmla="*/ 0 w 26"/>
                <a:gd name="T31" fmla="*/ 6 h 15"/>
                <a:gd name="T32" fmla="*/ 18 w 26"/>
                <a:gd name="T33" fmla="*/ 10 h 15"/>
                <a:gd name="T34" fmla="*/ 18 w 26"/>
                <a:gd name="T35" fmla="*/ 11 h 15"/>
                <a:gd name="T36" fmla="*/ 16 w 26"/>
                <a:gd name="T37" fmla="*/ 11 h 15"/>
                <a:gd name="T38" fmla="*/ 13 w 26"/>
                <a:gd name="T39" fmla="*/ 9 h 15"/>
                <a:gd name="T40" fmla="*/ 13 w 26"/>
                <a:gd name="T41" fmla="*/ 8 h 15"/>
                <a:gd name="T42" fmla="*/ 15 w 26"/>
                <a:gd name="T43" fmla="*/ 8 h 15"/>
                <a:gd name="T44" fmla="*/ 18 w 26"/>
                <a:gd name="T45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" h="15">
                  <a:moveTo>
                    <a:pt x="0" y="6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8"/>
                    <a:pt x="7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15"/>
                    <a:pt x="23" y="15"/>
                    <a:pt x="23" y="15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6" y="14"/>
                    <a:pt x="26" y="13"/>
                    <a:pt x="25" y="13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4"/>
                    <a:pt x="13" y="3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0"/>
                    <a:pt x="9" y="0"/>
                    <a:pt x="9" y="0"/>
                  </a:cubicBezTo>
                  <a:lnTo>
                    <a:pt x="0" y="6"/>
                  </a:lnTo>
                  <a:close/>
                  <a:moveTo>
                    <a:pt x="18" y="10"/>
                  </a:moveTo>
                  <a:cubicBezTo>
                    <a:pt x="18" y="10"/>
                    <a:pt x="18" y="10"/>
                    <a:pt x="18" y="11"/>
                  </a:cubicBezTo>
                  <a:cubicBezTo>
                    <a:pt x="17" y="11"/>
                    <a:pt x="16" y="11"/>
                    <a:pt x="16" y="11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8"/>
                    <a:pt x="13" y="8"/>
                  </a:cubicBezTo>
                  <a:cubicBezTo>
                    <a:pt x="14" y="8"/>
                    <a:pt x="15" y="8"/>
                    <a:pt x="15" y="8"/>
                  </a:cubicBezTo>
                  <a:lnTo>
                    <a:pt x="1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2" name="Freeform 60">
              <a:extLst>
                <a:ext uri="{FF2B5EF4-FFF2-40B4-BE49-F238E27FC236}">
                  <a16:creationId xmlns:a16="http://schemas.microsoft.com/office/drawing/2014/main" id="{C0BE52C7-4737-429E-9419-CFC2EFAAD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013" y="6478588"/>
              <a:ext cx="146050" cy="77788"/>
            </a:xfrm>
            <a:custGeom>
              <a:avLst/>
              <a:gdLst>
                <a:gd name="T0" fmla="*/ 26 w 53"/>
                <a:gd name="T1" fmla="*/ 0 h 28"/>
                <a:gd name="T2" fmla="*/ 9 w 53"/>
                <a:gd name="T3" fmla="*/ 5 h 28"/>
                <a:gd name="T4" fmla="*/ 9 w 53"/>
                <a:gd name="T5" fmla="*/ 24 h 28"/>
                <a:gd name="T6" fmla="*/ 26 w 53"/>
                <a:gd name="T7" fmla="*/ 28 h 28"/>
                <a:gd name="T8" fmla="*/ 43 w 53"/>
                <a:gd name="T9" fmla="*/ 24 h 28"/>
                <a:gd name="T10" fmla="*/ 43 w 53"/>
                <a:gd name="T11" fmla="*/ 5 h 28"/>
                <a:gd name="T12" fmla="*/ 26 w 53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28">
                  <a:moveTo>
                    <a:pt x="26" y="0"/>
                  </a:moveTo>
                  <a:cubicBezTo>
                    <a:pt x="20" y="0"/>
                    <a:pt x="14" y="2"/>
                    <a:pt x="9" y="5"/>
                  </a:cubicBezTo>
                  <a:cubicBezTo>
                    <a:pt x="0" y="10"/>
                    <a:pt x="0" y="19"/>
                    <a:pt x="9" y="24"/>
                  </a:cubicBezTo>
                  <a:cubicBezTo>
                    <a:pt x="14" y="27"/>
                    <a:pt x="20" y="28"/>
                    <a:pt x="26" y="28"/>
                  </a:cubicBezTo>
                  <a:cubicBezTo>
                    <a:pt x="33" y="28"/>
                    <a:pt x="39" y="27"/>
                    <a:pt x="43" y="24"/>
                  </a:cubicBezTo>
                  <a:cubicBezTo>
                    <a:pt x="53" y="19"/>
                    <a:pt x="53" y="10"/>
                    <a:pt x="43" y="5"/>
                  </a:cubicBezTo>
                  <a:cubicBezTo>
                    <a:pt x="39" y="2"/>
                    <a:pt x="33" y="0"/>
                    <a:pt x="26" y="0"/>
                  </a:cubicBezTo>
                </a:path>
              </a:pathLst>
            </a:custGeom>
            <a:solidFill>
              <a:srgbClr val="4261B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3" name="Freeform 61">
              <a:extLst>
                <a:ext uri="{FF2B5EF4-FFF2-40B4-BE49-F238E27FC236}">
                  <a16:creationId xmlns:a16="http://schemas.microsoft.com/office/drawing/2014/main" id="{8E550280-39C5-41F7-B7B2-72EA03AC8C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85288" y="6500813"/>
              <a:ext cx="68263" cy="39688"/>
            </a:xfrm>
            <a:custGeom>
              <a:avLst/>
              <a:gdLst>
                <a:gd name="T0" fmla="*/ 10 w 25"/>
                <a:gd name="T1" fmla="*/ 6 h 14"/>
                <a:gd name="T2" fmla="*/ 10 w 25"/>
                <a:gd name="T3" fmla="*/ 8 h 14"/>
                <a:gd name="T4" fmla="*/ 14 w 25"/>
                <a:gd name="T5" fmla="*/ 8 h 14"/>
                <a:gd name="T6" fmla="*/ 14 w 25"/>
                <a:gd name="T7" fmla="*/ 6 h 14"/>
                <a:gd name="T8" fmla="*/ 10 w 25"/>
                <a:gd name="T9" fmla="*/ 6 h 14"/>
                <a:gd name="T10" fmla="*/ 14 w 25"/>
                <a:gd name="T11" fmla="*/ 1 h 14"/>
                <a:gd name="T12" fmla="*/ 12 w 25"/>
                <a:gd name="T13" fmla="*/ 2 h 14"/>
                <a:gd name="T14" fmla="*/ 11 w 25"/>
                <a:gd name="T15" fmla="*/ 2 h 14"/>
                <a:gd name="T16" fmla="*/ 9 w 25"/>
                <a:gd name="T17" fmla="*/ 1 h 14"/>
                <a:gd name="T18" fmla="*/ 8 w 25"/>
                <a:gd name="T19" fmla="*/ 1 h 14"/>
                <a:gd name="T20" fmla="*/ 3 w 25"/>
                <a:gd name="T21" fmla="*/ 4 h 14"/>
                <a:gd name="T22" fmla="*/ 2 w 25"/>
                <a:gd name="T23" fmla="*/ 5 h 14"/>
                <a:gd name="T24" fmla="*/ 3 w 25"/>
                <a:gd name="T25" fmla="*/ 6 h 14"/>
                <a:gd name="T26" fmla="*/ 3 w 25"/>
                <a:gd name="T27" fmla="*/ 7 h 14"/>
                <a:gd name="T28" fmla="*/ 1 w 25"/>
                <a:gd name="T29" fmla="*/ 8 h 14"/>
                <a:gd name="T30" fmla="*/ 1 w 25"/>
                <a:gd name="T31" fmla="*/ 10 h 14"/>
                <a:gd name="T32" fmla="*/ 8 w 25"/>
                <a:gd name="T33" fmla="*/ 14 h 14"/>
                <a:gd name="T34" fmla="*/ 11 w 25"/>
                <a:gd name="T35" fmla="*/ 14 h 14"/>
                <a:gd name="T36" fmla="*/ 24 w 25"/>
                <a:gd name="T37" fmla="*/ 6 h 14"/>
                <a:gd name="T38" fmla="*/ 24 w 25"/>
                <a:gd name="T39" fmla="*/ 5 h 14"/>
                <a:gd name="T40" fmla="*/ 17 w 25"/>
                <a:gd name="T41" fmla="*/ 1 h 14"/>
                <a:gd name="T42" fmla="*/ 14 w 25"/>
                <a:gd name="T43" fmla="*/ 1 h 14"/>
                <a:gd name="T44" fmla="*/ 16 w 25"/>
                <a:gd name="T45" fmla="*/ 9 h 14"/>
                <a:gd name="T46" fmla="*/ 8 w 25"/>
                <a:gd name="T47" fmla="*/ 9 h 14"/>
                <a:gd name="T48" fmla="*/ 8 w 25"/>
                <a:gd name="T49" fmla="*/ 5 h 14"/>
                <a:gd name="T50" fmla="*/ 16 w 25"/>
                <a:gd name="T51" fmla="*/ 5 h 14"/>
                <a:gd name="T52" fmla="*/ 16 w 25"/>
                <a:gd name="T53" fmla="*/ 9 h 14"/>
                <a:gd name="T54" fmla="*/ 16 w 25"/>
                <a:gd name="T55" fmla="*/ 2 h 14"/>
                <a:gd name="T56" fmla="*/ 15 w 25"/>
                <a:gd name="T57" fmla="*/ 2 h 14"/>
                <a:gd name="T58" fmla="*/ 15 w 25"/>
                <a:gd name="T59" fmla="*/ 2 h 14"/>
                <a:gd name="T60" fmla="*/ 16 w 25"/>
                <a:gd name="T6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" h="14">
                  <a:moveTo>
                    <a:pt x="10" y="6"/>
                  </a:moveTo>
                  <a:cubicBezTo>
                    <a:pt x="9" y="6"/>
                    <a:pt x="9" y="7"/>
                    <a:pt x="10" y="8"/>
                  </a:cubicBezTo>
                  <a:cubicBezTo>
                    <a:pt x="11" y="9"/>
                    <a:pt x="13" y="9"/>
                    <a:pt x="14" y="8"/>
                  </a:cubicBezTo>
                  <a:cubicBezTo>
                    <a:pt x="16" y="7"/>
                    <a:pt x="16" y="6"/>
                    <a:pt x="14" y="6"/>
                  </a:cubicBezTo>
                  <a:cubicBezTo>
                    <a:pt x="13" y="5"/>
                    <a:pt x="11" y="5"/>
                    <a:pt x="10" y="6"/>
                  </a:cubicBezTo>
                  <a:close/>
                  <a:moveTo>
                    <a:pt x="14" y="1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4"/>
                    <a:pt x="11" y="14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5" y="6"/>
                    <a:pt x="25" y="5"/>
                    <a:pt x="24" y="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4" y="0"/>
                    <a:pt x="14" y="1"/>
                  </a:cubicBezTo>
                  <a:close/>
                  <a:moveTo>
                    <a:pt x="16" y="9"/>
                  </a:moveTo>
                  <a:cubicBezTo>
                    <a:pt x="14" y="10"/>
                    <a:pt x="10" y="10"/>
                    <a:pt x="8" y="9"/>
                  </a:cubicBezTo>
                  <a:cubicBezTo>
                    <a:pt x="6" y="8"/>
                    <a:pt x="6" y="6"/>
                    <a:pt x="8" y="5"/>
                  </a:cubicBezTo>
                  <a:cubicBezTo>
                    <a:pt x="10" y="3"/>
                    <a:pt x="14" y="3"/>
                    <a:pt x="16" y="5"/>
                  </a:cubicBezTo>
                  <a:cubicBezTo>
                    <a:pt x="18" y="6"/>
                    <a:pt x="18" y="8"/>
                    <a:pt x="16" y="9"/>
                  </a:cubicBezTo>
                  <a:close/>
                  <a:moveTo>
                    <a:pt x="16" y="2"/>
                  </a:move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6" y="2"/>
                    <a:pt x="1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4" name="Freeform 62">
              <a:extLst>
                <a:ext uri="{FF2B5EF4-FFF2-40B4-BE49-F238E27FC236}">
                  <a16:creationId xmlns:a16="http://schemas.microsoft.com/office/drawing/2014/main" id="{201406D0-DD05-4C72-9D62-50705218D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1963" y="5735638"/>
              <a:ext cx="15875" cy="11113"/>
            </a:xfrm>
            <a:custGeom>
              <a:avLst/>
              <a:gdLst>
                <a:gd name="T0" fmla="*/ 10 w 10"/>
                <a:gd name="T1" fmla="*/ 5 h 7"/>
                <a:gd name="T2" fmla="*/ 10 w 10"/>
                <a:gd name="T3" fmla="*/ 5 h 7"/>
                <a:gd name="T4" fmla="*/ 8 w 10"/>
                <a:gd name="T5" fmla="*/ 7 h 7"/>
                <a:gd name="T6" fmla="*/ 8 w 10"/>
                <a:gd name="T7" fmla="*/ 7 h 7"/>
                <a:gd name="T8" fmla="*/ 0 w 10"/>
                <a:gd name="T9" fmla="*/ 2 h 7"/>
                <a:gd name="T10" fmla="*/ 0 w 10"/>
                <a:gd name="T11" fmla="*/ 0 h 7"/>
                <a:gd name="T12" fmla="*/ 1 w 10"/>
                <a:gd name="T13" fmla="*/ 0 h 7"/>
                <a:gd name="T14" fmla="*/ 1 w 10"/>
                <a:gd name="T15" fmla="*/ 0 h 7"/>
                <a:gd name="T16" fmla="*/ 10 w 10"/>
                <a:gd name="T1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7">
                  <a:moveTo>
                    <a:pt x="10" y="5"/>
                  </a:moveTo>
                  <a:lnTo>
                    <a:pt x="10" y="5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5" name="Freeform 63">
              <a:extLst>
                <a:ext uri="{FF2B5EF4-FFF2-40B4-BE49-F238E27FC236}">
                  <a16:creationId xmlns:a16="http://schemas.microsoft.com/office/drawing/2014/main" id="{B09BD93E-3DA2-4ECF-8901-093432B42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8788" y="5740400"/>
              <a:ext cx="14288" cy="9525"/>
            </a:xfrm>
            <a:custGeom>
              <a:avLst/>
              <a:gdLst>
                <a:gd name="T0" fmla="*/ 9 w 9"/>
                <a:gd name="T1" fmla="*/ 4 h 6"/>
                <a:gd name="T2" fmla="*/ 9 w 9"/>
                <a:gd name="T3" fmla="*/ 6 h 6"/>
                <a:gd name="T4" fmla="*/ 7 w 9"/>
                <a:gd name="T5" fmla="*/ 6 h 6"/>
                <a:gd name="T6" fmla="*/ 7 w 9"/>
                <a:gd name="T7" fmla="*/ 6 h 6"/>
                <a:gd name="T8" fmla="*/ 0 w 9"/>
                <a:gd name="T9" fmla="*/ 2 h 6"/>
                <a:gd name="T10" fmla="*/ 0 w 9"/>
                <a:gd name="T11" fmla="*/ 2 h 6"/>
                <a:gd name="T12" fmla="*/ 2 w 9"/>
                <a:gd name="T13" fmla="*/ 0 h 6"/>
                <a:gd name="T14" fmla="*/ 2 w 9"/>
                <a:gd name="T15" fmla="*/ 0 h 6"/>
                <a:gd name="T16" fmla="*/ 9 w 9"/>
                <a:gd name="T1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6">
                  <a:moveTo>
                    <a:pt x="9" y="4"/>
                  </a:moveTo>
                  <a:lnTo>
                    <a:pt x="9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6" name="Freeform 64">
              <a:extLst>
                <a:ext uri="{FF2B5EF4-FFF2-40B4-BE49-F238E27FC236}">
                  <a16:creationId xmlns:a16="http://schemas.microsoft.com/office/drawing/2014/main" id="{0178CD85-5597-42F4-96E6-3B85EE459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5613" y="5746750"/>
              <a:ext cx="11113" cy="4763"/>
            </a:xfrm>
            <a:custGeom>
              <a:avLst/>
              <a:gdLst>
                <a:gd name="T0" fmla="*/ 7 w 7"/>
                <a:gd name="T1" fmla="*/ 3 h 3"/>
                <a:gd name="T2" fmla="*/ 7 w 7"/>
                <a:gd name="T3" fmla="*/ 3 h 3"/>
                <a:gd name="T4" fmla="*/ 5 w 7"/>
                <a:gd name="T5" fmla="*/ 3 h 3"/>
                <a:gd name="T6" fmla="*/ 4 w 7"/>
                <a:gd name="T7" fmla="*/ 3 h 3"/>
                <a:gd name="T8" fmla="*/ 0 w 7"/>
                <a:gd name="T9" fmla="*/ 2 h 3"/>
                <a:gd name="T10" fmla="*/ 0 w 7"/>
                <a:gd name="T11" fmla="*/ 2 h 3"/>
                <a:gd name="T12" fmla="*/ 0 w 7"/>
                <a:gd name="T13" fmla="*/ 0 h 3"/>
                <a:gd name="T14" fmla="*/ 2 w 7"/>
                <a:gd name="T15" fmla="*/ 0 h 3"/>
                <a:gd name="T16" fmla="*/ 7 w 7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">
                  <a:moveTo>
                    <a:pt x="7" y="3"/>
                  </a:moveTo>
                  <a:lnTo>
                    <a:pt x="7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7" name="Freeform 65">
              <a:extLst>
                <a:ext uri="{FF2B5EF4-FFF2-40B4-BE49-F238E27FC236}">
                  <a16:creationId xmlns:a16="http://schemas.microsoft.com/office/drawing/2014/main" id="{10E1A9A0-D8E0-4D62-933A-35312F266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0850" y="5751513"/>
              <a:ext cx="7938" cy="6350"/>
            </a:xfrm>
            <a:custGeom>
              <a:avLst/>
              <a:gdLst>
                <a:gd name="T0" fmla="*/ 5 w 5"/>
                <a:gd name="T1" fmla="*/ 2 h 4"/>
                <a:gd name="T2" fmla="*/ 5 w 5"/>
                <a:gd name="T3" fmla="*/ 2 h 4"/>
                <a:gd name="T4" fmla="*/ 5 w 5"/>
                <a:gd name="T5" fmla="*/ 4 h 4"/>
                <a:gd name="T6" fmla="*/ 3 w 5"/>
                <a:gd name="T7" fmla="*/ 4 h 4"/>
                <a:gd name="T8" fmla="*/ 0 w 5"/>
                <a:gd name="T9" fmla="*/ 2 h 4"/>
                <a:gd name="T10" fmla="*/ 0 w 5"/>
                <a:gd name="T11" fmla="*/ 0 h 4"/>
                <a:gd name="T12" fmla="*/ 1 w 5"/>
                <a:gd name="T13" fmla="*/ 0 h 4"/>
                <a:gd name="T14" fmla="*/ 3 w 5"/>
                <a:gd name="T15" fmla="*/ 0 h 4"/>
                <a:gd name="T16" fmla="*/ 5 w 5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lnTo>
                    <a:pt x="5" y="2"/>
                  </a:lnTo>
                  <a:lnTo>
                    <a:pt x="5" y="4"/>
                  </a:lnTo>
                  <a:lnTo>
                    <a:pt x="3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8" name="Freeform 66">
              <a:extLst>
                <a:ext uri="{FF2B5EF4-FFF2-40B4-BE49-F238E27FC236}">
                  <a16:creationId xmlns:a16="http://schemas.microsoft.com/office/drawing/2014/main" id="{4C790791-FC5E-4ED1-B0E1-CE2D03CC6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4663" y="5721350"/>
              <a:ext cx="22225" cy="11113"/>
            </a:xfrm>
            <a:custGeom>
              <a:avLst/>
              <a:gdLst>
                <a:gd name="T0" fmla="*/ 2 w 8"/>
                <a:gd name="T1" fmla="*/ 4 h 4"/>
                <a:gd name="T2" fmla="*/ 0 w 8"/>
                <a:gd name="T3" fmla="*/ 4 h 4"/>
                <a:gd name="T4" fmla="*/ 8 w 8"/>
                <a:gd name="T5" fmla="*/ 0 h 4"/>
                <a:gd name="T6" fmla="*/ 8 w 8"/>
                <a:gd name="T7" fmla="*/ 1 h 4"/>
                <a:gd name="T8" fmla="*/ 4 w 8"/>
                <a:gd name="T9" fmla="*/ 2 h 4"/>
                <a:gd name="T10" fmla="*/ 2 w 8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">
                  <a:moveTo>
                    <a:pt x="2" y="4"/>
                  </a:moveTo>
                  <a:cubicBezTo>
                    <a:pt x="2" y="4"/>
                    <a:pt x="1" y="4"/>
                    <a:pt x="0" y="4"/>
                  </a:cubicBezTo>
                  <a:cubicBezTo>
                    <a:pt x="0" y="2"/>
                    <a:pt x="4" y="0"/>
                    <a:pt x="8" y="0"/>
                  </a:cubicBezTo>
                  <a:cubicBezTo>
                    <a:pt x="8" y="0"/>
                    <a:pt x="8" y="0"/>
                    <a:pt x="8" y="1"/>
                  </a:cubicBezTo>
                  <a:cubicBezTo>
                    <a:pt x="7" y="1"/>
                    <a:pt x="5" y="1"/>
                    <a:pt x="4" y="2"/>
                  </a:cubicBezTo>
                  <a:cubicBezTo>
                    <a:pt x="3" y="2"/>
                    <a:pt x="2" y="3"/>
                    <a:pt x="2" y="4"/>
                  </a:cubicBez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9" name="Freeform 67">
              <a:extLst>
                <a:ext uri="{FF2B5EF4-FFF2-40B4-BE49-F238E27FC236}">
                  <a16:creationId xmlns:a16="http://schemas.microsoft.com/office/drawing/2014/main" id="{67AF4A07-1FB4-44FC-A441-729D9A89D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5724525"/>
              <a:ext cx="12700" cy="7938"/>
            </a:xfrm>
            <a:custGeom>
              <a:avLst/>
              <a:gdLst>
                <a:gd name="T0" fmla="*/ 2 w 5"/>
                <a:gd name="T1" fmla="*/ 3 h 3"/>
                <a:gd name="T2" fmla="*/ 0 w 5"/>
                <a:gd name="T3" fmla="*/ 3 h 3"/>
                <a:gd name="T4" fmla="*/ 5 w 5"/>
                <a:gd name="T5" fmla="*/ 0 h 3"/>
                <a:gd name="T6" fmla="*/ 5 w 5"/>
                <a:gd name="T7" fmla="*/ 1 h 3"/>
                <a:gd name="T8" fmla="*/ 2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2" y="3"/>
                  </a:move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" y="2"/>
                    <a:pt x="2" y="2"/>
                    <a:pt x="2" y="3"/>
                  </a:cubicBez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0" name="Freeform 68">
              <a:extLst>
                <a:ext uri="{FF2B5EF4-FFF2-40B4-BE49-F238E27FC236}">
                  <a16:creationId xmlns:a16="http://schemas.microsoft.com/office/drawing/2014/main" id="{401D55C6-5B99-4653-8EEC-86CF2791C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5" y="5729288"/>
              <a:ext cx="4763" cy="3175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1" name="Freeform 69">
              <a:extLst>
                <a:ext uri="{FF2B5EF4-FFF2-40B4-BE49-F238E27FC236}">
                  <a16:creationId xmlns:a16="http://schemas.microsoft.com/office/drawing/2014/main" id="{8F18B2C3-F8F2-4AE7-BAB8-9DC96BF87C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23238" y="5697538"/>
              <a:ext cx="44450" cy="23813"/>
            </a:xfrm>
            <a:custGeom>
              <a:avLst/>
              <a:gdLst>
                <a:gd name="T0" fmla="*/ 5 w 16"/>
                <a:gd name="T1" fmla="*/ 9 h 9"/>
                <a:gd name="T2" fmla="*/ 4 w 16"/>
                <a:gd name="T3" fmla="*/ 8 h 9"/>
                <a:gd name="T4" fmla="*/ 1 w 16"/>
                <a:gd name="T5" fmla="*/ 7 h 9"/>
                <a:gd name="T6" fmla="*/ 1 w 16"/>
                <a:gd name="T7" fmla="*/ 6 h 9"/>
                <a:gd name="T8" fmla="*/ 10 w 16"/>
                <a:gd name="T9" fmla="*/ 1 h 9"/>
                <a:gd name="T10" fmla="*/ 10 w 16"/>
                <a:gd name="T11" fmla="*/ 0 h 9"/>
                <a:gd name="T12" fmla="*/ 11 w 16"/>
                <a:gd name="T13" fmla="*/ 1 h 9"/>
                <a:gd name="T14" fmla="*/ 14 w 16"/>
                <a:gd name="T15" fmla="*/ 3 h 9"/>
                <a:gd name="T16" fmla="*/ 14 w 16"/>
                <a:gd name="T17" fmla="*/ 3 h 9"/>
                <a:gd name="T18" fmla="*/ 6 w 16"/>
                <a:gd name="T19" fmla="*/ 8 h 9"/>
                <a:gd name="T20" fmla="*/ 5 w 16"/>
                <a:gd name="T21" fmla="*/ 9 h 9"/>
                <a:gd name="T22" fmla="*/ 10 w 16"/>
                <a:gd name="T23" fmla="*/ 0 h 9"/>
                <a:gd name="T24" fmla="*/ 9 w 16"/>
                <a:gd name="T25" fmla="*/ 0 h 9"/>
                <a:gd name="T26" fmla="*/ 0 w 16"/>
                <a:gd name="T27" fmla="*/ 5 h 9"/>
                <a:gd name="T28" fmla="*/ 0 w 16"/>
                <a:gd name="T29" fmla="*/ 7 h 9"/>
                <a:gd name="T30" fmla="*/ 4 w 16"/>
                <a:gd name="T31" fmla="*/ 9 h 9"/>
                <a:gd name="T32" fmla="*/ 5 w 16"/>
                <a:gd name="T33" fmla="*/ 9 h 9"/>
                <a:gd name="T34" fmla="*/ 6 w 16"/>
                <a:gd name="T35" fmla="*/ 9 h 9"/>
                <a:gd name="T36" fmla="*/ 15 w 16"/>
                <a:gd name="T37" fmla="*/ 4 h 9"/>
                <a:gd name="T38" fmla="*/ 15 w 16"/>
                <a:gd name="T39" fmla="*/ 2 h 9"/>
                <a:gd name="T40" fmla="*/ 12 w 16"/>
                <a:gd name="T41" fmla="*/ 0 h 9"/>
                <a:gd name="T42" fmla="*/ 10 w 16"/>
                <a:gd name="T4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9">
                  <a:moveTo>
                    <a:pt x="5" y="9"/>
                  </a:moveTo>
                  <a:cubicBezTo>
                    <a:pt x="5" y="9"/>
                    <a:pt x="4" y="9"/>
                    <a:pt x="4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0"/>
                    <a:pt x="10" y="0"/>
                  </a:cubicBezTo>
                  <a:cubicBezTo>
                    <a:pt x="11" y="0"/>
                    <a:pt x="11" y="1"/>
                    <a:pt x="11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5" y="3"/>
                    <a:pt x="14" y="3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5" y="9"/>
                    <a:pt x="5" y="9"/>
                  </a:cubicBezTo>
                  <a:moveTo>
                    <a:pt x="10" y="0"/>
                  </a:moveTo>
                  <a:cubicBezTo>
                    <a:pt x="10" y="0"/>
                    <a:pt x="9" y="0"/>
                    <a:pt x="9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7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3"/>
                    <a:pt x="16" y="3"/>
                    <a:pt x="15" y="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0" y="0"/>
                  </a:cubicBezTo>
                </a:path>
              </a:pathLst>
            </a:custGeom>
            <a:solidFill>
              <a:srgbClr val="8EADF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2" name="Freeform 70">
              <a:extLst>
                <a:ext uri="{FF2B5EF4-FFF2-40B4-BE49-F238E27FC236}">
                  <a16:creationId xmlns:a16="http://schemas.microsoft.com/office/drawing/2014/main" id="{22F27DD6-D086-4F21-8339-580E1DEA9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5" y="5699125"/>
              <a:ext cx="36513" cy="19050"/>
            </a:xfrm>
            <a:custGeom>
              <a:avLst/>
              <a:gdLst>
                <a:gd name="T0" fmla="*/ 23 w 23"/>
                <a:gd name="T1" fmla="*/ 4 h 12"/>
                <a:gd name="T2" fmla="*/ 23 w 23"/>
                <a:gd name="T3" fmla="*/ 4 h 12"/>
                <a:gd name="T4" fmla="*/ 7 w 23"/>
                <a:gd name="T5" fmla="*/ 12 h 12"/>
                <a:gd name="T6" fmla="*/ 7 w 23"/>
                <a:gd name="T7" fmla="*/ 12 h 12"/>
                <a:gd name="T8" fmla="*/ 0 w 23"/>
                <a:gd name="T9" fmla="*/ 9 h 12"/>
                <a:gd name="T10" fmla="*/ 0 w 23"/>
                <a:gd name="T11" fmla="*/ 9 h 12"/>
                <a:gd name="T12" fmla="*/ 16 w 23"/>
                <a:gd name="T13" fmla="*/ 0 h 12"/>
                <a:gd name="T14" fmla="*/ 18 w 23"/>
                <a:gd name="T15" fmla="*/ 0 h 12"/>
                <a:gd name="T16" fmla="*/ 23 w 23"/>
                <a:gd name="T1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2">
                  <a:moveTo>
                    <a:pt x="23" y="4"/>
                  </a:moveTo>
                  <a:lnTo>
                    <a:pt x="23" y="4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0" y="9"/>
                  </a:lnTo>
                  <a:lnTo>
                    <a:pt x="0" y="9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3" y="4"/>
                  </a:ln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3" name="Freeform 71">
              <a:extLst>
                <a:ext uri="{FF2B5EF4-FFF2-40B4-BE49-F238E27FC236}">
                  <a16:creationId xmlns:a16="http://schemas.microsoft.com/office/drawing/2014/main" id="{F2FEB7D6-B4FB-428C-B9C4-1D2B419CF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8163" y="5697538"/>
              <a:ext cx="6350" cy="1588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0 w 2"/>
                <a:gd name="T5" fmla="*/ 1 h 1"/>
                <a:gd name="T6" fmla="*/ 1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CFC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4" name="Freeform 72">
              <a:extLst>
                <a:ext uri="{FF2B5EF4-FFF2-40B4-BE49-F238E27FC236}">
                  <a16:creationId xmlns:a16="http://schemas.microsoft.com/office/drawing/2014/main" id="{C84DD657-380C-4AA1-9F6D-1916F29E9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2275" y="6750050"/>
              <a:ext cx="134938" cy="92075"/>
            </a:xfrm>
            <a:custGeom>
              <a:avLst/>
              <a:gdLst>
                <a:gd name="T0" fmla="*/ 49 w 49"/>
                <a:gd name="T1" fmla="*/ 14 h 33"/>
                <a:gd name="T2" fmla="*/ 25 w 49"/>
                <a:gd name="T3" fmla="*/ 0 h 33"/>
                <a:gd name="T4" fmla="*/ 25 w 49"/>
                <a:gd name="T5" fmla="*/ 0 h 33"/>
                <a:gd name="T6" fmla="*/ 25 w 49"/>
                <a:gd name="T7" fmla="*/ 0 h 33"/>
                <a:gd name="T8" fmla="*/ 25 w 49"/>
                <a:gd name="T9" fmla="*/ 0 h 33"/>
                <a:gd name="T10" fmla="*/ 23 w 49"/>
                <a:gd name="T11" fmla="*/ 0 h 33"/>
                <a:gd name="T12" fmla="*/ 4 w 49"/>
                <a:gd name="T13" fmla="*/ 11 h 33"/>
                <a:gd name="T14" fmla="*/ 0 w 49"/>
                <a:gd name="T15" fmla="*/ 18 h 33"/>
                <a:gd name="T16" fmla="*/ 1 w 49"/>
                <a:gd name="T17" fmla="*/ 20 h 33"/>
                <a:gd name="T18" fmla="*/ 1 w 49"/>
                <a:gd name="T19" fmla="*/ 20 h 33"/>
                <a:gd name="T20" fmla="*/ 1 w 49"/>
                <a:gd name="T21" fmla="*/ 20 h 33"/>
                <a:gd name="T22" fmla="*/ 1 w 49"/>
                <a:gd name="T23" fmla="*/ 20 h 33"/>
                <a:gd name="T24" fmla="*/ 24 w 49"/>
                <a:gd name="T25" fmla="*/ 33 h 33"/>
                <a:gd name="T26" fmla="*/ 49 w 49"/>
                <a:gd name="T27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33">
                  <a:moveTo>
                    <a:pt x="49" y="14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3" y="0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12"/>
                    <a:pt x="0" y="15"/>
                    <a:pt x="0" y="18"/>
                  </a:cubicBezTo>
                  <a:cubicBezTo>
                    <a:pt x="0" y="19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24" y="33"/>
                    <a:pt x="24" y="33"/>
                    <a:pt x="24" y="33"/>
                  </a:cubicBezTo>
                  <a:lnTo>
                    <a:pt x="49" y="14"/>
                  </a:lnTo>
                  <a:close/>
                </a:path>
              </a:pathLst>
            </a:custGeom>
            <a:solidFill>
              <a:srgbClr val="165A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5" name="Freeform 73">
              <a:extLst>
                <a:ext uri="{FF2B5EF4-FFF2-40B4-BE49-F238E27FC236}">
                  <a16:creationId xmlns:a16="http://schemas.microsoft.com/office/drawing/2014/main" id="{106D3829-6428-4625-8434-5466E6F41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5775" y="6783388"/>
              <a:ext cx="71438" cy="63500"/>
            </a:xfrm>
            <a:custGeom>
              <a:avLst/>
              <a:gdLst>
                <a:gd name="T0" fmla="*/ 23 w 26"/>
                <a:gd name="T1" fmla="*/ 11 h 23"/>
                <a:gd name="T2" fmla="*/ 4 w 26"/>
                <a:gd name="T3" fmla="*/ 22 h 23"/>
                <a:gd name="T4" fmla="*/ 0 w 26"/>
                <a:gd name="T5" fmla="*/ 19 h 23"/>
                <a:gd name="T6" fmla="*/ 4 w 26"/>
                <a:gd name="T7" fmla="*/ 13 h 23"/>
                <a:gd name="T8" fmla="*/ 23 w 26"/>
                <a:gd name="T9" fmla="*/ 2 h 23"/>
                <a:gd name="T10" fmla="*/ 26 w 26"/>
                <a:gd name="T11" fmla="*/ 4 h 23"/>
                <a:gd name="T12" fmla="*/ 23 w 26"/>
                <a:gd name="T1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3">
                  <a:moveTo>
                    <a:pt x="23" y="11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2" y="23"/>
                    <a:pt x="0" y="22"/>
                    <a:pt x="0" y="19"/>
                  </a:cubicBezTo>
                  <a:cubicBezTo>
                    <a:pt x="0" y="17"/>
                    <a:pt x="2" y="14"/>
                    <a:pt x="4" y="13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4" y="0"/>
                    <a:pt x="26" y="2"/>
                    <a:pt x="26" y="4"/>
                  </a:cubicBezTo>
                  <a:cubicBezTo>
                    <a:pt x="26" y="7"/>
                    <a:pt x="24" y="9"/>
                    <a:pt x="23" y="11"/>
                  </a:cubicBezTo>
                  <a:close/>
                </a:path>
              </a:pathLst>
            </a:custGeom>
            <a:solidFill>
              <a:srgbClr val="0250C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2E5D1F48-36D5-4687-8786-EE578330D1E6}"/>
              </a:ext>
            </a:extLst>
          </p:cNvPr>
          <p:cNvGrpSpPr/>
          <p:nvPr/>
        </p:nvGrpSpPr>
        <p:grpSpPr>
          <a:xfrm>
            <a:off x="1863262" y="1956755"/>
            <a:ext cx="1498405" cy="2078561"/>
            <a:chOff x="3321050" y="4143375"/>
            <a:chExt cx="2997200" cy="4157663"/>
          </a:xfrm>
          <a:effectLst>
            <a:outerShdw blurRad="292100" dist="139700" dir="2700000" algn="ctr" rotWithShape="0">
              <a:schemeClr val="bg2">
                <a:lumMod val="25000"/>
                <a:alpha val="68000"/>
              </a:schemeClr>
            </a:outerShdw>
          </a:effectLst>
        </p:grpSpPr>
        <p:sp>
          <p:nvSpPr>
            <p:cNvPr id="107" name="Freeform 75">
              <a:extLst>
                <a:ext uri="{FF2B5EF4-FFF2-40B4-BE49-F238E27FC236}">
                  <a16:creationId xmlns:a16="http://schemas.microsoft.com/office/drawing/2014/main" id="{C5B8CC84-EBCA-404D-85CC-F813C977C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1050" y="4143375"/>
              <a:ext cx="2955925" cy="4157663"/>
            </a:xfrm>
            <a:custGeom>
              <a:avLst/>
              <a:gdLst>
                <a:gd name="T0" fmla="*/ 1071 w 1071"/>
                <a:gd name="T1" fmla="*/ 50 h 1504"/>
                <a:gd name="T2" fmla="*/ 1071 w 1071"/>
                <a:gd name="T3" fmla="*/ 886 h 1504"/>
                <a:gd name="T4" fmla="*/ 23 w 1071"/>
                <a:gd name="T5" fmla="*/ 1491 h 1504"/>
                <a:gd name="T6" fmla="*/ 15 w 1071"/>
                <a:gd name="T7" fmla="*/ 1495 h 1504"/>
                <a:gd name="T8" fmla="*/ 0 w 1071"/>
                <a:gd name="T9" fmla="*/ 1504 h 1504"/>
                <a:gd name="T10" fmla="*/ 0 w 1071"/>
                <a:gd name="T11" fmla="*/ 663 h 1504"/>
                <a:gd name="T12" fmla="*/ 62 w 1071"/>
                <a:gd name="T13" fmla="*/ 556 h 1504"/>
                <a:gd name="T14" fmla="*/ 266 w 1071"/>
                <a:gd name="T15" fmla="*/ 438 h 1504"/>
                <a:gd name="T16" fmla="*/ 779 w 1071"/>
                <a:gd name="T17" fmla="*/ 142 h 1504"/>
                <a:gd name="T18" fmla="*/ 1004 w 1071"/>
                <a:gd name="T19" fmla="*/ 12 h 1504"/>
                <a:gd name="T20" fmla="*/ 1060 w 1071"/>
                <a:gd name="T21" fmla="*/ 22 h 1504"/>
                <a:gd name="T22" fmla="*/ 1071 w 1071"/>
                <a:gd name="T23" fmla="*/ 50 h 1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1" h="1504">
                  <a:moveTo>
                    <a:pt x="1071" y="50"/>
                  </a:moveTo>
                  <a:cubicBezTo>
                    <a:pt x="1071" y="886"/>
                    <a:pt x="1071" y="886"/>
                    <a:pt x="1071" y="886"/>
                  </a:cubicBezTo>
                  <a:cubicBezTo>
                    <a:pt x="23" y="1491"/>
                    <a:pt x="23" y="1491"/>
                    <a:pt x="23" y="1491"/>
                  </a:cubicBezTo>
                  <a:cubicBezTo>
                    <a:pt x="15" y="1495"/>
                    <a:pt x="15" y="1495"/>
                    <a:pt x="15" y="1495"/>
                  </a:cubicBezTo>
                  <a:cubicBezTo>
                    <a:pt x="0" y="1504"/>
                    <a:pt x="0" y="1504"/>
                    <a:pt x="0" y="1504"/>
                  </a:cubicBezTo>
                  <a:cubicBezTo>
                    <a:pt x="0" y="663"/>
                    <a:pt x="0" y="663"/>
                    <a:pt x="0" y="663"/>
                  </a:cubicBezTo>
                  <a:cubicBezTo>
                    <a:pt x="0" y="619"/>
                    <a:pt x="23" y="578"/>
                    <a:pt x="62" y="556"/>
                  </a:cubicBezTo>
                  <a:cubicBezTo>
                    <a:pt x="266" y="438"/>
                    <a:pt x="266" y="438"/>
                    <a:pt x="266" y="438"/>
                  </a:cubicBezTo>
                  <a:cubicBezTo>
                    <a:pt x="779" y="142"/>
                    <a:pt x="779" y="142"/>
                    <a:pt x="779" y="142"/>
                  </a:cubicBezTo>
                  <a:cubicBezTo>
                    <a:pt x="1004" y="12"/>
                    <a:pt x="1004" y="12"/>
                    <a:pt x="1004" y="12"/>
                  </a:cubicBezTo>
                  <a:cubicBezTo>
                    <a:pt x="1024" y="0"/>
                    <a:pt x="1047" y="6"/>
                    <a:pt x="1060" y="22"/>
                  </a:cubicBezTo>
                  <a:cubicBezTo>
                    <a:pt x="1067" y="29"/>
                    <a:pt x="1071" y="39"/>
                    <a:pt x="1071" y="50"/>
                  </a:cubicBezTo>
                  <a:close/>
                </a:path>
              </a:pathLst>
            </a:custGeom>
            <a:solidFill>
              <a:srgbClr val="2E70E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0" name="Freeform 78">
              <a:extLst>
                <a:ext uri="{FF2B5EF4-FFF2-40B4-BE49-F238E27FC236}">
                  <a16:creationId xmlns:a16="http://schemas.microsoft.com/office/drawing/2014/main" id="{165212D0-7C18-48DF-9D5B-79B544B50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2325" y="4162425"/>
              <a:ext cx="2955925" cy="4090988"/>
            </a:xfrm>
            <a:custGeom>
              <a:avLst/>
              <a:gdLst>
                <a:gd name="T0" fmla="*/ 1005 w 1071"/>
                <a:gd name="T1" fmla="*/ 17 h 1480"/>
                <a:gd name="T2" fmla="*/ 62 w 1071"/>
                <a:gd name="T3" fmla="*/ 561 h 1480"/>
                <a:gd name="T4" fmla="*/ 0 w 1071"/>
                <a:gd name="T5" fmla="*/ 668 h 1480"/>
                <a:gd name="T6" fmla="*/ 0 w 1071"/>
                <a:gd name="T7" fmla="*/ 1480 h 1480"/>
                <a:gd name="T8" fmla="*/ 1071 w 1071"/>
                <a:gd name="T9" fmla="*/ 862 h 1480"/>
                <a:gd name="T10" fmla="*/ 1071 w 1071"/>
                <a:gd name="T11" fmla="*/ 55 h 1480"/>
                <a:gd name="T12" fmla="*/ 1005 w 1071"/>
                <a:gd name="T13" fmla="*/ 17 h 1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1" h="1480">
                  <a:moveTo>
                    <a:pt x="1005" y="17"/>
                  </a:moveTo>
                  <a:cubicBezTo>
                    <a:pt x="62" y="561"/>
                    <a:pt x="62" y="561"/>
                    <a:pt x="62" y="561"/>
                  </a:cubicBezTo>
                  <a:cubicBezTo>
                    <a:pt x="24" y="583"/>
                    <a:pt x="0" y="624"/>
                    <a:pt x="0" y="668"/>
                  </a:cubicBezTo>
                  <a:cubicBezTo>
                    <a:pt x="0" y="1480"/>
                    <a:pt x="0" y="1480"/>
                    <a:pt x="0" y="1480"/>
                  </a:cubicBezTo>
                  <a:cubicBezTo>
                    <a:pt x="1071" y="862"/>
                    <a:pt x="1071" y="862"/>
                    <a:pt x="1071" y="862"/>
                  </a:cubicBezTo>
                  <a:cubicBezTo>
                    <a:pt x="1071" y="55"/>
                    <a:pt x="1071" y="55"/>
                    <a:pt x="1071" y="55"/>
                  </a:cubicBezTo>
                  <a:cubicBezTo>
                    <a:pt x="1071" y="21"/>
                    <a:pt x="1034" y="0"/>
                    <a:pt x="1005" y="17"/>
                  </a:cubicBezTo>
                  <a:close/>
                </a:path>
              </a:pathLst>
            </a:custGeom>
            <a:solidFill>
              <a:srgbClr val="165A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1" name="Freeform 79">
              <a:extLst>
                <a:ext uri="{FF2B5EF4-FFF2-40B4-BE49-F238E27FC236}">
                  <a16:creationId xmlns:a16="http://schemas.microsoft.com/office/drawing/2014/main" id="{6C79BA31-D46D-4024-9BA6-A77159FC0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8538" y="4371975"/>
              <a:ext cx="2633663" cy="3582988"/>
            </a:xfrm>
            <a:custGeom>
              <a:avLst/>
              <a:gdLst>
                <a:gd name="T0" fmla="*/ 1659 w 1659"/>
                <a:gd name="T1" fmla="*/ 0 h 2257"/>
                <a:gd name="T2" fmla="*/ 0 w 1659"/>
                <a:gd name="T3" fmla="*/ 953 h 2257"/>
                <a:gd name="T4" fmla="*/ 0 w 1659"/>
                <a:gd name="T5" fmla="*/ 2257 h 2257"/>
                <a:gd name="T6" fmla="*/ 1659 w 1659"/>
                <a:gd name="T7" fmla="*/ 1305 h 2257"/>
                <a:gd name="T8" fmla="*/ 1659 w 1659"/>
                <a:gd name="T9" fmla="*/ 0 h 2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9" h="2257">
                  <a:moveTo>
                    <a:pt x="1659" y="0"/>
                  </a:moveTo>
                  <a:lnTo>
                    <a:pt x="0" y="953"/>
                  </a:lnTo>
                  <a:lnTo>
                    <a:pt x="0" y="2257"/>
                  </a:lnTo>
                  <a:lnTo>
                    <a:pt x="1659" y="1305"/>
                  </a:lnTo>
                  <a:lnTo>
                    <a:pt x="1659" y="0"/>
                  </a:ln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015C059D-1D62-4069-91C8-A7BB17FB69FF}"/>
              </a:ext>
            </a:extLst>
          </p:cNvPr>
          <p:cNvGrpSpPr/>
          <p:nvPr/>
        </p:nvGrpSpPr>
        <p:grpSpPr>
          <a:xfrm>
            <a:off x="1883897" y="3157543"/>
            <a:ext cx="2470622" cy="1516659"/>
            <a:chOff x="3362325" y="6545263"/>
            <a:chExt cx="4941888" cy="3033713"/>
          </a:xfrm>
          <a:effectLst>
            <a:outerShdw blurRad="292100" dist="139700" dir="2700000" algn="ctr" rotWithShape="0">
              <a:schemeClr val="bg2">
                <a:lumMod val="25000"/>
                <a:alpha val="68000"/>
              </a:schemeClr>
            </a:outerShdw>
          </a:effectLst>
        </p:grpSpPr>
        <p:sp>
          <p:nvSpPr>
            <p:cNvPr id="106" name="Freeform 74">
              <a:extLst>
                <a:ext uri="{FF2B5EF4-FFF2-40B4-BE49-F238E27FC236}">
                  <a16:creationId xmlns:a16="http://schemas.microsoft.com/office/drawing/2014/main" id="{57FCE56A-79AC-47CC-94E9-DF8826A89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2325" y="6681788"/>
              <a:ext cx="4941888" cy="2897188"/>
            </a:xfrm>
            <a:custGeom>
              <a:avLst/>
              <a:gdLst>
                <a:gd name="T0" fmla="*/ 1791 w 1791"/>
                <a:gd name="T1" fmla="*/ 449 h 1048"/>
                <a:gd name="T2" fmla="*/ 1791 w 1791"/>
                <a:gd name="T3" fmla="*/ 449 h 1048"/>
                <a:gd name="T4" fmla="*/ 1789 w 1791"/>
                <a:gd name="T5" fmla="*/ 462 h 1048"/>
                <a:gd name="T6" fmla="*/ 1760 w 1791"/>
                <a:gd name="T7" fmla="*/ 502 h 1048"/>
                <a:gd name="T8" fmla="*/ 870 w 1791"/>
                <a:gd name="T9" fmla="*/ 1016 h 1048"/>
                <a:gd name="T10" fmla="*/ 690 w 1791"/>
                <a:gd name="T11" fmla="*/ 1016 h 1048"/>
                <a:gd name="T12" fmla="*/ 23 w 1791"/>
                <a:gd name="T13" fmla="*/ 631 h 1048"/>
                <a:gd name="T14" fmla="*/ 0 w 1791"/>
                <a:gd name="T15" fmla="*/ 618 h 1048"/>
                <a:gd name="T16" fmla="*/ 1071 w 1791"/>
                <a:gd name="T17" fmla="*/ 0 h 1048"/>
                <a:gd name="T18" fmla="*/ 1760 w 1791"/>
                <a:gd name="T19" fmla="*/ 397 h 1048"/>
                <a:gd name="T20" fmla="*/ 1791 w 1791"/>
                <a:gd name="T21" fmla="*/ 449 h 1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91" h="1048">
                  <a:moveTo>
                    <a:pt x="1791" y="449"/>
                  </a:moveTo>
                  <a:cubicBezTo>
                    <a:pt x="1791" y="449"/>
                    <a:pt x="1791" y="449"/>
                    <a:pt x="1791" y="449"/>
                  </a:cubicBezTo>
                  <a:cubicBezTo>
                    <a:pt x="1791" y="454"/>
                    <a:pt x="1790" y="458"/>
                    <a:pt x="1789" y="462"/>
                  </a:cubicBezTo>
                  <a:cubicBezTo>
                    <a:pt x="1786" y="478"/>
                    <a:pt x="1776" y="493"/>
                    <a:pt x="1760" y="502"/>
                  </a:cubicBezTo>
                  <a:cubicBezTo>
                    <a:pt x="870" y="1016"/>
                    <a:pt x="870" y="1016"/>
                    <a:pt x="870" y="1016"/>
                  </a:cubicBezTo>
                  <a:cubicBezTo>
                    <a:pt x="815" y="1048"/>
                    <a:pt x="746" y="1048"/>
                    <a:pt x="690" y="1016"/>
                  </a:cubicBezTo>
                  <a:cubicBezTo>
                    <a:pt x="23" y="631"/>
                    <a:pt x="23" y="631"/>
                    <a:pt x="23" y="631"/>
                  </a:cubicBezTo>
                  <a:cubicBezTo>
                    <a:pt x="0" y="618"/>
                    <a:pt x="0" y="618"/>
                    <a:pt x="0" y="618"/>
                  </a:cubicBezTo>
                  <a:cubicBezTo>
                    <a:pt x="1071" y="0"/>
                    <a:pt x="1071" y="0"/>
                    <a:pt x="1071" y="0"/>
                  </a:cubicBezTo>
                  <a:cubicBezTo>
                    <a:pt x="1760" y="397"/>
                    <a:pt x="1760" y="397"/>
                    <a:pt x="1760" y="397"/>
                  </a:cubicBezTo>
                  <a:cubicBezTo>
                    <a:pt x="1780" y="408"/>
                    <a:pt x="1791" y="429"/>
                    <a:pt x="1791" y="449"/>
                  </a:cubicBezTo>
                  <a:close/>
                </a:path>
              </a:pathLst>
            </a:custGeom>
            <a:solidFill>
              <a:srgbClr val="2E70E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8" name="Freeform 76">
              <a:extLst>
                <a:ext uri="{FF2B5EF4-FFF2-40B4-BE49-F238E27FC236}">
                  <a16:creationId xmlns:a16="http://schemas.microsoft.com/office/drawing/2014/main" id="{3164B0F1-22A6-4AA7-A304-A6871E92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2325" y="6545263"/>
              <a:ext cx="4941888" cy="2897188"/>
            </a:xfrm>
            <a:custGeom>
              <a:avLst/>
              <a:gdLst>
                <a:gd name="T0" fmla="*/ 1791 w 1791"/>
                <a:gd name="T1" fmla="*/ 449 h 1048"/>
                <a:gd name="T2" fmla="*/ 1791 w 1791"/>
                <a:gd name="T3" fmla="*/ 449 h 1048"/>
                <a:gd name="T4" fmla="*/ 1789 w 1791"/>
                <a:gd name="T5" fmla="*/ 462 h 1048"/>
                <a:gd name="T6" fmla="*/ 1760 w 1791"/>
                <a:gd name="T7" fmla="*/ 502 h 1048"/>
                <a:gd name="T8" fmla="*/ 870 w 1791"/>
                <a:gd name="T9" fmla="*/ 1015 h 1048"/>
                <a:gd name="T10" fmla="*/ 690 w 1791"/>
                <a:gd name="T11" fmla="*/ 1015 h 1048"/>
                <a:gd name="T12" fmla="*/ 23 w 1791"/>
                <a:gd name="T13" fmla="*/ 631 h 1048"/>
                <a:gd name="T14" fmla="*/ 0 w 1791"/>
                <a:gd name="T15" fmla="*/ 618 h 1048"/>
                <a:gd name="T16" fmla="*/ 1071 w 1791"/>
                <a:gd name="T17" fmla="*/ 0 h 1048"/>
                <a:gd name="T18" fmla="*/ 1760 w 1791"/>
                <a:gd name="T19" fmla="*/ 397 h 1048"/>
                <a:gd name="T20" fmla="*/ 1791 w 1791"/>
                <a:gd name="T21" fmla="*/ 449 h 1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91" h="1048">
                  <a:moveTo>
                    <a:pt x="1791" y="449"/>
                  </a:moveTo>
                  <a:cubicBezTo>
                    <a:pt x="1791" y="449"/>
                    <a:pt x="1791" y="449"/>
                    <a:pt x="1791" y="449"/>
                  </a:cubicBezTo>
                  <a:cubicBezTo>
                    <a:pt x="1791" y="453"/>
                    <a:pt x="1790" y="458"/>
                    <a:pt x="1789" y="462"/>
                  </a:cubicBezTo>
                  <a:cubicBezTo>
                    <a:pt x="1786" y="478"/>
                    <a:pt x="1776" y="492"/>
                    <a:pt x="1760" y="502"/>
                  </a:cubicBezTo>
                  <a:cubicBezTo>
                    <a:pt x="870" y="1015"/>
                    <a:pt x="870" y="1015"/>
                    <a:pt x="870" y="1015"/>
                  </a:cubicBezTo>
                  <a:cubicBezTo>
                    <a:pt x="815" y="1048"/>
                    <a:pt x="746" y="1048"/>
                    <a:pt x="690" y="1015"/>
                  </a:cubicBezTo>
                  <a:cubicBezTo>
                    <a:pt x="23" y="631"/>
                    <a:pt x="23" y="631"/>
                    <a:pt x="23" y="631"/>
                  </a:cubicBezTo>
                  <a:cubicBezTo>
                    <a:pt x="0" y="618"/>
                    <a:pt x="0" y="618"/>
                    <a:pt x="0" y="618"/>
                  </a:cubicBezTo>
                  <a:cubicBezTo>
                    <a:pt x="1071" y="0"/>
                    <a:pt x="1071" y="0"/>
                    <a:pt x="1071" y="0"/>
                  </a:cubicBezTo>
                  <a:cubicBezTo>
                    <a:pt x="1760" y="397"/>
                    <a:pt x="1760" y="397"/>
                    <a:pt x="1760" y="397"/>
                  </a:cubicBezTo>
                  <a:cubicBezTo>
                    <a:pt x="1780" y="408"/>
                    <a:pt x="1791" y="428"/>
                    <a:pt x="1791" y="449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9" name="Freeform 77">
              <a:extLst>
                <a:ext uri="{FF2B5EF4-FFF2-40B4-BE49-F238E27FC236}">
                  <a16:creationId xmlns:a16="http://schemas.microsoft.com/office/drawing/2014/main" id="{96DF53F8-26FA-4A1E-8268-E12E93505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4750" y="6723063"/>
              <a:ext cx="3702050" cy="2178050"/>
            </a:xfrm>
            <a:custGeom>
              <a:avLst/>
              <a:gdLst>
                <a:gd name="T0" fmla="*/ 1325 w 1341"/>
                <a:gd name="T1" fmla="*/ 258 h 788"/>
                <a:gd name="T2" fmla="*/ 419 w 1341"/>
                <a:gd name="T3" fmla="*/ 781 h 788"/>
                <a:gd name="T4" fmla="*/ 378 w 1341"/>
                <a:gd name="T5" fmla="*/ 781 h 788"/>
                <a:gd name="T6" fmla="*/ 15 w 1341"/>
                <a:gd name="T7" fmla="*/ 571 h 788"/>
                <a:gd name="T8" fmla="*/ 15 w 1341"/>
                <a:gd name="T9" fmla="*/ 533 h 788"/>
                <a:gd name="T10" fmla="*/ 924 w 1341"/>
                <a:gd name="T11" fmla="*/ 7 h 788"/>
                <a:gd name="T12" fmla="*/ 965 w 1341"/>
                <a:gd name="T13" fmla="*/ 7 h 788"/>
                <a:gd name="T14" fmla="*/ 1325 w 1341"/>
                <a:gd name="T15" fmla="*/ 215 h 788"/>
                <a:gd name="T16" fmla="*/ 1325 w 1341"/>
                <a:gd name="T17" fmla="*/ 258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41" h="788">
                  <a:moveTo>
                    <a:pt x="1325" y="258"/>
                  </a:moveTo>
                  <a:cubicBezTo>
                    <a:pt x="419" y="781"/>
                    <a:pt x="419" y="781"/>
                    <a:pt x="419" y="781"/>
                  </a:cubicBezTo>
                  <a:cubicBezTo>
                    <a:pt x="406" y="788"/>
                    <a:pt x="391" y="788"/>
                    <a:pt x="378" y="781"/>
                  </a:cubicBezTo>
                  <a:cubicBezTo>
                    <a:pt x="15" y="571"/>
                    <a:pt x="15" y="571"/>
                    <a:pt x="15" y="571"/>
                  </a:cubicBezTo>
                  <a:cubicBezTo>
                    <a:pt x="0" y="562"/>
                    <a:pt x="0" y="541"/>
                    <a:pt x="15" y="533"/>
                  </a:cubicBezTo>
                  <a:cubicBezTo>
                    <a:pt x="924" y="7"/>
                    <a:pt x="924" y="7"/>
                    <a:pt x="924" y="7"/>
                  </a:cubicBezTo>
                  <a:cubicBezTo>
                    <a:pt x="937" y="0"/>
                    <a:pt x="952" y="0"/>
                    <a:pt x="965" y="7"/>
                  </a:cubicBezTo>
                  <a:cubicBezTo>
                    <a:pt x="1325" y="215"/>
                    <a:pt x="1325" y="215"/>
                    <a:pt x="1325" y="215"/>
                  </a:cubicBezTo>
                  <a:cubicBezTo>
                    <a:pt x="1341" y="225"/>
                    <a:pt x="1341" y="248"/>
                    <a:pt x="1325" y="258"/>
                  </a:cubicBezTo>
                  <a:close/>
                </a:path>
              </a:pathLst>
            </a:custGeom>
            <a:solidFill>
              <a:srgbClr val="2E70E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2" name="Freeform 80">
              <a:extLst>
                <a:ext uri="{FF2B5EF4-FFF2-40B4-BE49-F238E27FC236}">
                  <a16:creationId xmlns:a16="http://schemas.microsoft.com/office/drawing/2014/main" id="{B2D93BEF-614B-4127-BA1E-EDCEC4C1E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988" y="7786688"/>
              <a:ext cx="998538" cy="577850"/>
            </a:xfrm>
            <a:custGeom>
              <a:avLst/>
              <a:gdLst>
                <a:gd name="T0" fmla="*/ 358 w 362"/>
                <a:gd name="T1" fmla="*/ 30 h 209"/>
                <a:gd name="T2" fmla="*/ 358 w 362"/>
                <a:gd name="T3" fmla="*/ 39 h 209"/>
                <a:gd name="T4" fmla="*/ 68 w 362"/>
                <a:gd name="T5" fmla="*/ 206 h 209"/>
                <a:gd name="T6" fmla="*/ 52 w 362"/>
                <a:gd name="T7" fmla="*/ 206 h 209"/>
                <a:gd name="T8" fmla="*/ 5 w 362"/>
                <a:gd name="T9" fmla="*/ 179 h 209"/>
                <a:gd name="T10" fmla="*/ 5 w 362"/>
                <a:gd name="T11" fmla="*/ 170 h 209"/>
                <a:gd name="T12" fmla="*/ 295 w 362"/>
                <a:gd name="T13" fmla="*/ 2 h 209"/>
                <a:gd name="T14" fmla="*/ 310 w 362"/>
                <a:gd name="T15" fmla="*/ 2 h 209"/>
                <a:gd name="T16" fmla="*/ 358 w 362"/>
                <a:gd name="T17" fmla="*/ 3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2" h="209">
                  <a:moveTo>
                    <a:pt x="358" y="30"/>
                  </a:moveTo>
                  <a:cubicBezTo>
                    <a:pt x="362" y="32"/>
                    <a:pt x="362" y="36"/>
                    <a:pt x="358" y="39"/>
                  </a:cubicBezTo>
                  <a:cubicBezTo>
                    <a:pt x="68" y="206"/>
                    <a:pt x="68" y="206"/>
                    <a:pt x="68" y="206"/>
                  </a:cubicBezTo>
                  <a:cubicBezTo>
                    <a:pt x="63" y="209"/>
                    <a:pt x="56" y="209"/>
                    <a:pt x="52" y="206"/>
                  </a:cubicBezTo>
                  <a:cubicBezTo>
                    <a:pt x="5" y="179"/>
                    <a:pt x="5" y="179"/>
                    <a:pt x="5" y="179"/>
                  </a:cubicBezTo>
                  <a:cubicBezTo>
                    <a:pt x="0" y="176"/>
                    <a:pt x="0" y="172"/>
                    <a:pt x="5" y="170"/>
                  </a:cubicBezTo>
                  <a:cubicBezTo>
                    <a:pt x="295" y="2"/>
                    <a:pt x="295" y="2"/>
                    <a:pt x="295" y="2"/>
                  </a:cubicBezTo>
                  <a:cubicBezTo>
                    <a:pt x="299" y="0"/>
                    <a:pt x="306" y="0"/>
                    <a:pt x="310" y="2"/>
                  </a:cubicBezTo>
                  <a:lnTo>
                    <a:pt x="358" y="30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3" name="Freeform 81">
              <a:extLst>
                <a:ext uri="{FF2B5EF4-FFF2-40B4-BE49-F238E27FC236}">
                  <a16:creationId xmlns:a16="http://schemas.microsoft.com/office/drawing/2014/main" id="{867E64F0-9CBA-428F-85C7-965019223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1288" y="7067550"/>
              <a:ext cx="417513" cy="241300"/>
            </a:xfrm>
            <a:custGeom>
              <a:avLst/>
              <a:gdLst>
                <a:gd name="T0" fmla="*/ 44 w 151"/>
                <a:gd name="T1" fmla="*/ 85 h 87"/>
                <a:gd name="T2" fmla="*/ 58 w 151"/>
                <a:gd name="T3" fmla="*/ 85 h 87"/>
                <a:gd name="T4" fmla="*/ 147 w 151"/>
                <a:gd name="T5" fmla="*/ 34 h 87"/>
                <a:gd name="T6" fmla="*/ 147 w 151"/>
                <a:gd name="T7" fmla="*/ 26 h 87"/>
                <a:gd name="T8" fmla="*/ 106 w 151"/>
                <a:gd name="T9" fmla="*/ 2 h 87"/>
                <a:gd name="T10" fmla="*/ 93 w 151"/>
                <a:gd name="T11" fmla="*/ 2 h 87"/>
                <a:gd name="T12" fmla="*/ 3 w 151"/>
                <a:gd name="T13" fmla="*/ 54 h 87"/>
                <a:gd name="T14" fmla="*/ 3 w 151"/>
                <a:gd name="T15" fmla="*/ 61 h 87"/>
                <a:gd name="T16" fmla="*/ 44 w 151"/>
                <a:gd name="T17" fmla="*/ 8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87">
                  <a:moveTo>
                    <a:pt x="44" y="85"/>
                  </a:moveTo>
                  <a:cubicBezTo>
                    <a:pt x="48" y="87"/>
                    <a:pt x="54" y="87"/>
                    <a:pt x="58" y="85"/>
                  </a:cubicBezTo>
                  <a:cubicBezTo>
                    <a:pt x="147" y="34"/>
                    <a:pt x="147" y="34"/>
                    <a:pt x="147" y="34"/>
                  </a:cubicBezTo>
                  <a:cubicBezTo>
                    <a:pt x="151" y="31"/>
                    <a:pt x="151" y="28"/>
                    <a:pt x="147" y="26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2" y="0"/>
                    <a:pt x="96" y="0"/>
                    <a:pt x="93" y="2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0" y="56"/>
                    <a:pt x="0" y="59"/>
                    <a:pt x="3" y="61"/>
                  </a:cubicBezTo>
                  <a:lnTo>
                    <a:pt x="44" y="8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4" name="Freeform 82">
              <a:extLst>
                <a:ext uri="{FF2B5EF4-FFF2-40B4-BE49-F238E27FC236}">
                  <a16:creationId xmlns:a16="http://schemas.microsoft.com/office/drawing/2014/main" id="{B84DC38D-FAED-4467-97DB-01918BE91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088" y="8285163"/>
              <a:ext cx="352425" cy="203200"/>
            </a:xfrm>
            <a:custGeom>
              <a:avLst/>
              <a:gdLst>
                <a:gd name="T0" fmla="*/ 4 w 128"/>
                <a:gd name="T1" fmla="*/ 44 h 74"/>
                <a:gd name="T2" fmla="*/ 4 w 128"/>
                <a:gd name="T3" fmla="*/ 35 h 74"/>
                <a:gd name="T4" fmla="*/ 61 w 128"/>
                <a:gd name="T5" fmla="*/ 3 h 74"/>
                <a:gd name="T6" fmla="*/ 76 w 128"/>
                <a:gd name="T7" fmla="*/ 3 h 74"/>
                <a:gd name="T8" fmla="*/ 124 w 128"/>
                <a:gd name="T9" fmla="*/ 30 h 74"/>
                <a:gd name="T10" fmla="*/ 124 w 128"/>
                <a:gd name="T11" fmla="*/ 39 h 74"/>
                <a:gd name="T12" fmla="*/ 67 w 128"/>
                <a:gd name="T13" fmla="*/ 71 h 74"/>
                <a:gd name="T14" fmla="*/ 52 w 128"/>
                <a:gd name="T15" fmla="*/ 71 h 74"/>
                <a:gd name="T16" fmla="*/ 4 w 128"/>
                <a:gd name="T17" fmla="*/ 4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74">
                  <a:moveTo>
                    <a:pt x="4" y="44"/>
                  </a:moveTo>
                  <a:cubicBezTo>
                    <a:pt x="0" y="42"/>
                    <a:pt x="0" y="38"/>
                    <a:pt x="4" y="35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5" y="0"/>
                    <a:pt x="72" y="0"/>
                    <a:pt x="76" y="3"/>
                  </a:cubicBezTo>
                  <a:cubicBezTo>
                    <a:pt x="124" y="30"/>
                    <a:pt x="124" y="30"/>
                    <a:pt x="124" y="30"/>
                  </a:cubicBezTo>
                  <a:cubicBezTo>
                    <a:pt x="128" y="32"/>
                    <a:pt x="128" y="36"/>
                    <a:pt x="124" y="39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63" y="74"/>
                    <a:pt x="56" y="74"/>
                    <a:pt x="52" y="71"/>
                  </a:cubicBezTo>
                  <a:lnTo>
                    <a:pt x="4" y="44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5" name="Freeform 83">
              <a:extLst>
                <a:ext uri="{FF2B5EF4-FFF2-40B4-BE49-F238E27FC236}">
                  <a16:creationId xmlns:a16="http://schemas.microsoft.com/office/drawing/2014/main" id="{B5C3B992-8019-43C7-8777-0F153B8EC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638" y="8408988"/>
              <a:ext cx="309563" cy="179388"/>
            </a:xfrm>
            <a:custGeom>
              <a:avLst/>
              <a:gdLst>
                <a:gd name="T0" fmla="*/ 4 w 112"/>
                <a:gd name="T1" fmla="*/ 35 h 65"/>
                <a:gd name="T2" fmla="*/ 4 w 112"/>
                <a:gd name="T3" fmla="*/ 26 h 65"/>
                <a:gd name="T4" fmla="*/ 44 w 112"/>
                <a:gd name="T5" fmla="*/ 3 h 65"/>
                <a:gd name="T6" fmla="*/ 60 w 112"/>
                <a:gd name="T7" fmla="*/ 3 h 65"/>
                <a:gd name="T8" fmla="*/ 107 w 112"/>
                <a:gd name="T9" fmla="*/ 30 h 65"/>
                <a:gd name="T10" fmla="*/ 107 w 112"/>
                <a:gd name="T11" fmla="*/ 39 h 65"/>
                <a:gd name="T12" fmla="*/ 67 w 112"/>
                <a:gd name="T13" fmla="*/ 62 h 65"/>
                <a:gd name="T14" fmla="*/ 51 w 112"/>
                <a:gd name="T15" fmla="*/ 62 h 65"/>
                <a:gd name="T16" fmla="*/ 4 w 112"/>
                <a:gd name="T17" fmla="*/ 3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65">
                  <a:moveTo>
                    <a:pt x="4" y="35"/>
                  </a:moveTo>
                  <a:cubicBezTo>
                    <a:pt x="0" y="33"/>
                    <a:pt x="0" y="28"/>
                    <a:pt x="4" y="26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9" y="0"/>
                    <a:pt x="56" y="0"/>
                    <a:pt x="60" y="3"/>
                  </a:cubicBezTo>
                  <a:cubicBezTo>
                    <a:pt x="107" y="30"/>
                    <a:pt x="107" y="30"/>
                    <a:pt x="107" y="30"/>
                  </a:cubicBezTo>
                  <a:cubicBezTo>
                    <a:pt x="112" y="32"/>
                    <a:pt x="112" y="37"/>
                    <a:pt x="107" y="39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3" y="65"/>
                    <a:pt x="56" y="65"/>
                    <a:pt x="51" y="62"/>
                  </a:cubicBezTo>
                  <a:lnTo>
                    <a:pt x="4" y="3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6" name="Freeform 84">
              <a:extLst>
                <a:ext uri="{FF2B5EF4-FFF2-40B4-BE49-F238E27FC236}">
                  <a16:creationId xmlns:a16="http://schemas.microsoft.com/office/drawing/2014/main" id="{78CF49F3-F86C-4D49-B43F-A21A3361C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413" y="7662863"/>
              <a:ext cx="352425" cy="204788"/>
            </a:xfrm>
            <a:custGeom>
              <a:avLst/>
              <a:gdLst>
                <a:gd name="T0" fmla="*/ 4 w 128"/>
                <a:gd name="T1" fmla="*/ 44 h 74"/>
                <a:gd name="T2" fmla="*/ 4 w 128"/>
                <a:gd name="T3" fmla="*/ 35 h 74"/>
                <a:gd name="T4" fmla="*/ 60 w 128"/>
                <a:gd name="T5" fmla="*/ 3 h 74"/>
                <a:gd name="T6" fmla="*/ 76 w 128"/>
                <a:gd name="T7" fmla="*/ 3 h 74"/>
                <a:gd name="T8" fmla="*/ 123 w 128"/>
                <a:gd name="T9" fmla="*/ 30 h 74"/>
                <a:gd name="T10" fmla="*/ 123 w 128"/>
                <a:gd name="T11" fmla="*/ 39 h 74"/>
                <a:gd name="T12" fmla="*/ 67 w 128"/>
                <a:gd name="T13" fmla="*/ 71 h 74"/>
                <a:gd name="T14" fmla="*/ 51 w 128"/>
                <a:gd name="T15" fmla="*/ 71 h 74"/>
                <a:gd name="T16" fmla="*/ 4 w 128"/>
                <a:gd name="T17" fmla="*/ 4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74">
                  <a:moveTo>
                    <a:pt x="4" y="44"/>
                  </a:moveTo>
                  <a:cubicBezTo>
                    <a:pt x="0" y="42"/>
                    <a:pt x="0" y="38"/>
                    <a:pt x="4" y="35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5" y="0"/>
                    <a:pt x="72" y="0"/>
                    <a:pt x="76" y="3"/>
                  </a:cubicBezTo>
                  <a:cubicBezTo>
                    <a:pt x="123" y="30"/>
                    <a:pt x="123" y="30"/>
                    <a:pt x="123" y="30"/>
                  </a:cubicBezTo>
                  <a:cubicBezTo>
                    <a:pt x="128" y="32"/>
                    <a:pt x="128" y="36"/>
                    <a:pt x="123" y="39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63" y="74"/>
                    <a:pt x="56" y="74"/>
                    <a:pt x="51" y="71"/>
                  </a:cubicBezTo>
                  <a:lnTo>
                    <a:pt x="4" y="44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7" name="Freeform 85">
              <a:extLst>
                <a:ext uri="{FF2B5EF4-FFF2-40B4-BE49-F238E27FC236}">
                  <a16:creationId xmlns:a16="http://schemas.microsoft.com/office/drawing/2014/main" id="{45BF5334-0144-4DC7-B76F-262D27D6E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7313" y="7562850"/>
              <a:ext cx="307975" cy="177800"/>
            </a:xfrm>
            <a:custGeom>
              <a:avLst/>
              <a:gdLst>
                <a:gd name="T0" fmla="*/ 5 w 112"/>
                <a:gd name="T1" fmla="*/ 35 h 64"/>
                <a:gd name="T2" fmla="*/ 5 w 112"/>
                <a:gd name="T3" fmla="*/ 26 h 64"/>
                <a:gd name="T4" fmla="*/ 45 w 112"/>
                <a:gd name="T5" fmla="*/ 2 h 64"/>
                <a:gd name="T6" fmla="*/ 61 w 112"/>
                <a:gd name="T7" fmla="*/ 2 h 64"/>
                <a:gd name="T8" fmla="*/ 108 w 112"/>
                <a:gd name="T9" fmla="*/ 30 h 64"/>
                <a:gd name="T10" fmla="*/ 108 w 112"/>
                <a:gd name="T11" fmla="*/ 39 h 64"/>
                <a:gd name="T12" fmla="*/ 68 w 112"/>
                <a:gd name="T13" fmla="*/ 62 h 64"/>
                <a:gd name="T14" fmla="*/ 52 w 112"/>
                <a:gd name="T15" fmla="*/ 62 h 64"/>
                <a:gd name="T16" fmla="*/ 5 w 112"/>
                <a:gd name="T17" fmla="*/ 3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64">
                  <a:moveTo>
                    <a:pt x="5" y="35"/>
                  </a:moveTo>
                  <a:cubicBezTo>
                    <a:pt x="0" y="32"/>
                    <a:pt x="0" y="28"/>
                    <a:pt x="5" y="2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9" y="0"/>
                    <a:pt x="56" y="0"/>
                    <a:pt x="61" y="2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12" y="32"/>
                    <a:pt x="112" y="36"/>
                    <a:pt x="108" y="39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3" y="64"/>
                    <a:pt x="56" y="64"/>
                    <a:pt x="52" y="62"/>
                  </a:cubicBezTo>
                  <a:lnTo>
                    <a:pt x="5" y="3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8" name="Freeform 86">
              <a:extLst>
                <a:ext uri="{FF2B5EF4-FFF2-40B4-BE49-F238E27FC236}">
                  <a16:creationId xmlns:a16="http://schemas.microsoft.com/office/drawing/2014/main" id="{1DF1F856-C77A-4910-A6BC-79E867FC2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600" y="8509000"/>
              <a:ext cx="307975" cy="179388"/>
            </a:xfrm>
            <a:custGeom>
              <a:avLst/>
              <a:gdLst>
                <a:gd name="T0" fmla="*/ 5 w 112"/>
                <a:gd name="T1" fmla="*/ 35 h 65"/>
                <a:gd name="T2" fmla="*/ 5 w 112"/>
                <a:gd name="T3" fmla="*/ 26 h 65"/>
                <a:gd name="T4" fmla="*/ 45 w 112"/>
                <a:gd name="T5" fmla="*/ 3 h 65"/>
                <a:gd name="T6" fmla="*/ 61 w 112"/>
                <a:gd name="T7" fmla="*/ 3 h 65"/>
                <a:gd name="T8" fmla="*/ 108 w 112"/>
                <a:gd name="T9" fmla="*/ 30 h 65"/>
                <a:gd name="T10" fmla="*/ 108 w 112"/>
                <a:gd name="T11" fmla="*/ 39 h 65"/>
                <a:gd name="T12" fmla="*/ 68 w 112"/>
                <a:gd name="T13" fmla="*/ 62 h 65"/>
                <a:gd name="T14" fmla="*/ 52 w 112"/>
                <a:gd name="T15" fmla="*/ 62 h 65"/>
                <a:gd name="T16" fmla="*/ 5 w 112"/>
                <a:gd name="T17" fmla="*/ 3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65">
                  <a:moveTo>
                    <a:pt x="5" y="35"/>
                  </a:moveTo>
                  <a:cubicBezTo>
                    <a:pt x="0" y="33"/>
                    <a:pt x="0" y="28"/>
                    <a:pt x="5" y="26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9" y="0"/>
                    <a:pt x="57" y="0"/>
                    <a:pt x="61" y="3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12" y="32"/>
                    <a:pt x="112" y="37"/>
                    <a:pt x="108" y="39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3" y="65"/>
                    <a:pt x="56" y="65"/>
                    <a:pt x="52" y="62"/>
                  </a:cubicBezTo>
                  <a:lnTo>
                    <a:pt x="5" y="3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9" name="Freeform 87">
              <a:extLst>
                <a:ext uri="{FF2B5EF4-FFF2-40B4-BE49-F238E27FC236}">
                  <a16:creationId xmlns:a16="http://schemas.microsoft.com/office/drawing/2014/main" id="{F27D44F8-4E63-41DA-836E-17458877F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5975" y="8610600"/>
              <a:ext cx="309563" cy="177800"/>
            </a:xfrm>
            <a:custGeom>
              <a:avLst/>
              <a:gdLst>
                <a:gd name="T0" fmla="*/ 5 w 112"/>
                <a:gd name="T1" fmla="*/ 34 h 64"/>
                <a:gd name="T2" fmla="*/ 5 w 112"/>
                <a:gd name="T3" fmla="*/ 25 h 64"/>
                <a:gd name="T4" fmla="*/ 45 w 112"/>
                <a:gd name="T5" fmla="*/ 2 h 64"/>
                <a:gd name="T6" fmla="*/ 61 w 112"/>
                <a:gd name="T7" fmla="*/ 2 h 64"/>
                <a:gd name="T8" fmla="*/ 108 w 112"/>
                <a:gd name="T9" fmla="*/ 29 h 64"/>
                <a:gd name="T10" fmla="*/ 108 w 112"/>
                <a:gd name="T11" fmla="*/ 38 h 64"/>
                <a:gd name="T12" fmla="*/ 68 w 112"/>
                <a:gd name="T13" fmla="*/ 62 h 64"/>
                <a:gd name="T14" fmla="*/ 52 w 112"/>
                <a:gd name="T15" fmla="*/ 62 h 64"/>
                <a:gd name="T16" fmla="*/ 5 w 112"/>
                <a:gd name="T17" fmla="*/ 3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64">
                  <a:moveTo>
                    <a:pt x="5" y="34"/>
                  </a:moveTo>
                  <a:cubicBezTo>
                    <a:pt x="0" y="32"/>
                    <a:pt x="0" y="28"/>
                    <a:pt x="5" y="25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9" y="0"/>
                    <a:pt x="57" y="0"/>
                    <a:pt x="61" y="2"/>
                  </a:cubicBezTo>
                  <a:cubicBezTo>
                    <a:pt x="108" y="29"/>
                    <a:pt x="108" y="29"/>
                    <a:pt x="108" y="29"/>
                  </a:cubicBezTo>
                  <a:cubicBezTo>
                    <a:pt x="112" y="32"/>
                    <a:pt x="112" y="36"/>
                    <a:pt x="108" y="38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3" y="64"/>
                    <a:pt x="56" y="64"/>
                    <a:pt x="52" y="62"/>
                  </a:cubicBezTo>
                  <a:lnTo>
                    <a:pt x="5" y="34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0" name="Freeform 88">
              <a:extLst>
                <a:ext uri="{FF2B5EF4-FFF2-40B4-BE49-F238E27FC236}">
                  <a16:creationId xmlns:a16="http://schemas.microsoft.com/office/drawing/2014/main" id="{1521593E-1B41-41A4-9060-9D4E45AA0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0875" y="8386763"/>
              <a:ext cx="501650" cy="290513"/>
            </a:xfrm>
            <a:custGeom>
              <a:avLst/>
              <a:gdLst>
                <a:gd name="T0" fmla="*/ 45 w 182"/>
                <a:gd name="T1" fmla="*/ 103 h 105"/>
                <a:gd name="T2" fmla="*/ 58 w 182"/>
                <a:gd name="T3" fmla="*/ 103 h 105"/>
                <a:gd name="T4" fmla="*/ 179 w 182"/>
                <a:gd name="T5" fmla="*/ 33 h 105"/>
                <a:gd name="T6" fmla="*/ 179 w 182"/>
                <a:gd name="T7" fmla="*/ 26 h 105"/>
                <a:gd name="T8" fmla="*/ 137 w 182"/>
                <a:gd name="T9" fmla="*/ 2 h 105"/>
                <a:gd name="T10" fmla="*/ 124 w 182"/>
                <a:gd name="T11" fmla="*/ 2 h 105"/>
                <a:gd name="T12" fmla="*/ 4 w 182"/>
                <a:gd name="T13" fmla="*/ 72 h 105"/>
                <a:gd name="T14" fmla="*/ 4 w 182"/>
                <a:gd name="T15" fmla="*/ 79 h 105"/>
                <a:gd name="T16" fmla="*/ 45 w 182"/>
                <a:gd name="T17" fmla="*/ 10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2" h="105">
                  <a:moveTo>
                    <a:pt x="45" y="103"/>
                  </a:moveTo>
                  <a:cubicBezTo>
                    <a:pt x="49" y="105"/>
                    <a:pt x="54" y="105"/>
                    <a:pt x="58" y="103"/>
                  </a:cubicBezTo>
                  <a:cubicBezTo>
                    <a:pt x="179" y="33"/>
                    <a:pt x="179" y="33"/>
                    <a:pt x="179" y="33"/>
                  </a:cubicBezTo>
                  <a:cubicBezTo>
                    <a:pt x="182" y="31"/>
                    <a:pt x="182" y="28"/>
                    <a:pt x="179" y="26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4" y="0"/>
                    <a:pt x="128" y="0"/>
                    <a:pt x="124" y="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0" y="74"/>
                    <a:pt x="0" y="77"/>
                    <a:pt x="4" y="79"/>
                  </a:cubicBezTo>
                  <a:lnTo>
                    <a:pt x="45" y="103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1" name="Freeform 89">
              <a:extLst>
                <a:ext uri="{FF2B5EF4-FFF2-40B4-BE49-F238E27FC236}">
                  <a16:creationId xmlns:a16="http://schemas.microsoft.com/office/drawing/2014/main" id="{93EBCB00-D8FA-4182-BCCD-3DA3392B6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9075" y="7167563"/>
              <a:ext cx="501650" cy="290513"/>
            </a:xfrm>
            <a:custGeom>
              <a:avLst/>
              <a:gdLst>
                <a:gd name="T0" fmla="*/ 45 w 182"/>
                <a:gd name="T1" fmla="*/ 103 h 105"/>
                <a:gd name="T2" fmla="*/ 58 w 182"/>
                <a:gd name="T3" fmla="*/ 103 h 105"/>
                <a:gd name="T4" fmla="*/ 179 w 182"/>
                <a:gd name="T5" fmla="*/ 33 h 105"/>
                <a:gd name="T6" fmla="*/ 179 w 182"/>
                <a:gd name="T7" fmla="*/ 26 h 105"/>
                <a:gd name="T8" fmla="*/ 138 w 182"/>
                <a:gd name="T9" fmla="*/ 2 h 105"/>
                <a:gd name="T10" fmla="*/ 125 w 182"/>
                <a:gd name="T11" fmla="*/ 2 h 105"/>
                <a:gd name="T12" fmla="*/ 4 w 182"/>
                <a:gd name="T13" fmla="*/ 72 h 105"/>
                <a:gd name="T14" fmla="*/ 4 w 182"/>
                <a:gd name="T15" fmla="*/ 79 h 105"/>
                <a:gd name="T16" fmla="*/ 45 w 182"/>
                <a:gd name="T17" fmla="*/ 10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2" h="105">
                  <a:moveTo>
                    <a:pt x="45" y="103"/>
                  </a:moveTo>
                  <a:cubicBezTo>
                    <a:pt x="49" y="105"/>
                    <a:pt x="55" y="105"/>
                    <a:pt x="58" y="103"/>
                  </a:cubicBezTo>
                  <a:cubicBezTo>
                    <a:pt x="179" y="33"/>
                    <a:pt x="179" y="33"/>
                    <a:pt x="179" y="33"/>
                  </a:cubicBezTo>
                  <a:cubicBezTo>
                    <a:pt x="182" y="31"/>
                    <a:pt x="182" y="28"/>
                    <a:pt x="179" y="26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4" y="0"/>
                    <a:pt x="128" y="0"/>
                    <a:pt x="125" y="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0" y="74"/>
                    <a:pt x="0" y="77"/>
                    <a:pt x="4" y="79"/>
                  </a:cubicBezTo>
                  <a:lnTo>
                    <a:pt x="45" y="103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2" name="Freeform 90">
              <a:extLst>
                <a:ext uri="{FF2B5EF4-FFF2-40B4-BE49-F238E27FC236}">
                  <a16:creationId xmlns:a16="http://schemas.microsoft.com/office/drawing/2014/main" id="{86BE4421-89C2-41C8-A675-349EFFB47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8286750"/>
              <a:ext cx="284163" cy="166688"/>
            </a:xfrm>
            <a:custGeom>
              <a:avLst/>
              <a:gdLst>
                <a:gd name="T0" fmla="*/ 45 w 103"/>
                <a:gd name="T1" fmla="*/ 58 h 60"/>
                <a:gd name="T2" fmla="*/ 58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4 w 103"/>
                <a:gd name="T13" fmla="*/ 26 h 60"/>
                <a:gd name="T14" fmla="*/ 4 w 103"/>
                <a:gd name="T15" fmla="*/ 34 h 60"/>
                <a:gd name="T16" fmla="*/ 45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8"/>
                  </a:moveTo>
                  <a:cubicBezTo>
                    <a:pt x="48" y="60"/>
                    <a:pt x="54" y="60"/>
                    <a:pt x="58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2"/>
                    <a:pt x="4" y="34"/>
                  </a:cubicBezTo>
                  <a:lnTo>
                    <a:pt x="45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3" name="Freeform 91">
              <a:extLst>
                <a:ext uri="{FF2B5EF4-FFF2-40B4-BE49-F238E27FC236}">
                  <a16:creationId xmlns:a16="http://schemas.microsoft.com/office/drawing/2014/main" id="{3A18823B-6C59-4F9C-A931-0478F1CDF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2850" y="8188325"/>
              <a:ext cx="284163" cy="165100"/>
            </a:xfrm>
            <a:custGeom>
              <a:avLst/>
              <a:gdLst>
                <a:gd name="T0" fmla="*/ 44 w 103"/>
                <a:gd name="T1" fmla="*/ 58 h 60"/>
                <a:gd name="T2" fmla="*/ 57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3 w 103"/>
                <a:gd name="T13" fmla="*/ 26 h 60"/>
                <a:gd name="T14" fmla="*/ 3 w 103"/>
                <a:gd name="T15" fmla="*/ 34 h 60"/>
                <a:gd name="T16" fmla="*/ 44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4" y="58"/>
                  </a:moveTo>
                  <a:cubicBezTo>
                    <a:pt x="48" y="60"/>
                    <a:pt x="54" y="60"/>
                    <a:pt x="57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4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4" name="Freeform 92">
              <a:extLst>
                <a:ext uri="{FF2B5EF4-FFF2-40B4-BE49-F238E27FC236}">
                  <a16:creationId xmlns:a16="http://schemas.microsoft.com/office/drawing/2014/main" id="{CE970E11-C0C9-4590-A7A2-C3B0CC1B4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4300" y="8088313"/>
              <a:ext cx="284163" cy="165100"/>
            </a:xfrm>
            <a:custGeom>
              <a:avLst/>
              <a:gdLst>
                <a:gd name="T0" fmla="*/ 45 w 103"/>
                <a:gd name="T1" fmla="*/ 58 h 60"/>
                <a:gd name="T2" fmla="*/ 58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4 w 103"/>
                <a:gd name="T13" fmla="*/ 26 h 60"/>
                <a:gd name="T14" fmla="*/ 4 w 103"/>
                <a:gd name="T15" fmla="*/ 34 h 60"/>
                <a:gd name="T16" fmla="*/ 45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8"/>
                  </a:moveTo>
                  <a:cubicBezTo>
                    <a:pt x="49" y="60"/>
                    <a:pt x="54" y="60"/>
                    <a:pt x="58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2"/>
                    <a:pt x="4" y="34"/>
                  </a:cubicBezTo>
                  <a:lnTo>
                    <a:pt x="45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5" name="Freeform 93">
              <a:extLst>
                <a:ext uri="{FF2B5EF4-FFF2-40B4-BE49-F238E27FC236}">
                  <a16:creationId xmlns:a16="http://schemas.microsoft.com/office/drawing/2014/main" id="{7289858F-DE5A-4C21-8DC1-38C777EB4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8925" y="7988300"/>
              <a:ext cx="284163" cy="163513"/>
            </a:xfrm>
            <a:custGeom>
              <a:avLst/>
              <a:gdLst>
                <a:gd name="T0" fmla="*/ 44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3 w 103"/>
                <a:gd name="T13" fmla="*/ 26 h 59"/>
                <a:gd name="T14" fmla="*/ 3 w 103"/>
                <a:gd name="T15" fmla="*/ 34 h 59"/>
                <a:gd name="T16" fmla="*/ 44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4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4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6" name="Freeform 94">
              <a:extLst>
                <a:ext uri="{FF2B5EF4-FFF2-40B4-BE49-F238E27FC236}">
                  <a16:creationId xmlns:a16="http://schemas.microsoft.com/office/drawing/2014/main" id="{D863DC85-0420-413C-B201-E1FC2F333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75" y="7889875"/>
              <a:ext cx="284163" cy="161925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4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9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7" name="Freeform 95">
              <a:extLst>
                <a:ext uri="{FF2B5EF4-FFF2-40B4-BE49-F238E27FC236}">
                  <a16:creationId xmlns:a16="http://schemas.microsoft.com/office/drawing/2014/main" id="{4C687C4C-212B-48AE-BDF4-00435F34D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238" y="7789863"/>
              <a:ext cx="284163" cy="165100"/>
            </a:xfrm>
            <a:custGeom>
              <a:avLst/>
              <a:gdLst>
                <a:gd name="T0" fmla="*/ 45 w 103"/>
                <a:gd name="T1" fmla="*/ 57 h 60"/>
                <a:gd name="T2" fmla="*/ 58 w 103"/>
                <a:gd name="T3" fmla="*/ 57 h 60"/>
                <a:gd name="T4" fmla="*/ 100 w 103"/>
                <a:gd name="T5" fmla="*/ 34 h 60"/>
                <a:gd name="T6" fmla="*/ 100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4 w 103"/>
                <a:gd name="T13" fmla="*/ 26 h 60"/>
                <a:gd name="T14" fmla="*/ 4 w 103"/>
                <a:gd name="T15" fmla="*/ 34 h 60"/>
                <a:gd name="T16" fmla="*/ 45 w 103"/>
                <a:gd name="T17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7"/>
                  </a:moveTo>
                  <a:cubicBezTo>
                    <a:pt x="49" y="60"/>
                    <a:pt x="55" y="60"/>
                    <a:pt x="58" y="57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3" y="31"/>
                    <a:pt x="103" y="28"/>
                    <a:pt x="100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2"/>
                    <a:pt x="4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8" name="Freeform 96">
              <a:extLst>
                <a:ext uri="{FF2B5EF4-FFF2-40B4-BE49-F238E27FC236}">
                  <a16:creationId xmlns:a16="http://schemas.microsoft.com/office/drawing/2014/main" id="{CECB40B2-6539-4124-9718-CCFC2B3A3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4863" y="7689850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3 w 103"/>
                <a:gd name="T13" fmla="*/ 26 h 59"/>
                <a:gd name="T14" fmla="*/ 3 w 103"/>
                <a:gd name="T15" fmla="*/ 34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9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9" name="Freeform 97">
              <a:extLst>
                <a:ext uri="{FF2B5EF4-FFF2-40B4-BE49-F238E27FC236}">
                  <a16:creationId xmlns:a16="http://schemas.microsoft.com/office/drawing/2014/main" id="{10152639-BB08-4C9E-B61E-FF75E920E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0" y="7391400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100 w 103"/>
                <a:gd name="T5" fmla="*/ 33 h 59"/>
                <a:gd name="T6" fmla="*/ 100 w 103"/>
                <a:gd name="T7" fmla="*/ 26 h 59"/>
                <a:gd name="T8" fmla="*/ 59 w 103"/>
                <a:gd name="T9" fmla="*/ 2 h 59"/>
                <a:gd name="T10" fmla="*/ 46 w 103"/>
                <a:gd name="T11" fmla="*/ 2 h 59"/>
                <a:gd name="T12" fmla="*/ 4 w 103"/>
                <a:gd name="T13" fmla="*/ 26 h 59"/>
                <a:gd name="T14" fmla="*/ 4 w 103"/>
                <a:gd name="T15" fmla="*/ 33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9" y="59"/>
                    <a:pt x="55" y="59"/>
                    <a:pt x="58" y="57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3" y="31"/>
                    <a:pt x="103" y="28"/>
                    <a:pt x="100" y="26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5" y="0"/>
                    <a:pt x="49" y="0"/>
                    <a:pt x="46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3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0" name="Freeform 98">
              <a:extLst>
                <a:ext uri="{FF2B5EF4-FFF2-40B4-BE49-F238E27FC236}">
                  <a16:creationId xmlns:a16="http://schemas.microsoft.com/office/drawing/2014/main" id="{3761793F-2BE5-4C5D-9F3B-B073A49E0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9350" y="7491413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3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3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1" name="Freeform 99">
              <a:extLst>
                <a:ext uri="{FF2B5EF4-FFF2-40B4-BE49-F238E27FC236}">
                  <a16:creationId xmlns:a16="http://schemas.microsoft.com/office/drawing/2014/main" id="{1553765E-8198-4575-A00F-0154AF795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3" y="7589838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100 w 103"/>
                <a:gd name="T5" fmla="*/ 33 h 59"/>
                <a:gd name="T6" fmla="*/ 100 w 103"/>
                <a:gd name="T7" fmla="*/ 26 h 59"/>
                <a:gd name="T8" fmla="*/ 59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4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9" y="59"/>
                    <a:pt x="55" y="59"/>
                    <a:pt x="58" y="57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3" y="31"/>
                    <a:pt x="103" y="28"/>
                    <a:pt x="100" y="26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2" name="Freeform 100">
              <a:extLst>
                <a:ext uri="{FF2B5EF4-FFF2-40B4-BE49-F238E27FC236}">
                  <a16:creationId xmlns:a16="http://schemas.microsoft.com/office/drawing/2014/main" id="{EB72DCDC-AE1B-4854-B770-DA1ED931D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638" y="8242300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3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3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3" name="Freeform 101">
              <a:extLst>
                <a:ext uri="{FF2B5EF4-FFF2-40B4-BE49-F238E27FC236}">
                  <a16:creationId xmlns:a16="http://schemas.microsoft.com/office/drawing/2014/main" id="{1492D6FE-7A6C-448E-8F85-A1828D8C3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4088" y="8143875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100 w 103"/>
                <a:gd name="T5" fmla="*/ 33 h 59"/>
                <a:gd name="T6" fmla="*/ 100 w 103"/>
                <a:gd name="T7" fmla="*/ 25 h 59"/>
                <a:gd name="T8" fmla="*/ 59 w 103"/>
                <a:gd name="T9" fmla="*/ 2 h 59"/>
                <a:gd name="T10" fmla="*/ 46 w 103"/>
                <a:gd name="T11" fmla="*/ 2 h 59"/>
                <a:gd name="T12" fmla="*/ 4 w 103"/>
                <a:gd name="T13" fmla="*/ 26 h 59"/>
                <a:gd name="T14" fmla="*/ 4 w 103"/>
                <a:gd name="T15" fmla="*/ 33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9" y="59"/>
                    <a:pt x="55" y="59"/>
                    <a:pt x="58" y="57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3" y="31"/>
                    <a:pt x="103" y="28"/>
                    <a:pt x="100" y="25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5" y="0"/>
                    <a:pt x="49" y="0"/>
                    <a:pt x="46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3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4" name="Freeform 102">
              <a:extLst>
                <a:ext uri="{FF2B5EF4-FFF2-40B4-BE49-F238E27FC236}">
                  <a16:creationId xmlns:a16="http://schemas.microsoft.com/office/drawing/2014/main" id="{367D816A-07F0-4F74-BCE3-75B3F3577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8713" y="8043863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5 h 59"/>
                <a:gd name="T8" fmla="*/ 58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3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7"/>
                    <a:pt x="99" y="25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3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5" name="Freeform 103">
              <a:extLst>
                <a:ext uri="{FF2B5EF4-FFF2-40B4-BE49-F238E27FC236}">
                  <a16:creationId xmlns:a16="http://schemas.microsoft.com/office/drawing/2014/main" id="{EFB89376-325F-4C6F-8776-6B2536415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1750" y="7942263"/>
              <a:ext cx="280988" cy="165100"/>
            </a:xfrm>
            <a:custGeom>
              <a:avLst/>
              <a:gdLst>
                <a:gd name="T0" fmla="*/ 44 w 102"/>
                <a:gd name="T1" fmla="*/ 58 h 60"/>
                <a:gd name="T2" fmla="*/ 57 w 102"/>
                <a:gd name="T3" fmla="*/ 58 h 60"/>
                <a:gd name="T4" fmla="*/ 99 w 102"/>
                <a:gd name="T5" fmla="*/ 34 h 60"/>
                <a:gd name="T6" fmla="*/ 99 w 102"/>
                <a:gd name="T7" fmla="*/ 26 h 60"/>
                <a:gd name="T8" fmla="*/ 58 w 102"/>
                <a:gd name="T9" fmla="*/ 3 h 60"/>
                <a:gd name="T10" fmla="*/ 45 w 102"/>
                <a:gd name="T11" fmla="*/ 3 h 60"/>
                <a:gd name="T12" fmla="*/ 3 w 102"/>
                <a:gd name="T13" fmla="*/ 26 h 60"/>
                <a:gd name="T14" fmla="*/ 3 w 102"/>
                <a:gd name="T15" fmla="*/ 34 h 60"/>
                <a:gd name="T16" fmla="*/ 44 w 102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60">
                  <a:moveTo>
                    <a:pt x="44" y="58"/>
                  </a:moveTo>
                  <a:cubicBezTo>
                    <a:pt x="48" y="60"/>
                    <a:pt x="54" y="60"/>
                    <a:pt x="57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2" y="32"/>
                    <a:pt x="102" y="28"/>
                    <a:pt x="99" y="26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4" y="0"/>
                    <a:pt x="48" y="0"/>
                    <a:pt x="45" y="3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9"/>
                    <a:pt x="0" y="32"/>
                    <a:pt x="3" y="34"/>
                  </a:cubicBezTo>
                  <a:lnTo>
                    <a:pt x="44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6" name="Freeform 104">
              <a:extLst>
                <a:ext uri="{FF2B5EF4-FFF2-40B4-BE49-F238E27FC236}">
                  <a16:creationId xmlns:a16="http://schemas.microsoft.com/office/drawing/2014/main" id="{FFC71F89-0CED-43E7-8369-BFED97044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200" y="7842250"/>
              <a:ext cx="284163" cy="165100"/>
            </a:xfrm>
            <a:custGeom>
              <a:avLst/>
              <a:gdLst>
                <a:gd name="T0" fmla="*/ 45 w 103"/>
                <a:gd name="T1" fmla="*/ 58 h 60"/>
                <a:gd name="T2" fmla="*/ 58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4 w 103"/>
                <a:gd name="T13" fmla="*/ 26 h 60"/>
                <a:gd name="T14" fmla="*/ 4 w 103"/>
                <a:gd name="T15" fmla="*/ 34 h 60"/>
                <a:gd name="T16" fmla="*/ 45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8"/>
                  </a:moveTo>
                  <a:cubicBezTo>
                    <a:pt x="48" y="60"/>
                    <a:pt x="54" y="60"/>
                    <a:pt x="58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2"/>
                    <a:pt x="4" y="34"/>
                  </a:cubicBezTo>
                  <a:lnTo>
                    <a:pt x="45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7" name="Freeform 105">
              <a:extLst>
                <a:ext uri="{FF2B5EF4-FFF2-40B4-BE49-F238E27FC236}">
                  <a16:creationId xmlns:a16="http://schemas.microsoft.com/office/drawing/2014/main" id="{B81D799F-B0FE-461B-BA1E-F9F8FDB66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650" y="7742238"/>
              <a:ext cx="284163" cy="166688"/>
            </a:xfrm>
            <a:custGeom>
              <a:avLst/>
              <a:gdLst>
                <a:gd name="T0" fmla="*/ 45 w 103"/>
                <a:gd name="T1" fmla="*/ 58 h 60"/>
                <a:gd name="T2" fmla="*/ 58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3 h 60"/>
                <a:gd name="T10" fmla="*/ 45 w 103"/>
                <a:gd name="T11" fmla="*/ 3 h 60"/>
                <a:gd name="T12" fmla="*/ 4 w 103"/>
                <a:gd name="T13" fmla="*/ 26 h 60"/>
                <a:gd name="T14" fmla="*/ 4 w 103"/>
                <a:gd name="T15" fmla="*/ 34 h 60"/>
                <a:gd name="T16" fmla="*/ 45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8"/>
                  </a:moveTo>
                  <a:cubicBezTo>
                    <a:pt x="49" y="60"/>
                    <a:pt x="54" y="60"/>
                    <a:pt x="58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5" y="0"/>
                    <a:pt x="49" y="0"/>
                    <a:pt x="45" y="3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9"/>
                    <a:pt x="0" y="32"/>
                    <a:pt x="4" y="34"/>
                  </a:cubicBezTo>
                  <a:lnTo>
                    <a:pt x="45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8" name="Freeform 106">
              <a:extLst>
                <a:ext uri="{FF2B5EF4-FFF2-40B4-BE49-F238E27FC236}">
                  <a16:creationId xmlns:a16="http://schemas.microsoft.com/office/drawing/2014/main" id="{67DD0C62-A697-43B2-BF2D-8E4739759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7688" y="7643813"/>
              <a:ext cx="284163" cy="165100"/>
            </a:xfrm>
            <a:custGeom>
              <a:avLst/>
              <a:gdLst>
                <a:gd name="T0" fmla="*/ 44 w 103"/>
                <a:gd name="T1" fmla="*/ 58 h 60"/>
                <a:gd name="T2" fmla="*/ 58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3 w 103"/>
                <a:gd name="T13" fmla="*/ 26 h 60"/>
                <a:gd name="T14" fmla="*/ 3 w 103"/>
                <a:gd name="T15" fmla="*/ 34 h 60"/>
                <a:gd name="T16" fmla="*/ 44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4" y="58"/>
                  </a:moveTo>
                  <a:cubicBezTo>
                    <a:pt x="48" y="60"/>
                    <a:pt x="54" y="60"/>
                    <a:pt x="58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4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9" name="Freeform 107">
              <a:extLst>
                <a:ext uri="{FF2B5EF4-FFF2-40B4-BE49-F238E27FC236}">
                  <a16:creationId xmlns:a16="http://schemas.microsoft.com/office/drawing/2014/main" id="{2906CD14-A7E6-4874-86D6-96254A2A9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138" y="7543800"/>
              <a:ext cx="284163" cy="165100"/>
            </a:xfrm>
            <a:custGeom>
              <a:avLst/>
              <a:gdLst>
                <a:gd name="T0" fmla="*/ 45 w 103"/>
                <a:gd name="T1" fmla="*/ 58 h 60"/>
                <a:gd name="T2" fmla="*/ 58 w 103"/>
                <a:gd name="T3" fmla="*/ 58 h 60"/>
                <a:gd name="T4" fmla="*/ 100 w 103"/>
                <a:gd name="T5" fmla="*/ 34 h 60"/>
                <a:gd name="T6" fmla="*/ 100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4 w 103"/>
                <a:gd name="T13" fmla="*/ 26 h 60"/>
                <a:gd name="T14" fmla="*/ 4 w 103"/>
                <a:gd name="T15" fmla="*/ 34 h 60"/>
                <a:gd name="T16" fmla="*/ 45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8"/>
                  </a:moveTo>
                  <a:cubicBezTo>
                    <a:pt x="49" y="60"/>
                    <a:pt x="54" y="60"/>
                    <a:pt x="58" y="58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3" y="32"/>
                    <a:pt x="103" y="28"/>
                    <a:pt x="100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2"/>
                    <a:pt x="4" y="34"/>
                  </a:cubicBezTo>
                  <a:lnTo>
                    <a:pt x="45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0" name="Freeform 108">
              <a:extLst>
                <a:ext uri="{FF2B5EF4-FFF2-40B4-BE49-F238E27FC236}">
                  <a16:creationId xmlns:a16="http://schemas.microsoft.com/office/drawing/2014/main" id="{CA4C8E6D-FA25-4314-9D69-1BFFBB53E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2175" y="7443788"/>
              <a:ext cx="285750" cy="166688"/>
            </a:xfrm>
            <a:custGeom>
              <a:avLst/>
              <a:gdLst>
                <a:gd name="T0" fmla="*/ 44 w 103"/>
                <a:gd name="T1" fmla="*/ 57 h 60"/>
                <a:gd name="T2" fmla="*/ 58 w 103"/>
                <a:gd name="T3" fmla="*/ 57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3 w 103"/>
                <a:gd name="T13" fmla="*/ 26 h 60"/>
                <a:gd name="T14" fmla="*/ 3 w 103"/>
                <a:gd name="T15" fmla="*/ 34 h 60"/>
                <a:gd name="T16" fmla="*/ 44 w 103"/>
                <a:gd name="T17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4" y="57"/>
                  </a:moveTo>
                  <a:cubicBezTo>
                    <a:pt x="48" y="60"/>
                    <a:pt x="54" y="60"/>
                    <a:pt x="58" y="57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4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1" name="Freeform 109">
              <a:extLst>
                <a:ext uri="{FF2B5EF4-FFF2-40B4-BE49-F238E27FC236}">
                  <a16:creationId xmlns:a16="http://schemas.microsoft.com/office/drawing/2014/main" id="{5954D4F8-0115-4210-A95A-EF50D5DBD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625" y="7343775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100 w 103"/>
                <a:gd name="T5" fmla="*/ 33 h 59"/>
                <a:gd name="T6" fmla="*/ 100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4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9" y="59"/>
                    <a:pt x="55" y="59"/>
                    <a:pt x="58" y="57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3" y="31"/>
                    <a:pt x="103" y="28"/>
                    <a:pt x="100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2"/>
                    <a:pt x="4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2" name="Freeform 110">
              <a:extLst>
                <a:ext uri="{FF2B5EF4-FFF2-40B4-BE49-F238E27FC236}">
                  <a16:creationId xmlns:a16="http://schemas.microsoft.com/office/drawing/2014/main" id="{A1D3DC64-FB15-4125-99E6-85DFC26E7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0" y="7245350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3 w 103"/>
                <a:gd name="T13" fmla="*/ 26 h 59"/>
                <a:gd name="T14" fmla="*/ 3 w 103"/>
                <a:gd name="T15" fmla="*/ 34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9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1"/>
                    <a:pt x="3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3" name="Freeform 111">
              <a:extLst>
                <a:ext uri="{FF2B5EF4-FFF2-40B4-BE49-F238E27FC236}">
                  <a16:creationId xmlns:a16="http://schemas.microsoft.com/office/drawing/2014/main" id="{D4571043-FC84-4D36-8041-6C05967C9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6263" y="8170863"/>
              <a:ext cx="280988" cy="163513"/>
            </a:xfrm>
            <a:custGeom>
              <a:avLst/>
              <a:gdLst>
                <a:gd name="T0" fmla="*/ 44 w 102"/>
                <a:gd name="T1" fmla="*/ 57 h 59"/>
                <a:gd name="T2" fmla="*/ 57 w 102"/>
                <a:gd name="T3" fmla="*/ 57 h 59"/>
                <a:gd name="T4" fmla="*/ 99 w 102"/>
                <a:gd name="T5" fmla="*/ 33 h 59"/>
                <a:gd name="T6" fmla="*/ 99 w 102"/>
                <a:gd name="T7" fmla="*/ 25 h 59"/>
                <a:gd name="T8" fmla="*/ 58 w 102"/>
                <a:gd name="T9" fmla="*/ 2 h 59"/>
                <a:gd name="T10" fmla="*/ 45 w 102"/>
                <a:gd name="T11" fmla="*/ 2 h 59"/>
                <a:gd name="T12" fmla="*/ 3 w 102"/>
                <a:gd name="T13" fmla="*/ 26 h 59"/>
                <a:gd name="T14" fmla="*/ 3 w 102"/>
                <a:gd name="T15" fmla="*/ 33 h 59"/>
                <a:gd name="T16" fmla="*/ 44 w 102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59">
                  <a:moveTo>
                    <a:pt x="44" y="57"/>
                  </a:moveTo>
                  <a:cubicBezTo>
                    <a:pt x="48" y="59"/>
                    <a:pt x="54" y="59"/>
                    <a:pt x="57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2" y="31"/>
                    <a:pt x="102" y="28"/>
                    <a:pt x="99" y="25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1"/>
                    <a:pt x="3" y="33"/>
                  </a:cubicBezTo>
                  <a:lnTo>
                    <a:pt x="44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4" name="Freeform 112">
              <a:extLst>
                <a:ext uri="{FF2B5EF4-FFF2-40B4-BE49-F238E27FC236}">
                  <a16:creationId xmlns:a16="http://schemas.microsoft.com/office/drawing/2014/main" id="{A8BC1BEC-D45A-4020-A4F3-11BA2CE88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713" y="8069263"/>
              <a:ext cx="284163" cy="165100"/>
            </a:xfrm>
            <a:custGeom>
              <a:avLst/>
              <a:gdLst>
                <a:gd name="T0" fmla="*/ 45 w 103"/>
                <a:gd name="T1" fmla="*/ 58 h 60"/>
                <a:gd name="T2" fmla="*/ 58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3 h 60"/>
                <a:gd name="T10" fmla="*/ 45 w 103"/>
                <a:gd name="T11" fmla="*/ 3 h 60"/>
                <a:gd name="T12" fmla="*/ 4 w 103"/>
                <a:gd name="T13" fmla="*/ 27 h 60"/>
                <a:gd name="T14" fmla="*/ 4 w 103"/>
                <a:gd name="T15" fmla="*/ 34 h 60"/>
                <a:gd name="T16" fmla="*/ 45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8"/>
                  </a:moveTo>
                  <a:cubicBezTo>
                    <a:pt x="48" y="60"/>
                    <a:pt x="54" y="60"/>
                    <a:pt x="58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5" y="0"/>
                    <a:pt x="49" y="0"/>
                    <a:pt x="45" y="3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0" y="29"/>
                    <a:pt x="0" y="32"/>
                    <a:pt x="4" y="34"/>
                  </a:cubicBezTo>
                  <a:lnTo>
                    <a:pt x="45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5" name="Freeform 113">
              <a:extLst>
                <a:ext uri="{FF2B5EF4-FFF2-40B4-BE49-F238E27FC236}">
                  <a16:creationId xmlns:a16="http://schemas.microsoft.com/office/drawing/2014/main" id="{5357016A-E693-46C3-97CE-C6C646114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750" y="7969250"/>
              <a:ext cx="280988" cy="166688"/>
            </a:xfrm>
            <a:custGeom>
              <a:avLst/>
              <a:gdLst>
                <a:gd name="T0" fmla="*/ 44 w 102"/>
                <a:gd name="T1" fmla="*/ 58 h 60"/>
                <a:gd name="T2" fmla="*/ 57 w 102"/>
                <a:gd name="T3" fmla="*/ 58 h 60"/>
                <a:gd name="T4" fmla="*/ 99 w 102"/>
                <a:gd name="T5" fmla="*/ 34 h 60"/>
                <a:gd name="T6" fmla="*/ 99 w 102"/>
                <a:gd name="T7" fmla="*/ 26 h 60"/>
                <a:gd name="T8" fmla="*/ 58 w 102"/>
                <a:gd name="T9" fmla="*/ 2 h 60"/>
                <a:gd name="T10" fmla="*/ 45 w 102"/>
                <a:gd name="T11" fmla="*/ 2 h 60"/>
                <a:gd name="T12" fmla="*/ 3 w 102"/>
                <a:gd name="T13" fmla="*/ 26 h 60"/>
                <a:gd name="T14" fmla="*/ 3 w 102"/>
                <a:gd name="T15" fmla="*/ 34 h 60"/>
                <a:gd name="T16" fmla="*/ 44 w 102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60">
                  <a:moveTo>
                    <a:pt x="44" y="58"/>
                  </a:moveTo>
                  <a:cubicBezTo>
                    <a:pt x="48" y="60"/>
                    <a:pt x="54" y="60"/>
                    <a:pt x="57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2" y="32"/>
                    <a:pt x="102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4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6" name="Freeform 114">
              <a:extLst>
                <a:ext uri="{FF2B5EF4-FFF2-40B4-BE49-F238E27FC236}">
                  <a16:creationId xmlns:a16="http://schemas.microsoft.com/office/drawing/2014/main" id="{60D62369-DE1B-4E46-B855-8C7D55F0D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200" y="7869238"/>
              <a:ext cx="284163" cy="166688"/>
            </a:xfrm>
            <a:custGeom>
              <a:avLst/>
              <a:gdLst>
                <a:gd name="T0" fmla="*/ 45 w 103"/>
                <a:gd name="T1" fmla="*/ 58 h 60"/>
                <a:gd name="T2" fmla="*/ 58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4 w 103"/>
                <a:gd name="T13" fmla="*/ 26 h 60"/>
                <a:gd name="T14" fmla="*/ 4 w 103"/>
                <a:gd name="T15" fmla="*/ 34 h 60"/>
                <a:gd name="T16" fmla="*/ 45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8"/>
                  </a:moveTo>
                  <a:cubicBezTo>
                    <a:pt x="48" y="60"/>
                    <a:pt x="54" y="60"/>
                    <a:pt x="58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2"/>
                    <a:pt x="4" y="34"/>
                  </a:cubicBezTo>
                  <a:lnTo>
                    <a:pt x="45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7" name="Freeform 115">
              <a:extLst>
                <a:ext uri="{FF2B5EF4-FFF2-40B4-BE49-F238E27FC236}">
                  <a16:creationId xmlns:a16="http://schemas.microsoft.com/office/drawing/2014/main" id="{D595E204-2879-451F-9922-CFD2ED15F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5238" y="7770813"/>
              <a:ext cx="285750" cy="165100"/>
            </a:xfrm>
            <a:custGeom>
              <a:avLst/>
              <a:gdLst>
                <a:gd name="T0" fmla="*/ 44 w 103"/>
                <a:gd name="T1" fmla="*/ 58 h 60"/>
                <a:gd name="T2" fmla="*/ 57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3 w 103"/>
                <a:gd name="T13" fmla="*/ 26 h 60"/>
                <a:gd name="T14" fmla="*/ 3 w 103"/>
                <a:gd name="T15" fmla="*/ 34 h 60"/>
                <a:gd name="T16" fmla="*/ 44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4" y="58"/>
                  </a:moveTo>
                  <a:cubicBezTo>
                    <a:pt x="48" y="60"/>
                    <a:pt x="54" y="60"/>
                    <a:pt x="57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4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8" name="Freeform 116">
              <a:extLst>
                <a:ext uri="{FF2B5EF4-FFF2-40B4-BE49-F238E27FC236}">
                  <a16:creationId xmlns:a16="http://schemas.microsoft.com/office/drawing/2014/main" id="{AA9057E1-442A-4ED1-B3C1-6BBB1418E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688" y="7670800"/>
              <a:ext cx="284163" cy="165100"/>
            </a:xfrm>
            <a:custGeom>
              <a:avLst/>
              <a:gdLst>
                <a:gd name="T0" fmla="*/ 44 w 103"/>
                <a:gd name="T1" fmla="*/ 58 h 60"/>
                <a:gd name="T2" fmla="*/ 58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3 w 103"/>
                <a:gd name="T13" fmla="*/ 26 h 60"/>
                <a:gd name="T14" fmla="*/ 3 w 103"/>
                <a:gd name="T15" fmla="*/ 34 h 60"/>
                <a:gd name="T16" fmla="*/ 44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4" y="58"/>
                  </a:moveTo>
                  <a:cubicBezTo>
                    <a:pt x="48" y="60"/>
                    <a:pt x="54" y="60"/>
                    <a:pt x="58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4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9" name="Freeform 117">
              <a:extLst>
                <a:ext uri="{FF2B5EF4-FFF2-40B4-BE49-F238E27FC236}">
                  <a16:creationId xmlns:a16="http://schemas.microsoft.com/office/drawing/2014/main" id="{1F39408B-5EF3-4064-81A6-93163DC80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8138" y="7570788"/>
              <a:ext cx="284163" cy="166688"/>
            </a:xfrm>
            <a:custGeom>
              <a:avLst/>
              <a:gdLst>
                <a:gd name="T0" fmla="*/ 45 w 103"/>
                <a:gd name="T1" fmla="*/ 58 h 60"/>
                <a:gd name="T2" fmla="*/ 58 w 103"/>
                <a:gd name="T3" fmla="*/ 58 h 60"/>
                <a:gd name="T4" fmla="*/ 100 w 103"/>
                <a:gd name="T5" fmla="*/ 34 h 60"/>
                <a:gd name="T6" fmla="*/ 100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4 w 103"/>
                <a:gd name="T13" fmla="*/ 26 h 60"/>
                <a:gd name="T14" fmla="*/ 4 w 103"/>
                <a:gd name="T15" fmla="*/ 34 h 60"/>
                <a:gd name="T16" fmla="*/ 45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8"/>
                  </a:moveTo>
                  <a:cubicBezTo>
                    <a:pt x="49" y="60"/>
                    <a:pt x="54" y="60"/>
                    <a:pt x="58" y="58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3" y="32"/>
                    <a:pt x="103" y="28"/>
                    <a:pt x="100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2"/>
                    <a:pt x="4" y="34"/>
                  </a:cubicBezTo>
                  <a:lnTo>
                    <a:pt x="45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0" name="Freeform 118">
              <a:extLst>
                <a:ext uri="{FF2B5EF4-FFF2-40B4-BE49-F238E27FC236}">
                  <a16:creationId xmlns:a16="http://schemas.microsoft.com/office/drawing/2014/main" id="{1B98CF7D-F8BF-4636-BEA2-2F750F9FE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763" y="7472363"/>
              <a:ext cx="284163" cy="165100"/>
            </a:xfrm>
            <a:custGeom>
              <a:avLst/>
              <a:gdLst>
                <a:gd name="T0" fmla="*/ 45 w 103"/>
                <a:gd name="T1" fmla="*/ 57 h 60"/>
                <a:gd name="T2" fmla="*/ 58 w 103"/>
                <a:gd name="T3" fmla="*/ 57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3 w 103"/>
                <a:gd name="T13" fmla="*/ 26 h 60"/>
                <a:gd name="T14" fmla="*/ 3 w 103"/>
                <a:gd name="T15" fmla="*/ 34 h 60"/>
                <a:gd name="T16" fmla="*/ 45 w 103"/>
                <a:gd name="T17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7"/>
                  </a:moveTo>
                  <a:cubicBezTo>
                    <a:pt x="48" y="60"/>
                    <a:pt x="54" y="60"/>
                    <a:pt x="58" y="57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1" name="Freeform 119">
              <a:extLst>
                <a:ext uri="{FF2B5EF4-FFF2-40B4-BE49-F238E27FC236}">
                  <a16:creationId xmlns:a16="http://schemas.microsoft.com/office/drawing/2014/main" id="{39E59788-BDA9-4F23-9F25-DD2882DB9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2625" y="7372350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100 w 103"/>
                <a:gd name="T5" fmla="*/ 33 h 59"/>
                <a:gd name="T6" fmla="*/ 100 w 103"/>
                <a:gd name="T7" fmla="*/ 26 h 59"/>
                <a:gd name="T8" fmla="*/ 59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4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9" y="59"/>
                    <a:pt x="55" y="59"/>
                    <a:pt x="58" y="57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3" y="31"/>
                    <a:pt x="103" y="28"/>
                    <a:pt x="100" y="26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2"/>
                    <a:pt x="4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2" name="Freeform 120">
              <a:extLst>
                <a:ext uri="{FF2B5EF4-FFF2-40B4-BE49-F238E27FC236}">
                  <a16:creationId xmlns:a16="http://schemas.microsoft.com/office/drawing/2014/main" id="{2365ECC1-D5FB-4D73-8D48-B31C4E78EC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0" y="7272338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3 w 103"/>
                <a:gd name="T13" fmla="*/ 26 h 59"/>
                <a:gd name="T14" fmla="*/ 3 w 103"/>
                <a:gd name="T15" fmla="*/ 34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9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1"/>
                    <a:pt x="3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3" name="Freeform 121">
              <a:extLst>
                <a:ext uri="{FF2B5EF4-FFF2-40B4-BE49-F238E27FC236}">
                  <a16:creationId xmlns:a16="http://schemas.microsoft.com/office/drawing/2014/main" id="{79A9CC5B-1ACE-4385-806B-240E79B0B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8700" y="7173913"/>
              <a:ext cx="284163" cy="161925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100 w 103"/>
                <a:gd name="T5" fmla="*/ 33 h 59"/>
                <a:gd name="T6" fmla="*/ 100 w 103"/>
                <a:gd name="T7" fmla="*/ 26 h 59"/>
                <a:gd name="T8" fmla="*/ 59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3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9" y="59"/>
                    <a:pt x="55" y="59"/>
                    <a:pt x="58" y="57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3" y="31"/>
                    <a:pt x="103" y="28"/>
                    <a:pt x="100" y="26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3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4" name="Freeform 122">
              <a:extLst>
                <a:ext uri="{FF2B5EF4-FFF2-40B4-BE49-F238E27FC236}">
                  <a16:creationId xmlns:a16="http://schemas.microsoft.com/office/drawing/2014/main" id="{412B4F42-8123-4153-A12A-B1E89EFE2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1738" y="7073900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3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3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5" name="Freeform 123">
              <a:extLst>
                <a:ext uri="{FF2B5EF4-FFF2-40B4-BE49-F238E27FC236}">
                  <a16:creationId xmlns:a16="http://schemas.microsoft.com/office/drawing/2014/main" id="{D12D2941-E1BF-4615-B601-A4F9BD268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3188" y="6973888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100 w 103"/>
                <a:gd name="T5" fmla="*/ 33 h 59"/>
                <a:gd name="T6" fmla="*/ 100 w 103"/>
                <a:gd name="T7" fmla="*/ 25 h 59"/>
                <a:gd name="T8" fmla="*/ 59 w 103"/>
                <a:gd name="T9" fmla="*/ 2 h 59"/>
                <a:gd name="T10" fmla="*/ 46 w 103"/>
                <a:gd name="T11" fmla="*/ 2 h 59"/>
                <a:gd name="T12" fmla="*/ 4 w 103"/>
                <a:gd name="T13" fmla="*/ 26 h 59"/>
                <a:gd name="T14" fmla="*/ 4 w 103"/>
                <a:gd name="T15" fmla="*/ 33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9" y="59"/>
                    <a:pt x="55" y="59"/>
                    <a:pt x="58" y="57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3" y="31"/>
                    <a:pt x="103" y="28"/>
                    <a:pt x="100" y="25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5" y="0"/>
                    <a:pt x="49" y="0"/>
                    <a:pt x="46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3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6" name="Freeform 124">
              <a:extLst>
                <a:ext uri="{FF2B5EF4-FFF2-40B4-BE49-F238E27FC236}">
                  <a16:creationId xmlns:a16="http://schemas.microsoft.com/office/drawing/2014/main" id="{7363173E-2A21-458A-982B-EBCFF3F41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5913" y="8270875"/>
              <a:ext cx="369888" cy="212725"/>
            </a:xfrm>
            <a:custGeom>
              <a:avLst/>
              <a:gdLst>
                <a:gd name="T0" fmla="*/ 44 w 134"/>
                <a:gd name="T1" fmla="*/ 75 h 77"/>
                <a:gd name="T2" fmla="*/ 57 w 134"/>
                <a:gd name="T3" fmla="*/ 75 h 77"/>
                <a:gd name="T4" fmla="*/ 130 w 134"/>
                <a:gd name="T5" fmla="*/ 33 h 77"/>
                <a:gd name="T6" fmla="*/ 130 w 134"/>
                <a:gd name="T7" fmla="*/ 25 h 77"/>
                <a:gd name="T8" fmla="*/ 89 w 134"/>
                <a:gd name="T9" fmla="*/ 2 h 77"/>
                <a:gd name="T10" fmla="*/ 76 w 134"/>
                <a:gd name="T11" fmla="*/ 2 h 77"/>
                <a:gd name="T12" fmla="*/ 3 w 134"/>
                <a:gd name="T13" fmla="*/ 44 h 77"/>
                <a:gd name="T14" fmla="*/ 3 w 134"/>
                <a:gd name="T15" fmla="*/ 51 h 77"/>
                <a:gd name="T16" fmla="*/ 44 w 134"/>
                <a:gd name="T17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4" h="77">
                  <a:moveTo>
                    <a:pt x="44" y="75"/>
                  </a:moveTo>
                  <a:cubicBezTo>
                    <a:pt x="48" y="77"/>
                    <a:pt x="54" y="77"/>
                    <a:pt x="57" y="75"/>
                  </a:cubicBezTo>
                  <a:cubicBezTo>
                    <a:pt x="130" y="33"/>
                    <a:pt x="130" y="33"/>
                    <a:pt x="130" y="33"/>
                  </a:cubicBezTo>
                  <a:cubicBezTo>
                    <a:pt x="134" y="31"/>
                    <a:pt x="134" y="27"/>
                    <a:pt x="130" y="25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85" y="0"/>
                    <a:pt x="79" y="0"/>
                    <a:pt x="76" y="2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0" y="46"/>
                    <a:pt x="0" y="49"/>
                    <a:pt x="3" y="51"/>
                  </a:cubicBezTo>
                  <a:lnTo>
                    <a:pt x="44" y="7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7" name="Freeform 125">
              <a:extLst>
                <a:ext uri="{FF2B5EF4-FFF2-40B4-BE49-F238E27FC236}">
                  <a16:creationId xmlns:a16="http://schemas.microsoft.com/office/drawing/2014/main" id="{62AA9A24-F64A-408B-8324-8DDF907E2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7023100"/>
              <a:ext cx="284163" cy="166688"/>
            </a:xfrm>
            <a:custGeom>
              <a:avLst/>
              <a:gdLst>
                <a:gd name="T0" fmla="*/ 44 w 103"/>
                <a:gd name="T1" fmla="*/ 58 h 60"/>
                <a:gd name="T2" fmla="*/ 58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3 w 103"/>
                <a:gd name="T13" fmla="*/ 26 h 60"/>
                <a:gd name="T14" fmla="*/ 3 w 103"/>
                <a:gd name="T15" fmla="*/ 34 h 60"/>
                <a:gd name="T16" fmla="*/ 44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4" y="58"/>
                  </a:moveTo>
                  <a:cubicBezTo>
                    <a:pt x="48" y="60"/>
                    <a:pt x="54" y="60"/>
                    <a:pt x="58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4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8" name="Freeform 126">
              <a:extLst>
                <a:ext uri="{FF2B5EF4-FFF2-40B4-BE49-F238E27FC236}">
                  <a16:creationId xmlns:a16="http://schemas.microsoft.com/office/drawing/2014/main" id="{345A1AA4-204D-495E-84F4-E8AC19390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3575" y="7921625"/>
              <a:ext cx="285750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100 w 103"/>
                <a:gd name="T5" fmla="*/ 33 h 59"/>
                <a:gd name="T6" fmla="*/ 100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4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9" y="59"/>
                    <a:pt x="55" y="59"/>
                    <a:pt x="58" y="57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3" y="31"/>
                    <a:pt x="103" y="28"/>
                    <a:pt x="100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9" name="Freeform 127">
              <a:extLst>
                <a:ext uri="{FF2B5EF4-FFF2-40B4-BE49-F238E27FC236}">
                  <a16:creationId xmlns:a16="http://schemas.microsoft.com/office/drawing/2014/main" id="{5A0DBF64-A0CA-4D20-B139-F5E1A5B5A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7638" y="8221663"/>
              <a:ext cx="284163" cy="165100"/>
            </a:xfrm>
            <a:custGeom>
              <a:avLst/>
              <a:gdLst>
                <a:gd name="T0" fmla="*/ 44 w 103"/>
                <a:gd name="T1" fmla="*/ 58 h 60"/>
                <a:gd name="T2" fmla="*/ 58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3 w 103"/>
                <a:gd name="T13" fmla="*/ 26 h 60"/>
                <a:gd name="T14" fmla="*/ 3 w 103"/>
                <a:gd name="T15" fmla="*/ 34 h 60"/>
                <a:gd name="T16" fmla="*/ 44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4" y="58"/>
                  </a:moveTo>
                  <a:cubicBezTo>
                    <a:pt x="48" y="60"/>
                    <a:pt x="54" y="60"/>
                    <a:pt x="58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4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0" name="Freeform 128">
              <a:extLst>
                <a:ext uri="{FF2B5EF4-FFF2-40B4-BE49-F238E27FC236}">
                  <a16:creationId xmlns:a16="http://schemas.microsoft.com/office/drawing/2014/main" id="{BD724173-20AD-4E5E-852E-0EDF96E77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88" y="8121650"/>
              <a:ext cx="284163" cy="165100"/>
            </a:xfrm>
            <a:custGeom>
              <a:avLst/>
              <a:gdLst>
                <a:gd name="T0" fmla="*/ 45 w 103"/>
                <a:gd name="T1" fmla="*/ 57 h 60"/>
                <a:gd name="T2" fmla="*/ 58 w 103"/>
                <a:gd name="T3" fmla="*/ 57 h 60"/>
                <a:gd name="T4" fmla="*/ 100 w 103"/>
                <a:gd name="T5" fmla="*/ 34 h 60"/>
                <a:gd name="T6" fmla="*/ 100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4 w 103"/>
                <a:gd name="T13" fmla="*/ 26 h 60"/>
                <a:gd name="T14" fmla="*/ 4 w 103"/>
                <a:gd name="T15" fmla="*/ 34 h 60"/>
                <a:gd name="T16" fmla="*/ 45 w 103"/>
                <a:gd name="T17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7"/>
                  </a:moveTo>
                  <a:cubicBezTo>
                    <a:pt x="49" y="60"/>
                    <a:pt x="54" y="60"/>
                    <a:pt x="58" y="57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3" y="31"/>
                    <a:pt x="103" y="28"/>
                    <a:pt x="100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2"/>
                    <a:pt x="4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1" name="Freeform 129">
              <a:extLst>
                <a:ext uri="{FF2B5EF4-FFF2-40B4-BE49-F238E27FC236}">
                  <a16:creationId xmlns:a16="http://schemas.microsoft.com/office/drawing/2014/main" id="{1D260A49-5204-4812-9E80-815CBA27D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3713" y="8021638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3 w 103"/>
                <a:gd name="T13" fmla="*/ 26 h 59"/>
                <a:gd name="T14" fmla="*/ 3 w 103"/>
                <a:gd name="T15" fmla="*/ 34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2"/>
                    <a:pt x="3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2" name="Freeform 130">
              <a:extLst>
                <a:ext uri="{FF2B5EF4-FFF2-40B4-BE49-F238E27FC236}">
                  <a16:creationId xmlns:a16="http://schemas.microsoft.com/office/drawing/2014/main" id="{B97B9E61-457A-4C97-9A71-670778048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200" y="7823200"/>
              <a:ext cx="284163" cy="163513"/>
            </a:xfrm>
            <a:custGeom>
              <a:avLst/>
              <a:gdLst>
                <a:gd name="T0" fmla="*/ 44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3 w 103"/>
                <a:gd name="T13" fmla="*/ 26 h 59"/>
                <a:gd name="T14" fmla="*/ 3 w 103"/>
                <a:gd name="T15" fmla="*/ 34 h 59"/>
                <a:gd name="T16" fmla="*/ 44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4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1"/>
                    <a:pt x="3" y="34"/>
                  </a:cubicBezTo>
                  <a:lnTo>
                    <a:pt x="44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3" name="Freeform 131">
              <a:extLst>
                <a:ext uri="{FF2B5EF4-FFF2-40B4-BE49-F238E27FC236}">
                  <a16:creationId xmlns:a16="http://schemas.microsoft.com/office/drawing/2014/main" id="{24B39B4C-2740-43AC-8263-A33B8CF6A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650" y="7723188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4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2"/>
                    <a:pt x="4" y="34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4" name="Freeform 132">
              <a:extLst>
                <a:ext uri="{FF2B5EF4-FFF2-40B4-BE49-F238E27FC236}">
                  <a16:creationId xmlns:a16="http://schemas.microsoft.com/office/drawing/2014/main" id="{D0F50FDA-84A5-4CB4-8555-98099C193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1100" y="7623175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100 w 103"/>
                <a:gd name="T5" fmla="*/ 33 h 59"/>
                <a:gd name="T6" fmla="*/ 100 w 103"/>
                <a:gd name="T7" fmla="*/ 26 h 59"/>
                <a:gd name="T8" fmla="*/ 59 w 103"/>
                <a:gd name="T9" fmla="*/ 2 h 59"/>
                <a:gd name="T10" fmla="*/ 46 w 103"/>
                <a:gd name="T11" fmla="*/ 2 h 59"/>
                <a:gd name="T12" fmla="*/ 4 w 103"/>
                <a:gd name="T13" fmla="*/ 26 h 59"/>
                <a:gd name="T14" fmla="*/ 4 w 103"/>
                <a:gd name="T15" fmla="*/ 33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9" y="59"/>
                    <a:pt x="55" y="59"/>
                    <a:pt x="58" y="57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3" y="31"/>
                    <a:pt x="103" y="28"/>
                    <a:pt x="100" y="26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5" y="0"/>
                    <a:pt x="49" y="0"/>
                    <a:pt x="46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3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5" name="Freeform 133">
              <a:extLst>
                <a:ext uri="{FF2B5EF4-FFF2-40B4-BE49-F238E27FC236}">
                  <a16:creationId xmlns:a16="http://schemas.microsoft.com/office/drawing/2014/main" id="{38DD2BD4-E154-4F21-8851-27D3C3E0E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4138" y="7524750"/>
              <a:ext cx="284163" cy="161925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6 h 59"/>
                <a:gd name="T8" fmla="*/ 58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3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3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6" name="Freeform 134">
              <a:extLst>
                <a:ext uri="{FF2B5EF4-FFF2-40B4-BE49-F238E27FC236}">
                  <a16:creationId xmlns:a16="http://schemas.microsoft.com/office/drawing/2014/main" id="{7A3FC6C5-74A0-4DB0-A2B8-CBD4BCF12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8625" y="7324725"/>
              <a:ext cx="284163" cy="163513"/>
            </a:xfrm>
            <a:custGeom>
              <a:avLst/>
              <a:gdLst>
                <a:gd name="T0" fmla="*/ 45 w 103"/>
                <a:gd name="T1" fmla="*/ 57 h 59"/>
                <a:gd name="T2" fmla="*/ 58 w 103"/>
                <a:gd name="T3" fmla="*/ 57 h 59"/>
                <a:gd name="T4" fmla="*/ 99 w 103"/>
                <a:gd name="T5" fmla="*/ 33 h 59"/>
                <a:gd name="T6" fmla="*/ 99 w 103"/>
                <a:gd name="T7" fmla="*/ 25 h 59"/>
                <a:gd name="T8" fmla="*/ 58 w 103"/>
                <a:gd name="T9" fmla="*/ 2 h 59"/>
                <a:gd name="T10" fmla="*/ 45 w 103"/>
                <a:gd name="T11" fmla="*/ 2 h 59"/>
                <a:gd name="T12" fmla="*/ 4 w 103"/>
                <a:gd name="T13" fmla="*/ 26 h 59"/>
                <a:gd name="T14" fmla="*/ 4 w 103"/>
                <a:gd name="T15" fmla="*/ 33 h 59"/>
                <a:gd name="T16" fmla="*/ 45 w 103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59">
                  <a:moveTo>
                    <a:pt x="45" y="57"/>
                  </a:moveTo>
                  <a:cubicBezTo>
                    <a:pt x="48" y="59"/>
                    <a:pt x="54" y="59"/>
                    <a:pt x="58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3" y="31"/>
                    <a:pt x="103" y="28"/>
                    <a:pt x="99" y="25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8"/>
                    <a:pt x="0" y="31"/>
                    <a:pt x="4" y="33"/>
                  </a:cubicBezTo>
                  <a:lnTo>
                    <a:pt x="45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7" name="Freeform 135">
              <a:extLst>
                <a:ext uri="{FF2B5EF4-FFF2-40B4-BE49-F238E27FC236}">
                  <a16:creationId xmlns:a16="http://schemas.microsoft.com/office/drawing/2014/main" id="{DFFC6549-6B51-4824-A592-EAAF5A2AB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3250" y="7223125"/>
              <a:ext cx="284163" cy="165100"/>
            </a:xfrm>
            <a:custGeom>
              <a:avLst/>
              <a:gdLst>
                <a:gd name="T0" fmla="*/ 44 w 103"/>
                <a:gd name="T1" fmla="*/ 58 h 60"/>
                <a:gd name="T2" fmla="*/ 57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3 h 60"/>
                <a:gd name="T10" fmla="*/ 45 w 103"/>
                <a:gd name="T11" fmla="*/ 3 h 60"/>
                <a:gd name="T12" fmla="*/ 3 w 103"/>
                <a:gd name="T13" fmla="*/ 27 h 60"/>
                <a:gd name="T14" fmla="*/ 3 w 103"/>
                <a:gd name="T15" fmla="*/ 34 h 60"/>
                <a:gd name="T16" fmla="*/ 44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4" y="58"/>
                  </a:moveTo>
                  <a:cubicBezTo>
                    <a:pt x="48" y="60"/>
                    <a:pt x="54" y="60"/>
                    <a:pt x="57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4" y="0"/>
                    <a:pt x="48" y="0"/>
                    <a:pt x="45" y="3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9"/>
                    <a:pt x="0" y="32"/>
                    <a:pt x="3" y="34"/>
                  </a:cubicBezTo>
                  <a:lnTo>
                    <a:pt x="44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8" name="Freeform 136">
              <a:extLst>
                <a:ext uri="{FF2B5EF4-FFF2-40B4-BE49-F238E27FC236}">
                  <a16:creationId xmlns:a16="http://schemas.microsoft.com/office/drawing/2014/main" id="{3331CCC3-4B42-4E42-95EA-B2BB1FBD8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25" y="6873875"/>
              <a:ext cx="377825" cy="219075"/>
            </a:xfrm>
            <a:custGeom>
              <a:avLst/>
              <a:gdLst>
                <a:gd name="T0" fmla="*/ 45 w 137"/>
                <a:gd name="T1" fmla="*/ 77 h 79"/>
                <a:gd name="T2" fmla="*/ 58 w 137"/>
                <a:gd name="T3" fmla="*/ 77 h 79"/>
                <a:gd name="T4" fmla="*/ 133 w 137"/>
                <a:gd name="T5" fmla="*/ 33 h 79"/>
                <a:gd name="T6" fmla="*/ 133 w 137"/>
                <a:gd name="T7" fmla="*/ 26 h 79"/>
                <a:gd name="T8" fmla="*/ 92 w 137"/>
                <a:gd name="T9" fmla="*/ 2 h 79"/>
                <a:gd name="T10" fmla="*/ 79 w 137"/>
                <a:gd name="T11" fmla="*/ 2 h 79"/>
                <a:gd name="T12" fmla="*/ 4 w 137"/>
                <a:gd name="T13" fmla="*/ 45 h 79"/>
                <a:gd name="T14" fmla="*/ 4 w 137"/>
                <a:gd name="T15" fmla="*/ 53 h 79"/>
                <a:gd name="T16" fmla="*/ 45 w 137"/>
                <a:gd name="T17" fmla="*/ 7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" h="79">
                  <a:moveTo>
                    <a:pt x="45" y="77"/>
                  </a:moveTo>
                  <a:cubicBezTo>
                    <a:pt x="49" y="79"/>
                    <a:pt x="55" y="79"/>
                    <a:pt x="58" y="77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37" y="31"/>
                    <a:pt x="137" y="28"/>
                    <a:pt x="133" y="26"/>
                  </a:cubicBezTo>
                  <a:cubicBezTo>
                    <a:pt x="92" y="2"/>
                    <a:pt x="92" y="2"/>
                    <a:pt x="92" y="2"/>
                  </a:cubicBezTo>
                  <a:cubicBezTo>
                    <a:pt x="89" y="0"/>
                    <a:pt x="83" y="0"/>
                    <a:pt x="79" y="2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0" y="47"/>
                    <a:pt x="0" y="51"/>
                    <a:pt x="4" y="53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9" name="Freeform 137">
              <a:extLst>
                <a:ext uri="{FF2B5EF4-FFF2-40B4-BE49-F238E27FC236}">
                  <a16:creationId xmlns:a16="http://schemas.microsoft.com/office/drawing/2014/main" id="{B35F68FD-348E-4793-87B8-DAF40AF5D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6963" y="7529513"/>
              <a:ext cx="246063" cy="141288"/>
            </a:xfrm>
            <a:custGeom>
              <a:avLst/>
              <a:gdLst>
                <a:gd name="T0" fmla="*/ 86 w 89"/>
                <a:gd name="T1" fmla="*/ 15 h 51"/>
                <a:gd name="T2" fmla="*/ 86 w 89"/>
                <a:gd name="T3" fmla="*/ 23 h 51"/>
                <a:gd name="T4" fmla="*/ 40 w 89"/>
                <a:gd name="T5" fmla="*/ 49 h 51"/>
                <a:gd name="T6" fmla="*/ 27 w 89"/>
                <a:gd name="T7" fmla="*/ 49 h 51"/>
                <a:gd name="T8" fmla="*/ 4 w 89"/>
                <a:gd name="T9" fmla="*/ 36 h 51"/>
                <a:gd name="T10" fmla="*/ 4 w 89"/>
                <a:gd name="T11" fmla="*/ 28 h 51"/>
                <a:gd name="T12" fmla="*/ 50 w 89"/>
                <a:gd name="T13" fmla="*/ 2 h 51"/>
                <a:gd name="T14" fmla="*/ 63 w 89"/>
                <a:gd name="T15" fmla="*/ 2 h 51"/>
                <a:gd name="T16" fmla="*/ 86 w 89"/>
                <a:gd name="T17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1">
                  <a:moveTo>
                    <a:pt x="86" y="15"/>
                  </a:moveTo>
                  <a:cubicBezTo>
                    <a:pt x="89" y="18"/>
                    <a:pt x="89" y="21"/>
                    <a:pt x="86" y="23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7" y="51"/>
                    <a:pt x="31" y="51"/>
                    <a:pt x="27" y="49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34"/>
                    <a:pt x="0" y="30"/>
                    <a:pt x="4" y="28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53" y="0"/>
                    <a:pt x="59" y="0"/>
                    <a:pt x="63" y="2"/>
                  </a:cubicBezTo>
                  <a:lnTo>
                    <a:pt x="86" y="1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0" name="Freeform 138">
              <a:extLst>
                <a:ext uri="{FF2B5EF4-FFF2-40B4-BE49-F238E27FC236}">
                  <a16:creationId xmlns:a16="http://schemas.microsoft.com/office/drawing/2014/main" id="{70845ACE-62E0-49AF-AF5F-404C8642F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925" y="7632700"/>
              <a:ext cx="246063" cy="139700"/>
            </a:xfrm>
            <a:custGeom>
              <a:avLst/>
              <a:gdLst>
                <a:gd name="T0" fmla="*/ 85 w 89"/>
                <a:gd name="T1" fmla="*/ 15 h 51"/>
                <a:gd name="T2" fmla="*/ 85 w 89"/>
                <a:gd name="T3" fmla="*/ 23 h 51"/>
                <a:gd name="T4" fmla="*/ 39 w 89"/>
                <a:gd name="T5" fmla="*/ 49 h 51"/>
                <a:gd name="T6" fmla="*/ 26 w 89"/>
                <a:gd name="T7" fmla="*/ 49 h 51"/>
                <a:gd name="T8" fmla="*/ 3 w 89"/>
                <a:gd name="T9" fmla="*/ 36 h 51"/>
                <a:gd name="T10" fmla="*/ 3 w 89"/>
                <a:gd name="T11" fmla="*/ 28 h 51"/>
                <a:gd name="T12" fmla="*/ 49 w 89"/>
                <a:gd name="T13" fmla="*/ 2 h 51"/>
                <a:gd name="T14" fmla="*/ 62 w 89"/>
                <a:gd name="T15" fmla="*/ 2 h 51"/>
                <a:gd name="T16" fmla="*/ 85 w 89"/>
                <a:gd name="T17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1">
                  <a:moveTo>
                    <a:pt x="85" y="15"/>
                  </a:moveTo>
                  <a:cubicBezTo>
                    <a:pt x="89" y="17"/>
                    <a:pt x="89" y="21"/>
                    <a:pt x="85" y="23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6" y="51"/>
                    <a:pt x="30" y="51"/>
                    <a:pt x="26" y="49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34"/>
                    <a:pt x="0" y="30"/>
                    <a:pt x="3" y="28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2" y="0"/>
                    <a:pt x="58" y="0"/>
                    <a:pt x="62" y="2"/>
                  </a:cubicBezTo>
                  <a:lnTo>
                    <a:pt x="85" y="1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1" name="Freeform 139">
              <a:extLst>
                <a:ext uri="{FF2B5EF4-FFF2-40B4-BE49-F238E27FC236}">
                  <a16:creationId xmlns:a16="http://schemas.microsoft.com/office/drawing/2014/main" id="{7966C0D3-A644-4C80-8328-675F8EDF9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163" y="8148638"/>
              <a:ext cx="244475" cy="141288"/>
            </a:xfrm>
            <a:custGeom>
              <a:avLst/>
              <a:gdLst>
                <a:gd name="T0" fmla="*/ 85 w 89"/>
                <a:gd name="T1" fmla="*/ 15 h 51"/>
                <a:gd name="T2" fmla="*/ 85 w 89"/>
                <a:gd name="T3" fmla="*/ 23 h 51"/>
                <a:gd name="T4" fmla="*/ 39 w 89"/>
                <a:gd name="T5" fmla="*/ 49 h 51"/>
                <a:gd name="T6" fmla="*/ 26 w 89"/>
                <a:gd name="T7" fmla="*/ 49 h 51"/>
                <a:gd name="T8" fmla="*/ 3 w 89"/>
                <a:gd name="T9" fmla="*/ 36 h 51"/>
                <a:gd name="T10" fmla="*/ 3 w 89"/>
                <a:gd name="T11" fmla="*/ 28 h 51"/>
                <a:gd name="T12" fmla="*/ 49 w 89"/>
                <a:gd name="T13" fmla="*/ 2 h 51"/>
                <a:gd name="T14" fmla="*/ 62 w 89"/>
                <a:gd name="T15" fmla="*/ 2 h 51"/>
                <a:gd name="T16" fmla="*/ 85 w 89"/>
                <a:gd name="T17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1">
                  <a:moveTo>
                    <a:pt x="85" y="15"/>
                  </a:moveTo>
                  <a:cubicBezTo>
                    <a:pt x="89" y="17"/>
                    <a:pt x="89" y="21"/>
                    <a:pt x="85" y="23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6" y="51"/>
                    <a:pt x="30" y="51"/>
                    <a:pt x="26" y="49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34"/>
                    <a:pt x="0" y="30"/>
                    <a:pt x="3" y="28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2" y="0"/>
                    <a:pt x="58" y="0"/>
                    <a:pt x="62" y="2"/>
                  </a:cubicBezTo>
                  <a:lnTo>
                    <a:pt x="85" y="1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2" name="Freeform 140">
              <a:extLst>
                <a:ext uri="{FF2B5EF4-FFF2-40B4-BE49-F238E27FC236}">
                  <a16:creationId xmlns:a16="http://schemas.microsoft.com/office/drawing/2014/main" id="{F36F394C-1750-44EA-8575-E7AD8267F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5" y="8047038"/>
              <a:ext cx="246063" cy="141288"/>
            </a:xfrm>
            <a:custGeom>
              <a:avLst/>
              <a:gdLst>
                <a:gd name="T0" fmla="*/ 85 w 89"/>
                <a:gd name="T1" fmla="*/ 15 h 51"/>
                <a:gd name="T2" fmla="*/ 85 w 89"/>
                <a:gd name="T3" fmla="*/ 23 h 51"/>
                <a:gd name="T4" fmla="*/ 40 w 89"/>
                <a:gd name="T5" fmla="*/ 49 h 51"/>
                <a:gd name="T6" fmla="*/ 27 w 89"/>
                <a:gd name="T7" fmla="*/ 49 h 51"/>
                <a:gd name="T8" fmla="*/ 3 w 89"/>
                <a:gd name="T9" fmla="*/ 36 h 51"/>
                <a:gd name="T10" fmla="*/ 3 w 89"/>
                <a:gd name="T11" fmla="*/ 28 h 51"/>
                <a:gd name="T12" fmla="*/ 49 w 89"/>
                <a:gd name="T13" fmla="*/ 2 h 51"/>
                <a:gd name="T14" fmla="*/ 62 w 89"/>
                <a:gd name="T15" fmla="*/ 2 h 51"/>
                <a:gd name="T16" fmla="*/ 85 w 89"/>
                <a:gd name="T17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1">
                  <a:moveTo>
                    <a:pt x="85" y="15"/>
                  </a:moveTo>
                  <a:cubicBezTo>
                    <a:pt x="89" y="17"/>
                    <a:pt x="89" y="21"/>
                    <a:pt x="85" y="23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6" y="51"/>
                    <a:pt x="30" y="51"/>
                    <a:pt x="27" y="49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34"/>
                    <a:pt x="0" y="30"/>
                    <a:pt x="3" y="28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0"/>
                    <a:pt x="58" y="0"/>
                    <a:pt x="62" y="2"/>
                  </a:cubicBezTo>
                  <a:lnTo>
                    <a:pt x="85" y="1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3" name="Freeform 141">
              <a:extLst>
                <a:ext uri="{FF2B5EF4-FFF2-40B4-BE49-F238E27FC236}">
                  <a16:creationId xmlns:a16="http://schemas.microsoft.com/office/drawing/2014/main" id="{E5FA70FB-D7C6-4D19-9D22-CCD934EC4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5763" y="7942263"/>
              <a:ext cx="246063" cy="142875"/>
            </a:xfrm>
            <a:custGeom>
              <a:avLst/>
              <a:gdLst>
                <a:gd name="T0" fmla="*/ 85 w 89"/>
                <a:gd name="T1" fmla="*/ 16 h 52"/>
                <a:gd name="T2" fmla="*/ 85 w 89"/>
                <a:gd name="T3" fmla="*/ 23 h 52"/>
                <a:gd name="T4" fmla="*/ 40 w 89"/>
                <a:gd name="T5" fmla="*/ 49 h 52"/>
                <a:gd name="T6" fmla="*/ 27 w 89"/>
                <a:gd name="T7" fmla="*/ 49 h 52"/>
                <a:gd name="T8" fmla="*/ 4 w 89"/>
                <a:gd name="T9" fmla="*/ 36 h 52"/>
                <a:gd name="T10" fmla="*/ 4 w 89"/>
                <a:gd name="T11" fmla="*/ 29 h 52"/>
                <a:gd name="T12" fmla="*/ 49 w 89"/>
                <a:gd name="T13" fmla="*/ 2 h 52"/>
                <a:gd name="T14" fmla="*/ 62 w 89"/>
                <a:gd name="T15" fmla="*/ 2 h 52"/>
                <a:gd name="T16" fmla="*/ 85 w 89"/>
                <a:gd name="T17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2">
                  <a:moveTo>
                    <a:pt x="85" y="16"/>
                  </a:moveTo>
                  <a:cubicBezTo>
                    <a:pt x="89" y="18"/>
                    <a:pt x="89" y="21"/>
                    <a:pt x="85" y="23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6" y="52"/>
                    <a:pt x="30" y="52"/>
                    <a:pt x="27" y="49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34"/>
                    <a:pt x="0" y="31"/>
                    <a:pt x="4" y="29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0"/>
                    <a:pt x="59" y="0"/>
                    <a:pt x="62" y="2"/>
                  </a:cubicBezTo>
                  <a:lnTo>
                    <a:pt x="85" y="16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4" name="Freeform 142">
              <a:extLst>
                <a:ext uri="{FF2B5EF4-FFF2-40B4-BE49-F238E27FC236}">
                  <a16:creationId xmlns:a16="http://schemas.microsoft.com/office/drawing/2014/main" id="{A9D7DA13-E7A8-4914-B344-947A2B922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5150" y="7839075"/>
              <a:ext cx="246063" cy="141288"/>
            </a:xfrm>
            <a:custGeom>
              <a:avLst/>
              <a:gdLst>
                <a:gd name="T0" fmla="*/ 86 w 89"/>
                <a:gd name="T1" fmla="*/ 15 h 51"/>
                <a:gd name="T2" fmla="*/ 86 w 89"/>
                <a:gd name="T3" fmla="*/ 23 h 51"/>
                <a:gd name="T4" fmla="*/ 40 w 89"/>
                <a:gd name="T5" fmla="*/ 49 h 51"/>
                <a:gd name="T6" fmla="*/ 27 w 89"/>
                <a:gd name="T7" fmla="*/ 49 h 51"/>
                <a:gd name="T8" fmla="*/ 4 w 89"/>
                <a:gd name="T9" fmla="*/ 35 h 51"/>
                <a:gd name="T10" fmla="*/ 4 w 89"/>
                <a:gd name="T11" fmla="*/ 28 h 51"/>
                <a:gd name="T12" fmla="*/ 49 w 89"/>
                <a:gd name="T13" fmla="*/ 2 h 51"/>
                <a:gd name="T14" fmla="*/ 62 w 89"/>
                <a:gd name="T15" fmla="*/ 2 h 51"/>
                <a:gd name="T16" fmla="*/ 86 w 89"/>
                <a:gd name="T17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1">
                  <a:moveTo>
                    <a:pt x="86" y="15"/>
                  </a:moveTo>
                  <a:cubicBezTo>
                    <a:pt x="89" y="17"/>
                    <a:pt x="89" y="21"/>
                    <a:pt x="86" y="23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6" y="51"/>
                    <a:pt x="31" y="51"/>
                    <a:pt x="27" y="49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0" y="33"/>
                    <a:pt x="0" y="30"/>
                    <a:pt x="4" y="28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0"/>
                    <a:pt x="59" y="0"/>
                    <a:pt x="62" y="2"/>
                  </a:cubicBezTo>
                  <a:lnTo>
                    <a:pt x="86" y="1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5" name="Freeform 143">
              <a:extLst>
                <a:ext uri="{FF2B5EF4-FFF2-40B4-BE49-F238E27FC236}">
                  <a16:creationId xmlns:a16="http://schemas.microsoft.com/office/drawing/2014/main" id="{7F4E7B0B-D359-4AF5-B303-EF3B679C9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1363" y="7734300"/>
              <a:ext cx="246063" cy="144463"/>
            </a:xfrm>
            <a:custGeom>
              <a:avLst/>
              <a:gdLst>
                <a:gd name="T0" fmla="*/ 86 w 89"/>
                <a:gd name="T1" fmla="*/ 16 h 52"/>
                <a:gd name="T2" fmla="*/ 86 w 89"/>
                <a:gd name="T3" fmla="*/ 23 h 52"/>
                <a:gd name="T4" fmla="*/ 40 w 89"/>
                <a:gd name="T5" fmla="*/ 50 h 52"/>
                <a:gd name="T6" fmla="*/ 27 w 89"/>
                <a:gd name="T7" fmla="*/ 50 h 52"/>
                <a:gd name="T8" fmla="*/ 4 w 89"/>
                <a:gd name="T9" fmla="*/ 36 h 52"/>
                <a:gd name="T10" fmla="*/ 4 w 89"/>
                <a:gd name="T11" fmla="*/ 29 h 52"/>
                <a:gd name="T12" fmla="*/ 50 w 89"/>
                <a:gd name="T13" fmla="*/ 3 h 52"/>
                <a:gd name="T14" fmla="*/ 63 w 89"/>
                <a:gd name="T15" fmla="*/ 3 h 52"/>
                <a:gd name="T16" fmla="*/ 86 w 89"/>
                <a:gd name="T17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2">
                  <a:moveTo>
                    <a:pt x="86" y="16"/>
                  </a:moveTo>
                  <a:cubicBezTo>
                    <a:pt x="89" y="18"/>
                    <a:pt x="89" y="21"/>
                    <a:pt x="86" y="23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7" y="52"/>
                    <a:pt x="31" y="52"/>
                    <a:pt x="27" y="50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34"/>
                    <a:pt x="0" y="31"/>
                    <a:pt x="4" y="29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3" y="0"/>
                    <a:pt x="59" y="0"/>
                    <a:pt x="63" y="3"/>
                  </a:cubicBezTo>
                  <a:lnTo>
                    <a:pt x="86" y="16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6" name="Freeform 144">
              <a:extLst>
                <a:ext uri="{FF2B5EF4-FFF2-40B4-BE49-F238E27FC236}">
                  <a16:creationId xmlns:a16="http://schemas.microsoft.com/office/drawing/2014/main" id="{491795C5-60CF-4C1E-A73A-414FDDB9D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9525" y="7424738"/>
              <a:ext cx="246063" cy="144463"/>
            </a:xfrm>
            <a:custGeom>
              <a:avLst/>
              <a:gdLst>
                <a:gd name="T0" fmla="*/ 85 w 89"/>
                <a:gd name="T1" fmla="*/ 16 h 52"/>
                <a:gd name="T2" fmla="*/ 85 w 89"/>
                <a:gd name="T3" fmla="*/ 23 h 52"/>
                <a:gd name="T4" fmla="*/ 39 w 89"/>
                <a:gd name="T5" fmla="*/ 50 h 52"/>
                <a:gd name="T6" fmla="*/ 26 w 89"/>
                <a:gd name="T7" fmla="*/ 50 h 52"/>
                <a:gd name="T8" fmla="*/ 3 w 89"/>
                <a:gd name="T9" fmla="*/ 36 h 52"/>
                <a:gd name="T10" fmla="*/ 3 w 89"/>
                <a:gd name="T11" fmla="*/ 29 h 52"/>
                <a:gd name="T12" fmla="*/ 49 w 89"/>
                <a:gd name="T13" fmla="*/ 2 h 52"/>
                <a:gd name="T14" fmla="*/ 62 w 89"/>
                <a:gd name="T15" fmla="*/ 2 h 52"/>
                <a:gd name="T16" fmla="*/ 85 w 89"/>
                <a:gd name="T17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2">
                  <a:moveTo>
                    <a:pt x="85" y="16"/>
                  </a:moveTo>
                  <a:cubicBezTo>
                    <a:pt x="89" y="18"/>
                    <a:pt x="89" y="21"/>
                    <a:pt x="85" y="23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36" y="52"/>
                    <a:pt x="30" y="52"/>
                    <a:pt x="26" y="50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34"/>
                    <a:pt x="0" y="31"/>
                    <a:pt x="3" y="29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2" y="0"/>
                    <a:pt x="58" y="0"/>
                    <a:pt x="62" y="2"/>
                  </a:cubicBezTo>
                  <a:lnTo>
                    <a:pt x="85" y="16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7" name="Freeform 145">
              <a:extLst>
                <a:ext uri="{FF2B5EF4-FFF2-40B4-BE49-F238E27FC236}">
                  <a16:creationId xmlns:a16="http://schemas.microsoft.com/office/drawing/2014/main" id="{92A752DF-E762-4031-9D72-79270A0EF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5125" y="7219950"/>
              <a:ext cx="246063" cy="141288"/>
            </a:xfrm>
            <a:custGeom>
              <a:avLst/>
              <a:gdLst>
                <a:gd name="T0" fmla="*/ 85 w 89"/>
                <a:gd name="T1" fmla="*/ 15 h 51"/>
                <a:gd name="T2" fmla="*/ 85 w 89"/>
                <a:gd name="T3" fmla="*/ 23 h 51"/>
                <a:gd name="T4" fmla="*/ 40 w 89"/>
                <a:gd name="T5" fmla="*/ 49 h 51"/>
                <a:gd name="T6" fmla="*/ 27 w 89"/>
                <a:gd name="T7" fmla="*/ 49 h 51"/>
                <a:gd name="T8" fmla="*/ 4 w 89"/>
                <a:gd name="T9" fmla="*/ 36 h 51"/>
                <a:gd name="T10" fmla="*/ 4 w 89"/>
                <a:gd name="T11" fmla="*/ 28 h 51"/>
                <a:gd name="T12" fmla="*/ 49 w 89"/>
                <a:gd name="T13" fmla="*/ 2 h 51"/>
                <a:gd name="T14" fmla="*/ 62 w 89"/>
                <a:gd name="T15" fmla="*/ 2 h 51"/>
                <a:gd name="T16" fmla="*/ 85 w 89"/>
                <a:gd name="T17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1">
                  <a:moveTo>
                    <a:pt x="85" y="15"/>
                  </a:moveTo>
                  <a:cubicBezTo>
                    <a:pt x="89" y="17"/>
                    <a:pt x="89" y="21"/>
                    <a:pt x="85" y="23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6" y="51"/>
                    <a:pt x="30" y="51"/>
                    <a:pt x="27" y="49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33"/>
                    <a:pt x="0" y="30"/>
                    <a:pt x="4" y="28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0"/>
                    <a:pt x="59" y="0"/>
                    <a:pt x="62" y="2"/>
                  </a:cubicBezTo>
                  <a:lnTo>
                    <a:pt x="85" y="1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8" name="Freeform 146">
              <a:extLst>
                <a:ext uri="{FF2B5EF4-FFF2-40B4-BE49-F238E27FC236}">
                  <a16:creationId xmlns:a16="http://schemas.microsoft.com/office/drawing/2014/main" id="{B3803CC2-BB0D-4942-AD00-6C3BCEB7B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913" y="7323138"/>
              <a:ext cx="246063" cy="139700"/>
            </a:xfrm>
            <a:custGeom>
              <a:avLst/>
              <a:gdLst>
                <a:gd name="T0" fmla="*/ 85 w 89"/>
                <a:gd name="T1" fmla="*/ 15 h 51"/>
                <a:gd name="T2" fmla="*/ 85 w 89"/>
                <a:gd name="T3" fmla="*/ 23 h 51"/>
                <a:gd name="T4" fmla="*/ 40 w 89"/>
                <a:gd name="T5" fmla="*/ 49 h 51"/>
                <a:gd name="T6" fmla="*/ 27 w 89"/>
                <a:gd name="T7" fmla="*/ 49 h 51"/>
                <a:gd name="T8" fmla="*/ 3 w 89"/>
                <a:gd name="T9" fmla="*/ 36 h 51"/>
                <a:gd name="T10" fmla="*/ 3 w 89"/>
                <a:gd name="T11" fmla="*/ 28 h 51"/>
                <a:gd name="T12" fmla="*/ 49 w 89"/>
                <a:gd name="T13" fmla="*/ 2 h 51"/>
                <a:gd name="T14" fmla="*/ 62 w 89"/>
                <a:gd name="T15" fmla="*/ 2 h 51"/>
                <a:gd name="T16" fmla="*/ 85 w 89"/>
                <a:gd name="T17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1">
                  <a:moveTo>
                    <a:pt x="85" y="15"/>
                  </a:moveTo>
                  <a:cubicBezTo>
                    <a:pt x="89" y="17"/>
                    <a:pt x="89" y="21"/>
                    <a:pt x="85" y="23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6" y="51"/>
                    <a:pt x="30" y="51"/>
                    <a:pt x="27" y="49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34"/>
                    <a:pt x="0" y="30"/>
                    <a:pt x="3" y="28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2" y="0"/>
                    <a:pt x="58" y="0"/>
                    <a:pt x="62" y="2"/>
                  </a:cubicBezTo>
                  <a:lnTo>
                    <a:pt x="85" y="1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9" name="Freeform 147">
              <a:extLst>
                <a:ext uri="{FF2B5EF4-FFF2-40B4-BE49-F238E27FC236}">
                  <a16:creationId xmlns:a16="http://schemas.microsoft.com/office/drawing/2014/main" id="{4218185D-4CE6-4E30-88CB-FF769C357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513" y="7115175"/>
              <a:ext cx="246063" cy="141288"/>
            </a:xfrm>
            <a:custGeom>
              <a:avLst/>
              <a:gdLst>
                <a:gd name="T0" fmla="*/ 86 w 89"/>
                <a:gd name="T1" fmla="*/ 15 h 51"/>
                <a:gd name="T2" fmla="*/ 86 w 89"/>
                <a:gd name="T3" fmla="*/ 23 h 51"/>
                <a:gd name="T4" fmla="*/ 40 w 89"/>
                <a:gd name="T5" fmla="*/ 49 h 51"/>
                <a:gd name="T6" fmla="*/ 27 w 89"/>
                <a:gd name="T7" fmla="*/ 49 h 51"/>
                <a:gd name="T8" fmla="*/ 4 w 89"/>
                <a:gd name="T9" fmla="*/ 36 h 51"/>
                <a:gd name="T10" fmla="*/ 4 w 89"/>
                <a:gd name="T11" fmla="*/ 28 h 51"/>
                <a:gd name="T12" fmla="*/ 49 w 89"/>
                <a:gd name="T13" fmla="*/ 2 h 51"/>
                <a:gd name="T14" fmla="*/ 62 w 89"/>
                <a:gd name="T15" fmla="*/ 2 h 51"/>
                <a:gd name="T16" fmla="*/ 86 w 89"/>
                <a:gd name="T17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1">
                  <a:moveTo>
                    <a:pt x="86" y="15"/>
                  </a:moveTo>
                  <a:cubicBezTo>
                    <a:pt x="89" y="18"/>
                    <a:pt x="89" y="21"/>
                    <a:pt x="86" y="23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6" y="51"/>
                    <a:pt x="31" y="51"/>
                    <a:pt x="27" y="49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34"/>
                    <a:pt x="0" y="30"/>
                    <a:pt x="4" y="28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0"/>
                    <a:pt x="59" y="0"/>
                    <a:pt x="62" y="2"/>
                  </a:cubicBezTo>
                  <a:lnTo>
                    <a:pt x="86" y="1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0" name="Freeform 148">
              <a:extLst>
                <a:ext uri="{FF2B5EF4-FFF2-40B4-BE49-F238E27FC236}">
                  <a16:creationId xmlns:a16="http://schemas.microsoft.com/office/drawing/2014/main" id="{8DA171A6-1749-4F25-B2AB-D85E38398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313" y="7013575"/>
              <a:ext cx="244475" cy="142875"/>
            </a:xfrm>
            <a:custGeom>
              <a:avLst/>
              <a:gdLst>
                <a:gd name="T0" fmla="*/ 85 w 89"/>
                <a:gd name="T1" fmla="*/ 16 h 52"/>
                <a:gd name="T2" fmla="*/ 85 w 89"/>
                <a:gd name="T3" fmla="*/ 23 h 52"/>
                <a:gd name="T4" fmla="*/ 40 w 89"/>
                <a:gd name="T5" fmla="*/ 49 h 52"/>
                <a:gd name="T6" fmla="*/ 27 w 89"/>
                <a:gd name="T7" fmla="*/ 49 h 52"/>
                <a:gd name="T8" fmla="*/ 4 w 89"/>
                <a:gd name="T9" fmla="*/ 36 h 52"/>
                <a:gd name="T10" fmla="*/ 4 w 89"/>
                <a:gd name="T11" fmla="*/ 28 h 52"/>
                <a:gd name="T12" fmla="*/ 49 w 89"/>
                <a:gd name="T13" fmla="*/ 2 h 52"/>
                <a:gd name="T14" fmla="*/ 62 w 89"/>
                <a:gd name="T15" fmla="*/ 2 h 52"/>
                <a:gd name="T16" fmla="*/ 85 w 89"/>
                <a:gd name="T17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2">
                  <a:moveTo>
                    <a:pt x="85" y="16"/>
                  </a:moveTo>
                  <a:cubicBezTo>
                    <a:pt x="89" y="18"/>
                    <a:pt x="89" y="21"/>
                    <a:pt x="85" y="23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6" y="52"/>
                    <a:pt x="30" y="52"/>
                    <a:pt x="27" y="49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34"/>
                    <a:pt x="0" y="31"/>
                    <a:pt x="4" y="28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0"/>
                    <a:pt x="59" y="0"/>
                    <a:pt x="62" y="2"/>
                  </a:cubicBezTo>
                  <a:lnTo>
                    <a:pt x="85" y="16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1" name="Freeform 149">
              <a:extLst>
                <a:ext uri="{FF2B5EF4-FFF2-40B4-BE49-F238E27FC236}">
                  <a16:creationId xmlns:a16="http://schemas.microsoft.com/office/drawing/2014/main" id="{AB19B396-B944-42C2-8DF6-0FFF50988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525" y="6910388"/>
              <a:ext cx="246063" cy="141288"/>
            </a:xfrm>
            <a:custGeom>
              <a:avLst/>
              <a:gdLst>
                <a:gd name="T0" fmla="*/ 86 w 89"/>
                <a:gd name="T1" fmla="*/ 15 h 51"/>
                <a:gd name="T2" fmla="*/ 86 w 89"/>
                <a:gd name="T3" fmla="*/ 23 h 51"/>
                <a:gd name="T4" fmla="*/ 40 w 89"/>
                <a:gd name="T5" fmla="*/ 49 h 51"/>
                <a:gd name="T6" fmla="*/ 27 w 89"/>
                <a:gd name="T7" fmla="*/ 49 h 51"/>
                <a:gd name="T8" fmla="*/ 4 w 89"/>
                <a:gd name="T9" fmla="*/ 36 h 51"/>
                <a:gd name="T10" fmla="*/ 4 w 89"/>
                <a:gd name="T11" fmla="*/ 28 h 51"/>
                <a:gd name="T12" fmla="*/ 49 w 89"/>
                <a:gd name="T13" fmla="*/ 2 h 51"/>
                <a:gd name="T14" fmla="*/ 63 w 89"/>
                <a:gd name="T15" fmla="*/ 2 h 51"/>
                <a:gd name="T16" fmla="*/ 86 w 89"/>
                <a:gd name="T17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1">
                  <a:moveTo>
                    <a:pt x="86" y="15"/>
                  </a:moveTo>
                  <a:cubicBezTo>
                    <a:pt x="89" y="18"/>
                    <a:pt x="89" y="21"/>
                    <a:pt x="86" y="23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37" y="51"/>
                    <a:pt x="31" y="51"/>
                    <a:pt x="27" y="49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34"/>
                    <a:pt x="0" y="30"/>
                    <a:pt x="4" y="28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0"/>
                    <a:pt x="59" y="0"/>
                    <a:pt x="63" y="2"/>
                  </a:cubicBezTo>
                  <a:lnTo>
                    <a:pt x="86" y="1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2" name="Freeform 150">
              <a:extLst>
                <a:ext uri="{FF2B5EF4-FFF2-40B4-BE49-F238E27FC236}">
                  <a16:creationId xmlns:a16="http://schemas.microsoft.com/office/drawing/2014/main" id="{BD5711F6-ABF0-49A5-BA2B-D33964B86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913" y="6805613"/>
              <a:ext cx="246063" cy="142875"/>
            </a:xfrm>
            <a:custGeom>
              <a:avLst/>
              <a:gdLst>
                <a:gd name="T0" fmla="*/ 86 w 89"/>
                <a:gd name="T1" fmla="*/ 16 h 52"/>
                <a:gd name="T2" fmla="*/ 86 w 89"/>
                <a:gd name="T3" fmla="*/ 23 h 52"/>
                <a:gd name="T4" fmla="*/ 40 w 89"/>
                <a:gd name="T5" fmla="*/ 50 h 52"/>
                <a:gd name="T6" fmla="*/ 27 w 89"/>
                <a:gd name="T7" fmla="*/ 50 h 52"/>
                <a:gd name="T8" fmla="*/ 4 w 89"/>
                <a:gd name="T9" fmla="*/ 36 h 52"/>
                <a:gd name="T10" fmla="*/ 4 w 89"/>
                <a:gd name="T11" fmla="*/ 29 h 52"/>
                <a:gd name="T12" fmla="*/ 50 w 89"/>
                <a:gd name="T13" fmla="*/ 2 h 52"/>
                <a:gd name="T14" fmla="*/ 63 w 89"/>
                <a:gd name="T15" fmla="*/ 2 h 52"/>
                <a:gd name="T16" fmla="*/ 86 w 89"/>
                <a:gd name="T17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52">
                  <a:moveTo>
                    <a:pt x="86" y="16"/>
                  </a:moveTo>
                  <a:cubicBezTo>
                    <a:pt x="89" y="18"/>
                    <a:pt x="89" y="21"/>
                    <a:pt x="86" y="23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7" y="52"/>
                    <a:pt x="31" y="52"/>
                    <a:pt x="27" y="50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34"/>
                    <a:pt x="0" y="31"/>
                    <a:pt x="4" y="29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53" y="0"/>
                    <a:pt x="59" y="0"/>
                    <a:pt x="63" y="2"/>
                  </a:cubicBezTo>
                  <a:lnTo>
                    <a:pt x="86" y="16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3" name="Freeform 151">
              <a:extLst>
                <a:ext uri="{FF2B5EF4-FFF2-40B4-BE49-F238E27FC236}">
                  <a16:creationId xmlns:a16="http://schemas.microsoft.com/office/drawing/2014/main" id="{2A632975-B859-414D-AD03-EFFB767D2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700" y="7123113"/>
              <a:ext cx="284163" cy="166688"/>
            </a:xfrm>
            <a:custGeom>
              <a:avLst/>
              <a:gdLst>
                <a:gd name="T0" fmla="*/ 45 w 103"/>
                <a:gd name="T1" fmla="*/ 58 h 60"/>
                <a:gd name="T2" fmla="*/ 58 w 103"/>
                <a:gd name="T3" fmla="*/ 58 h 60"/>
                <a:gd name="T4" fmla="*/ 99 w 103"/>
                <a:gd name="T5" fmla="*/ 34 h 60"/>
                <a:gd name="T6" fmla="*/ 99 w 103"/>
                <a:gd name="T7" fmla="*/ 26 h 60"/>
                <a:gd name="T8" fmla="*/ 58 w 103"/>
                <a:gd name="T9" fmla="*/ 2 h 60"/>
                <a:gd name="T10" fmla="*/ 45 w 103"/>
                <a:gd name="T11" fmla="*/ 2 h 60"/>
                <a:gd name="T12" fmla="*/ 4 w 103"/>
                <a:gd name="T13" fmla="*/ 26 h 60"/>
                <a:gd name="T14" fmla="*/ 4 w 103"/>
                <a:gd name="T15" fmla="*/ 34 h 60"/>
                <a:gd name="T16" fmla="*/ 45 w 103"/>
                <a:gd name="T17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0">
                  <a:moveTo>
                    <a:pt x="45" y="58"/>
                  </a:moveTo>
                  <a:cubicBezTo>
                    <a:pt x="48" y="60"/>
                    <a:pt x="54" y="60"/>
                    <a:pt x="58" y="58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103" y="32"/>
                    <a:pt x="103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5" y="0"/>
                    <a:pt x="49" y="0"/>
                    <a:pt x="45" y="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0" y="29"/>
                    <a:pt x="0" y="32"/>
                    <a:pt x="4" y="34"/>
                  </a:cubicBezTo>
                  <a:lnTo>
                    <a:pt x="45" y="58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4" name="Freeform 152">
              <a:extLst>
                <a:ext uri="{FF2B5EF4-FFF2-40B4-BE49-F238E27FC236}">
                  <a16:creationId xmlns:a16="http://schemas.microsoft.com/office/drawing/2014/main" id="{9C72590E-CEC5-4B68-8F2D-80308CE2F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8763" y="7424738"/>
              <a:ext cx="280988" cy="163513"/>
            </a:xfrm>
            <a:custGeom>
              <a:avLst/>
              <a:gdLst>
                <a:gd name="T0" fmla="*/ 44 w 102"/>
                <a:gd name="T1" fmla="*/ 57 h 59"/>
                <a:gd name="T2" fmla="*/ 57 w 102"/>
                <a:gd name="T3" fmla="*/ 57 h 59"/>
                <a:gd name="T4" fmla="*/ 99 w 102"/>
                <a:gd name="T5" fmla="*/ 33 h 59"/>
                <a:gd name="T6" fmla="*/ 99 w 102"/>
                <a:gd name="T7" fmla="*/ 26 h 59"/>
                <a:gd name="T8" fmla="*/ 58 w 102"/>
                <a:gd name="T9" fmla="*/ 2 h 59"/>
                <a:gd name="T10" fmla="*/ 45 w 102"/>
                <a:gd name="T11" fmla="*/ 2 h 59"/>
                <a:gd name="T12" fmla="*/ 3 w 102"/>
                <a:gd name="T13" fmla="*/ 26 h 59"/>
                <a:gd name="T14" fmla="*/ 3 w 102"/>
                <a:gd name="T15" fmla="*/ 33 h 59"/>
                <a:gd name="T16" fmla="*/ 44 w 102"/>
                <a:gd name="T1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59">
                  <a:moveTo>
                    <a:pt x="44" y="57"/>
                  </a:moveTo>
                  <a:cubicBezTo>
                    <a:pt x="48" y="59"/>
                    <a:pt x="54" y="59"/>
                    <a:pt x="57" y="57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2" y="31"/>
                    <a:pt x="102" y="28"/>
                    <a:pt x="99" y="26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4" y="0"/>
                    <a:pt x="48" y="0"/>
                    <a:pt x="45" y="2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8"/>
                    <a:pt x="0" y="31"/>
                    <a:pt x="3" y="33"/>
                  </a:cubicBezTo>
                  <a:lnTo>
                    <a:pt x="44" y="5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5" name="Freeform 153">
              <a:extLst>
                <a:ext uri="{FF2B5EF4-FFF2-40B4-BE49-F238E27FC236}">
                  <a16:creationId xmlns:a16="http://schemas.microsoft.com/office/drawing/2014/main" id="{EE21C77F-F97F-4B38-9673-258F71281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600" y="8339138"/>
              <a:ext cx="415925" cy="241300"/>
            </a:xfrm>
            <a:custGeom>
              <a:avLst/>
              <a:gdLst>
                <a:gd name="T0" fmla="*/ 45 w 151"/>
                <a:gd name="T1" fmla="*/ 85 h 87"/>
                <a:gd name="T2" fmla="*/ 58 w 151"/>
                <a:gd name="T3" fmla="*/ 85 h 87"/>
                <a:gd name="T4" fmla="*/ 148 w 151"/>
                <a:gd name="T5" fmla="*/ 33 h 87"/>
                <a:gd name="T6" fmla="*/ 148 w 151"/>
                <a:gd name="T7" fmla="*/ 26 h 87"/>
                <a:gd name="T8" fmla="*/ 107 w 151"/>
                <a:gd name="T9" fmla="*/ 2 h 87"/>
                <a:gd name="T10" fmla="*/ 94 w 151"/>
                <a:gd name="T11" fmla="*/ 2 h 87"/>
                <a:gd name="T12" fmla="*/ 4 w 151"/>
                <a:gd name="T13" fmla="*/ 54 h 87"/>
                <a:gd name="T14" fmla="*/ 4 w 151"/>
                <a:gd name="T15" fmla="*/ 61 h 87"/>
                <a:gd name="T16" fmla="*/ 45 w 151"/>
                <a:gd name="T17" fmla="*/ 8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87">
                  <a:moveTo>
                    <a:pt x="45" y="85"/>
                  </a:moveTo>
                  <a:cubicBezTo>
                    <a:pt x="49" y="87"/>
                    <a:pt x="55" y="87"/>
                    <a:pt x="58" y="85"/>
                  </a:cubicBezTo>
                  <a:cubicBezTo>
                    <a:pt x="148" y="33"/>
                    <a:pt x="148" y="33"/>
                    <a:pt x="148" y="33"/>
                  </a:cubicBezTo>
                  <a:cubicBezTo>
                    <a:pt x="151" y="31"/>
                    <a:pt x="151" y="28"/>
                    <a:pt x="148" y="26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3" y="0"/>
                    <a:pt x="97" y="0"/>
                    <a:pt x="94" y="2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0" y="56"/>
                    <a:pt x="0" y="59"/>
                    <a:pt x="4" y="61"/>
                  </a:cubicBezTo>
                  <a:lnTo>
                    <a:pt x="45" y="8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6" name="Freeform 154">
              <a:extLst>
                <a:ext uri="{FF2B5EF4-FFF2-40B4-BE49-F238E27FC236}">
                  <a16:creationId xmlns:a16="http://schemas.microsoft.com/office/drawing/2014/main" id="{683D52E2-DC77-4332-87B9-6E006D06E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8975" y="7312025"/>
              <a:ext cx="228600" cy="131763"/>
            </a:xfrm>
            <a:custGeom>
              <a:avLst/>
              <a:gdLst>
                <a:gd name="T0" fmla="*/ 3 w 83"/>
                <a:gd name="T1" fmla="*/ 34 h 48"/>
                <a:gd name="T2" fmla="*/ 3 w 83"/>
                <a:gd name="T3" fmla="*/ 27 h 48"/>
                <a:gd name="T4" fmla="*/ 46 w 83"/>
                <a:gd name="T5" fmla="*/ 2 h 48"/>
                <a:gd name="T6" fmla="*/ 60 w 83"/>
                <a:gd name="T7" fmla="*/ 2 h 48"/>
                <a:gd name="T8" fmla="*/ 79 w 83"/>
                <a:gd name="T9" fmla="*/ 13 h 48"/>
                <a:gd name="T10" fmla="*/ 79 w 83"/>
                <a:gd name="T11" fmla="*/ 21 h 48"/>
                <a:gd name="T12" fmla="*/ 36 w 83"/>
                <a:gd name="T13" fmla="*/ 45 h 48"/>
                <a:gd name="T14" fmla="*/ 23 w 83"/>
                <a:gd name="T15" fmla="*/ 45 h 48"/>
                <a:gd name="T16" fmla="*/ 3 w 83"/>
                <a:gd name="T1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" h="48">
                  <a:moveTo>
                    <a:pt x="3" y="34"/>
                  </a:moveTo>
                  <a:cubicBezTo>
                    <a:pt x="0" y="32"/>
                    <a:pt x="0" y="29"/>
                    <a:pt x="3" y="27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50" y="0"/>
                    <a:pt x="56" y="0"/>
                    <a:pt x="60" y="2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83" y="15"/>
                    <a:pt x="83" y="18"/>
                    <a:pt x="79" y="21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2" y="48"/>
                    <a:pt x="26" y="48"/>
                    <a:pt x="23" y="45"/>
                  </a:cubicBezTo>
                  <a:lnTo>
                    <a:pt x="3" y="34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7" name="Freeform 155">
              <a:extLst>
                <a:ext uri="{FF2B5EF4-FFF2-40B4-BE49-F238E27FC236}">
                  <a16:creationId xmlns:a16="http://schemas.microsoft.com/office/drawing/2014/main" id="{A221D3D1-A51E-41DE-805D-DD1260E76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7361238"/>
              <a:ext cx="314325" cy="179388"/>
            </a:xfrm>
            <a:custGeom>
              <a:avLst/>
              <a:gdLst>
                <a:gd name="T0" fmla="*/ 4 w 114"/>
                <a:gd name="T1" fmla="*/ 35 h 65"/>
                <a:gd name="T2" fmla="*/ 4 w 114"/>
                <a:gd name="T3" fmla="*/ 27 h 65"/>
                <a:gd name="T4" fmla="*/ 47 w 114"/>
                <a:gd name="T5" fmla="*/ 2 h 65"/>
                <a:gd name="T6" fmla="*/ 60 w 114"/>
                <a:gd name="T7" fmla="*/ 2 h 65"/>
                <a:gd name="T8" fmla="*/ 110 w 114"/>
                <a:gd name="T9" fmla="*/ 31 h 65"/>
                <a:gd name="T10" fmla="*/ 110 w 114"/>
                <a:gd name="T11" fmla="*/ 38 h 65"/>
                <a:gd name="T12" fmla="*/ 67 w 114"/>
                <a:gd name="T13" fmla="*/ 63 h 65"/>
                <a:gd name="T14" fmla="*/ 54 w 114"/>
                <a:gd name="T15" fmla="*/ 63 h 65"/>
                <a:gd name="T16" fmla="*/ 4 w 114"/>
                <a:gd name="T17" fmla="*/ 3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" h="65">
                  <a:moveTo>
                    <a:pt x="4" y="35"/>
                  </a:moveTo>
                  <a:cubicBezTo>
                    <a:pt x="0" y="33"/>
                    <a:pt x="0" y="29"/>
                    <a:pt x="4" y="27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51" y="0"/>
                    <a:pt x="57" y="0"/>
                    <a:pt x="60" y="2"/>
                  </a:cubicBezTo>
                  <a:cubicBezTo>
                    <a:pt x="110" y="31"/>
                    <a:pt x="110" y="31"/>
                    <a:pt x="110" y="31"/>
                  </a:cubicBezTo>
                  <a:cubicBezTo>
                    <a:pt x="114" y="33"/>
                    <a:pt x="114" y="36"/>
                    <a:pt x="110" y="38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63" y="65"/>
                    <a:pt x="57" y="65"/>
                    <a:pt x="54" y="63"/>
                  </a:cubicBezTo>
                  <a:lnTo>
                    <a:pt x="4" y="3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8" name="Freeform 156">
              <a:extLst>
                <a:ext uri="{FF2B5EF4-FFF2-40B4-BE49-F238E27FC236}">
                  <a16:creationId xmlns:a16="http://schemas.microsoft.com/office/drawing/2014/main" id="{CDDFF972-FD8E-4EC7-B8C7-7723D571E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9725" y="7510463"/>
              <a:ext cx="230188" cy="133350"/>
            </a:xfrm>
            <a:custGeom>
              <a:avLst/>
              <a:gdLst>
                <a:gd name="T0" fmla="*/ 4 w 83"/>
                <a:gd name="T1" fmla="*/ 35 h 48"/>
                <a:gd name="T2" fmla="*/ 4 w 83"/>
                <a:gd name="T3" fmla="*/ 27 h 48"/>
                <a:gd name="T4" fmla="*/ 47 w 83"/>
                <a:gd name="T5" fmla="*/ 2 h 48"/>
                <a:gd name="T6" fmla="*/ 60 w 83"/>
                <a:gd name="T7" fmla="*/ 2 h 48"/>
                <a:gd name="T8" fmla="*/ 80 w 83"/>
                <a:gd name="T9" fmla="*/ 13 h 48"/>
                <a:gd name="T10" fmla="*/ 80 w 83"/>
                <a:gd name="T11" fmla="*/ 21 h 48"/>
                <a:gd name="T12" fmla="*/ 37 w 83"/>
                <a:gd name="T13" fmla="*/ 46 h 48"/>
                <a:gd name="T14" fmla="*/ 23 w 83"/>
                <a:gd name="T15" fmla="*/ 46 h 48"/>
                <a:gd name="T16" fmla="*/ 4 w 83"/>
                <a:gd name="T17" fmla="*/ 3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" h="48">
                  <a:moveTo>
                    <a:pt x="4" y="35"/>
                  </a:moveTo>
                  <a:cubicBezTo>
                    <a:pt x="0" y="33"/>
                    <a:pt x="0" y="29"/>
                    <a:pt x="4" y="27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51" y="0"/>
                    <a:pt x="57" y="0"/>
                    <a:pt x="60" y="2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3" y="15"/>
                    <a:pt x="83" y="19"/>
                    <a:pt x="80" y="21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3" y="48"/>
                    <a:pt x="27" y="48"/>
                    <a:pt x="23" y="46"/>
                  </a:cubicBezTo>
                  <a:lnTo>
                    <a:pt x="4" y="35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9" name="Freeform 157">
              <a:extLst>
                <a:ext uri="{FF2B5EF4-FFF2-40B4-BE49-F238E27FC236}">
                  <a16:creationId xmlns:a16="http://schemas.microsoft.com/office/drawing/2014/main" id="{50284CB9-901A-4333-8510-190128112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0625" y="6626225"/>
              <a:ext cx="80963" cy="44450"/>
            </a:xfrm>
            <a:custGeom>
              <a:avLst/>
              <a:gdLst>
                <a:gd name="T0" fmla="*/ 24 w 29"/>
                <a:gd name="T1" fmla="*/ 13 h 16"/>
                <a:gd name="T2" fmla="*/ 5 w 29"/>
                <a:gd name="T3" fmla="*/ 13 h 16"/>
                <a:gd name="T4" fmla="*/ 5 w 29"/>
                <a:gd name="T5" fmla="*/ 3 h 16"/>
                <a:gd name="T6" fmla="*/ 24 w 29"/>
                <a:gd name="T7" fmla="*/ 3 h 16"/>
                <a:gd name="T8" fmla="*/ 24 w 29"/>
                <a:gd name="T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6">
                  <a:moveTo>
                    <a:pt x="24" y="13"/>
                  </a:moveTo>
                  <a:cubicBezTo>
                    <a:pt x="19" y="16"/>
                    <a:pt x="11" y="16"/>
                    <a:pt x="5" y="13"/>
                  </a:cubicBezTo>
                  <a:cubicBezTo>
                    <a:pt x="0" y="10"/>
                    <a:pt x="0" y="6"/>
                    <a:pt x="5" y="3"/>
                  </a:cubicBezTo>
                  <a:cubicBezTo>
                    <a:pt x="11" y="0"/>
                    <a:pt x="19" y="0"/>
                    <a:pt x="24" y="3"/>
                  </a:cubicBezTo>
                  <a:cubicBezTo>
                    <a:pt x="29" y="6"/>
                    <a:pt x="29" y="10"/>
                    <a:pt x="24" y="13"/>
                  </a:cubicBezTo>
                  <a:close/>
                </a:path>
              </a:pathLst>
            </a:custGeom>
            <a:solidFill>
              <a:srgbClr val="165A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0" name="Freeform 158">
              <a:extLst>
                <a:ext uri="{FF2B5EF4-FFF2-40B4-BE49-F238E27FC236}">
                  <a16:creationId xmlns:a16="http://schemas.microsoft.com/office/drawing/2014/main" id="{1D4E7EAE-9E33-40D7-B7FF-14201699D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6913" y="7894638"/>
              <a:ext cx="1677988" cy="611188"/>
            </a:xfrm>
            <a:custGeom>
              <a:avLst/>
              <a:gdLst>
                <a:gd name="T0" fmla="*/ 1057 w 1057"/>
                <a:gd name="T1" fmla="*/ 235 h 385"/>
                <a:gd name="T2" fmla="*/ 1040 w 1057"/>
                <a:gd name="T3" fmla="*/ 244 h 385"/>
                <a:gd name="T4" fmla="*/ 1040 w 1057"/>
                <a:gd name="T5" fmla="*/ 244 h 385"/>
                <a:gd name="T6" fmla="*/ 650 w 1057"/>
                <a:gd name="T7" fmla="*/ 19 h 385"/>
                <a:gd name="T8" fmla="*/ 17 w 1057"/>
                <a:gd name="T9" fmla="*/ 385 h 385"/>
                <a:gd name="T10" fmla="*/ 0 w 1057"/>
                <a:gd name="T11" fmla="*/ 376 h 385"/>
                <a:gd name="T12" fmla="*/ 650 w 1057"/>
                <a:gd name="T13" fmla="*/ 0 h 385"/>
                <a:gd name="T14" fmla="*/ 1057 w 1057"/>
                <a:gd name="T15" fmla="*/ 23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7" h="385">
                  <a:moveTo>
                    <a:pt x="1057" y="235"/>
                  </a:moveTo>
                  <a:lnTo>
                    <a:pt x="1040" y="244"/>
                  </a:lnTo>
                  <a:lnTo>
                    <a:pt x="1040" y="244"/>
                  </a:lnTo>
                  <a:lnTo>
                    <a:pt x="650" y="19"/>
                  </a:lnTo>
                  <a:lnTo>
                    <a:pt x="17" y="385"/>
                  </a:lnTo>
                  <a:lnTo>
                    <a:pt x="0" y="376"/>
                  </a:lnTo>
                  <a:lnTo>
                    <a:pt x="650" y="0"/>
                  </a:lnTo>
                  <a:lnTo>
                    <a:pt x="1057" y="235"/>
                  </a:lnTo>
                  <a:close/>
                </a:path>
              </a:pathLst>
            </a:custGeom>
            <a:solidFill>
              <a:srgbClr val="165A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1" name="Freeform 159">
              <a:extLst>
                <a:ext uri="{FF2B5EF4-FFF2-40B4-BE49-F238E27FC236}">
                  <a16:creationId xmlns:a16="http://schemas.microsoft.com/office/drawing/2014/main" id="{983F9AEE-3DDE-4450-B574-9ACDD9072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3900" y="7924800"/>
              <a:ext cx="1624013" cy="939800"/>
            </a:xfrm>
            <a:custGeom>
              <a:avLst/>
              <a:gdLst>
                <a:gd name="T0" fmla="*/ 1023 w 1023"/>
                <a:gd name="T1" fmla="*/ 225 h 592"/>
                <a:gd name="T2" fmla="*/ 390 w 1023"/>
                <a:gd name="T3" fmla="*/ 592 h 592"/>
                <a:gd name="T4" fmla="*/ 0 w 1023"/>
                <a:gd name="T5" fmla="*/ 366 h 592"/>
                <a:gd name="T6" fmla="*/ 633 w 1023"/>
                <a:gd name="T7" fmla="*/ 0 h 592"/>
                <a:gd name="T8" fmla="*/ 1023 w 1023"/>
                <a:gd name="T9" fmla="*/ 225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3" h="592">
                  <a:moveTo>
                    <a:pt x="1023" y="225"/>
                  </a:moveTo>
                  <a:lnTo>
                    <a:pt x="390" y="592"/>
                  </a:lnTo>
                  <a:lnTo>
                    <a:pt x="0" y="366"/>
                  </a:lnTo>
                  <a:lnTo>
                    <a:pt x="633" y="0"/>
                  </a:lnTo>
                  <a:lnTo>
                    <a:pt x="1023" y="225"/>
                  </a:lnTo>
                  <a:close/>
                </a:path>
              </a:pathLst>
            </a:custGeom>
            <a:solidFill>
              <a:srgbClr val="2E70E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2" name="Freeform 160">
              <a:extLst>
                <a:ext uri="{FF2B5EF4-FFF2-40B4-BE49-F238E27FC236}">
                  <a16:creationId xmlns:a16="http://schemas.microsoft.com/office/drawing/2014/main" id="{ED25FF5B-B92E-4DC2-A597-2A5397BA1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2325" y="7786688"/>
              <a:ext cx="4941888" cy="1725613"/>
            </a:xfrm>
            <a:custGeom>
              <a:avLst/>
              <a:gdLst>
                <a:gd name="T0" fmla="*/ 1791 w 1791"/>
                <a:gd name="T1" fmla="*/ 0 h 624"/>
                <a:gd name="T2" fmla="*/ 1791 w 1791"/>
                <a:gd name="T3" fmla="*/ 25 h 624"/>
                <a:gd name="T4" fmla="*/ 1760 w 1791"/>
                <a:gd name="T5" fmla="*/ 78 h 624"/>
                <a:gd name="T6" fmla="*/ 870 w 1791"/>
                <a:gd name="T7" fmla="*/ 592 h 624"/>
                <a:gd name="T8" fmla="*/ 690 w 1791"/>
                <a:gd name="T9" fmla="*/ 592 h 624"/>
                <a:gd name="T10" fmla="*/ 0 w 1791"/>
                <a:gd name="T11" fmla="*/ 194 h 624"/>
                <a:gd name="T12" fmla="*/ 0 w 1791"/>
                <a:gd name="T13" fmla="*/ 169 h 624"/>
                <a:gd name="T14" fmla="*/ 23 w 1791"/>
                <a:gd name="T15" fmla="*/ 182 h 624"/>
                <a:gd name="T16" fmla="*/ 690 w 1791"/>
                <a:gd name="T17" fmla="*/ 566 h 624"/>
                <a:gd name="T18" fmla="*/ 870 w 1791"/>
                <a:gd name="T19" fmla="*/ 566 h 624"/>
                <a:gd name="T20" fmla="*/ 1760 w 1791"/>
                <a:gd name="T21" fmla="*/ 53 h 624"/>
                <a:gd name="T22" fmla="*/ 1789 w 1791"/>
                <a:gd name="T23" fmla="*/ 13 h 624"/>
                <a:gd name="T24" fmla="*/ 1791 w 1791"/>
                <a:gd name="T25" fmla="*/ 0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91" h="624">
                  <a:moveTo>
                    <a:pt x="1791" y="0"/>
                  </a:moveTo>
                  <a:cubicBezTo>
                    <a:pt x="1791" y="25"/>
                    <a:pt x="1791" y="25"/>
                    <a:pt x="1791" y="25"/>
                  </a:cubicBezTo>
                  <a:cubicBezTo>
                    <a:pt x="1791" y="46"/>
                    <a:pt x="1781" y="67"/>
                    <a:pt x="1760" y="78"/>
                  </a:cubicBezTo>
                  <a:cubicBezTo>
                    <a:pt x="870" y="592"/>
                    <a:pt x="870" y="592"/>
                    <a:pt x="870" y="592"/>
                  </a:cubicBezTo>
                  <a:cubicBezTo>
                    <a:pt x="815" y="624"/>
                    <a:pt x="746" y="624"/>
                    <a:pt x="690" y="592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23" y="182"/>
                    <a:pt x="23" y="182"/>
                    <a:pt x="23" y="182"/>
                  </a:cubicBezTo>
                  <a:cubicBezTo>
                    <a:pt x="690" y="566"/>
                    <a:pt x="690" y="566"/>
                    <a:pt x="690" y="566"/>
                  </a:cubicBezTo>
                  <a:cubicBezTo>
                    <a:pt x="746" y="599"/>
                    <a:pt x="815" y="599"/>
                    <a:pt x="870" y="566"/>
                  </a:cubicBezTo>
                  <a:cubicBezTo>
                    <a:pt x="1760" y="53"/>
                    <a:pt x="1760" y="53"/>
                    <a:pt x="1760" y="53"/>
                  </a:cubicBezTo>
                  <a:cubicBezTo>
                    <a:pt x="1776" y="43"/>
                    <a:pt x="1786" y="29"/>
                    <a:pt x="1789" y="13"/>
                  </a:cubicBezTo>
                  <a:cubicBezTo>
                    <a:pt x="1790" y="9"/>
                    <a:pt x="1791" y="4"/>
                    <a:pt x="1791" y="0"/>
                  </a:cubicBezTo>
                  <a:close/>
                </a:path>
              </a:pathLst>
            </a:custGeom>
            <a:solidFill>
              <a:srgbClr val="0250C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A8513E3D-9199-44DD-AE51-1E6D67E8254E}"/>
              </a:ext>
            </a:extLst>
          </p:cNvPr>
          <p:cNvGrpSpPr/>
          <p:nvPr/>
        </p:nvGrpSpPr>
        <p:grpSpPr>
          <a:xfrm>
            <a:off x="8425353" y="3025400"/>
            <a:ext cx="2111894" cy="1503961"/>
            <a:chOff x="16852900" y="8951059"/>
            <a:chExt cx="4224338" cy="3008313"/>
          </a:xfrm>
        </p:grpSpPr>
        <p:sp>
          <p:nvSpPr>
            <p:cNvPr id="194" name="Freeform 162">
              <a:extLst>
                <a:ext uri="{FF2B5EF4-FFF2-40B4-BE49-F238E27FC236}">
                  <a16:creationId xmlns:a16="http://schemas.microsoft.com/office/drawing/2014/main" id="{15DF22FE-D1AA-4658-9EEF-D4D7612FE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2900" y="9489222"/>
              <a:ext cx="4224338" cy="2470150"/>
            </a:xfrm>
            <a:custGeom>
              <a:avLst/>
              <a:gdLst>
                <a:gd name="T0" fmla="*/ 1526 w 1531"/>
                <a:gd name="T1" fmla="*/ 453 h 893"/>
                <a:gd name="T2" fmla="*/ 1496 w 1531"/>
                <a:gd name="T3" fmla="*/ 487 h 893"/>
                <a:gd name="T4" fmla="*/ 834 w 1531"/>
                <a:gd name="T5" fmla="*/ 869 h 893"/>
                <a:gd name="T6" fmla="*/ 705 w 1531"/>
                <a:gd name="T7" fmla="*/ 874 h 893"/>
                <a:gd name="T8" fmla="*/ 145 w 1531"/>
                <a:gd name="T9" fmla="*/ 551 h 893"/>
                <a:gd name="T10" fmla="*/ 145 w 1531"/>
                <a:gd name="T11" fmla="*/ 551 h 893"/>
                <a:gd name="T12" fmla="*/ 25 w 1531"/>
                <a:gd name="T13" fmla="*/ 482 h 893"/>
                <a:gd name="T14" fmla="*/ 3 w 1531"/>
                <a:gd name="T15" fmla="*/ 454 h 893"/>
                <a:gd name="T16" fmla="*/ 3 w 1531"/>
                <a:gd name="T17" fmla="*/ 454 h 893"/>
                <a:gd name="T18" fmla="*/ 34 w 1531"/>
                <a:gd name="T19" fmla="*/ 407 h 893"/>
                <a:gd name="T20" fmla="*/ 696 w 1531"/>
                <a:gd name="T21" fmla="*/ 25 h 893"/>
                <a:gd name="T22" fmla="*/ 825 w 1531"/>
                <a:gd name="T23" fmla="*/ 19 h 893"/>
                <a:gd name="T24" fmla="*/ 1505 w 1531"/>
                <a:gd name="T25" fmla="*/ 412 h 893"/>
                <a:gd name="T26" fmla="*/ 1526 w 1531"/>
                <a:gd name="T27" fmla="*/ 453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31" h="893">
                  <a:moveTo>
                    <a:pt x="1526" y="453"/>
                  </a:moveTo>
                  <a:cubicBezTo>
                    <a:pt x="1523" y="465"/>
                    <a:pt x="1513" y="477"/>
                    <a:pt x="1496" y="487"/>
                  </a:cubicBezTo>
                  <a:cubicBezTo>
                    <a:pt x="834" y="869"/>
                    <a:pt x="834" y="869"/>
                    <a:pt x="834" y="869"/>
                  </a:cubicBezTo>
                  <a:cubicBezTo>
                    <a:pt x="796" y="891"/>
                    <a:pt x="738" y="893"/>
                    <a:pt x="705" y="874"/>
                  </a:cubicBezTo>
                  <a:cubicBezTo>
                    <a:pt x="145" y="551"/>
                    <a:pt x="145" y="551"/>
                    <a:pt x="145" y="551"/>
                  </a:cubicBezTo>
                  <a:cubicBezTo>
                    <a:pt x="145" y="551"/>
                    <a:pt x="145" y="551"/>
                    <a:pt x="145" y="551"/>
                  </a:cubicBezTo>
                  <a:cubicBezTo>
                    <a:pt x="25" y="482"/>
                    <a:pt x="25" y="482"/>
                    <a:pt x="25" y="482"/>
                  </a:cubicBezTo>
                  <a:cubicBezTo>
                    <a:pt x="12" y="474"/>
                    <a:pt x="4" y="464"/>
                    <a:pt x="3" y="454"/>
                  </a:cubicBezTo>
                  <a:cubicBezTo>
                    <a:pt x="3" y="454"/>
                    <a:pt x="3" y="454"/>
                    <a:pt x="3" y="454"/>
                  </a:cubicBezTo>
                  <a:cubicBezTo>
                    <a:pt x="0" y="438"/>
                    <a:pt x="11" y="420"/>
                    <a:pt x="34" y="407"/>
                  </a:cubicBezTo>
                  <a:cubicBezTo>
                    <a:pt x="696" y="25"/>
                    <a:pt x="696" y="25"/>
                    <a:pt x="696" y="25"/>
                  </a:cubicBezTo>
                  <a:cubicBezTo>
                    <a:pt x="734" y="3"/>
                    <a:pt x="792" y="0"/>
                    <a:pt x="825" y="19"/>
                  </a:cubicBezTo>
                  <a:cubicBezTo>
                    <a:pt x="1505" y="412"/>
                    <a:pt x="1505" y="412"/>
                    <a:pt x="1505" y="412"/>
                  </a:cubicBezTo>
                  <a:cubicBezTo>
                    <a:pt x="1524" y="423"/>
                    <a:pt x="1531" y="438"/>
                    <a:pt x="1526" y="453"/>
                  </a:cubicBezTo>
                  <a:close/>
                </a:path>
              </a:pathLst>
            </a:custGeom>
            <a:solidFill>
              <a:srgbClr val="79BBF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8EA96DD4-FB7C-47EE-BB3F-33F68375FE16}"/>
                </a:ext>
              </a:extLst>
            </p:cNvPr>
            <p:cNvGrpSpPr/>
            <p:nvPr/>
          </p:nvGrpSpPr>
          <p:grpSpPr>
            <a:xfrm>
              <a:off x="16965613" y="8951059"/>
              <a:ext cx="3998913" cy="2882901"/>
              <a:chOff x="16965613" y="6111875"/>
              <a:chExt cx="3998913" cy="2882901"/>
            </a:xfrm>
          </p:grpSpPr>
          <p:sp>
            <p:nvSpPr>
              <p:cNvPr id="195" name="Freeform 163">
                <a:extLst>
                  <a:ext uri="{FF2B5EF4-FFF2-40B4-BE49-F238E27FC236}">
                    <a16:creationId xmlns:a16="http://schemas.microsoft.com/office/drawing/2014/main" id="{1BA53EA0-2893-4681-AA24-C374B535CB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5613" y="6111875"/>
                <a:ext cx="3998913" cy="2338388"/>
              </a:xfrm>
              <a:custGeom>
                <a:avLst/>
                <a:gdLst>
                  <a:gd name="T0" fmla="*/ 1445 w 1449"/>
                  <a:gd name="T1" fmla="*/ 429 h 846"/>
                  <a:gd name="T2" fmla="*/ 1416 w 1449"/>
                  <a:gd name="T3" fmla="*/ 461 h 846"/>
                  <a:gd name="T4" fmla="*/ 790 w 1449"/>
                  <a:gd name="T5" fmla="*/ 823 h 846"/>
                  <a:gd name="T6" fmla="*/ 667 w 1449"/>
                  <a:gd name="T7" fmla="*/ 828 h 846"/>
                  <a:gd name="T8" fmla="*/ 137 w 1449"/>
                  <a:gd name="T9" fmla="*/ 522 h 846"/>
                  <a:gd name="T10" fmla="*/ 137 w 1449"/>
                  <a:gd name="T11" fmla="*/ 522 h 846"/>
                  <a:gd name="T12" fmla="*/ 23 w 1449"/>
                  <a:gd name="T13" fmla="*/ 456 h 846"/>
                  <a:gd name="T14" fmla="*/ 2 w 1449"/>
                  <a:gd name="T15" fmla="*/ 429 h 846"/>
                  <a:gd name="T16" fmla="*/ 2 w 1449"/>
                  <a:gd name="T17" fmla="*/ 429 h 846"/>
                  <a:gd name="T18" fmla="*/ 32 w 1449"/>
                  <a:gd name="T19" fmla="*/ 385 h 846"/>
                  <a:gd name="T20" fmla="*/ 658 w 1449"/>
                  <a:gd name="T21" fmla="*/ 23 h 846"/>
                  <a:gd name="T22" fmla="*/ 781 w 1449"/>
                  <a:gd name="T23" fmla="*/ 18 h 846"/>
                  <a:gd name="T24" fmla="*/ 1425 w 1449"/>
                  <a:gd name="T25" fmla="*/ 390 h 846"/>
                  <a:gd name="T26" fmla="*/ 1445 w 1449"/>
                  <a:gd name="T27" fmla="*/ 429 h 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49" h="846">
                    <a:moveTo>
                      <a:pt x="1445" y="429"/>
                    </a:moveTo>
                    <a:cubicBezTo>
                      <a:pt x="1442" y="440"/>
                      <a:pt x="1432" y="452"/>
                      <a:pt x="1416" y="461"/>
                    </a:cubicBezTo>
                    <a:cubicBezTo>
                      <a:pt x="790" y="823"/>
                      <a:pt x="790" y="823"/>
                      <a:pt x="790" y="823"/>
                    </a:cubicBezTo>
                    <a:cubicBezTo>
                      <a:pt x="753" y="844"/>
                      <a:pt x="699" y="846"/>
                      <a:pt x="667" y="828"/>
                    </a:cubicBezTo>
                    <a:cubicBezTo>
                      <a:pt x="137" y="522"/>
                      <a:pt x="137" y="522"/>
                      <a:pt x="137" y="522"/>
                    </a:cubicBezTo>
                    <a:cubicBezTo>
                      <a:pt x="137" y="522"/>
                      <a:pt x="137" y="522"/>
                      <a:pt x="137" y="522"/>
                    </a:cubicBezTo>
                    <a:cubicBezTo>
                      <a:pt x="23" y="456"/>
                      <a:pt x="23" y="456"/>
                      <a:pt x="23" y="456"/>
                    </a:cubicBezTo>
                    <a:cubicBezTo>
                      <a:pt x="11" y="449"/>
                      <a:pt x="4" y="439"/>
                      <a:pt x="2" y="429"/>
                    </a:cubicBezTo>
                    <a:cubicBezTo>
                      <a:pt x="2" y="429"/>
                      <a:pt x="2" y="429"/>
                      <a:pt x="2" y="429"/>
                    </a:cubicBezTo>
                    <a:cubicBezTo>
                      <a:pt x="0" y="414"/>
                      <a:pt x="10" y="398"/>
                      <a:pt x="32" y="385"/>
                    </a:cubicBezTo>
                    <a:cubicBezTo>
                      <a:pt x="658" y="23"/>
                      <a:pt x="658" y="23"/>
                      <a:pt x="658" y="23"/>
                    </a:cubicBezTo>
                    <a:cubicBezTo>
                      <a:pt x="695" y="3"/>
                      <a:pt x="749" y="0"/>
                      <a:pt x="781" y="18"/>
                    </a:cubicBezTo>
                    <a:cubicBezTo>
                      <a:pt x="1425" y="390"/>
                      <a:pt x="1425" y="390"/>
                      <a:pt x="1425" y="390"/>
                    </a:cubicBezTo>
                    <a:cubicBezTo>
                      <a:pt x="1442" y="400"/>
                      <a:pt x="1449" y="415"/>
                      <a:pt x="1445" y="429"/>
                    </a:cubicBezTo>
                    <a:close/>
                  </a:path>
                </a:pathLst>
              </a:custGeom>
              <a:solidFill>
                <a:srgbClr val="DBE3F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196" name="Freeform 164">
                <a:extLst>
                  <a:ext uri="{FF2B5EF4-FFF2-40B4-BE49-F238E27FC236}">
                    <a16:creationId xmlns:a16="http://schemas.microsoft.com/office/drawing/2014/main" id="{FC05AC55-DFF5-4043-BA00-471CA43846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70375" y="7297738"/>
                <a:ext cx="3986213" cy="1697038"/>
              </a:xfrm>
              <a:custGeom>
                <a:avLst/>
                <a:gdLst>
                  <a:gd name="T0" fmla="*/ 1444 w 1444"/>
                  <a:gd name="T1" fmla="*/ 0 h 614"/>
                  <a:gd name="T2" fmla="*/ 1444 w 1444"/>
                  <a:gd name="T3" fmla="*/ 189 h 614"/>
                  <a:gd name="T4" fmla="*/ 1444 w 1444"/>
                  <a:gd name="T5" fmla="*/ 189 h 614"/>
                  <a:gd name="T6" fmla="*/ 1414 w 1444"/>
                  <a:gd name="T7" fmla="*/ 229 h 614"/>
                  <a:gd name="T8" fmla="*/ 788 w 1444"/>
                  <a:gd name="T9" fmla="*/ 591 h 614"/>
                  <a:gd name="T10" fmla="*/ 665 w 1444"/>
                  <a:gd name="T11" fmla="*/ 596 h 614"/>
                  <a:gd name="T12" fmla="*/ 21 w 1444"/>
                  <a:gd name="T13" fmla="*/ 224 h 614"/>
                  <a:gd name="T14" fmla="*/ 0 w 1444"/>
                  <a:gd name="T15" fmla="*/ 198 h 614"/>
                  <a:gd name="T16" fmla="*/ 0 w 1444"/>
                  <a:gd name="T17" fmla="*/ 0 h 614"/>
                  <a:gd name="T18" fmla="*/ 21 w 1444"/>
                  <a:gd name="T19" fmla="*/ 27 h 614"/>
                  <a:gd name="T20" fmla="*/ 135 w 1444"/>
                  <a:gd name="T21" fmla="*/ 93 h 614"/>
                  <a:gd name="T22" fmla="*/ 135 w 1444"/>
                  <a:gd name="T23" fmla="*/ 93 h 614"/>
                  <a:gd name="T24" fmla="*/ 665 w 1444"/>
                  <a:gd name="T25" fmla="*/ 399 h 614"/>
                  <a:gd name="T26" fmla="*/ 788 w 1444"/>
                  <a:gd name="T27" fmla="*/ 394 h 614"/>
                  <a:gd name="T28" fmla="*/ 1414 w 1444"/>
                  <a:gd name="T29" fmla="*/ 32 h 614"/>
                  <a:gd name="T30" fmla="*/ 1443 w 1444"/>
                  <a:gd name="T31" fmla="*/ 0 h 614"/>
                  <a:gd name="T32" fmla="*/ 1444 w 1444"/>
                  <a:gd name="T33" fmla="*/ 0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44" h="614">
                    <a:moveTo>
                      <a:pt x="1444" y="0"/>
                    </a:moveTo>
                    <a:cubicBezTo>
                      <a:pt x="1444" y="189"/>
                      <a:pt x="1444" y="189"/>
                      <a:pt x="1444" y="189"/>
                    </a:cubicBezTo>
                    <a:cubicBezTo>
                      <a:pt x="1444" y="189"/>
                      <a:pt x="1444" y="189"/>
                      <a:pt x="1444" y="189"/>
                    </a:cubicBezTo>
                    <a:cubicBezTo>
                      <a:pt x="1444" y="203"/>
                      <a:pt x="1434" y="218"/>
                      <a:pt x="1414" y="229"/>
                    </a:cubicBezTo>
                    <a:cubicBezTo>
                      <a:pt x="788" y="591"/>
                      <a:pt x="788" y="591"/>
                      <a:pt x="788" y="591"/>
                    </a:cubicBezTo>
                    <a:cubicBezTo>
                      <a:pt x="751" y="612"/>
                      <a:pt x="697" y="614"/>
                      <a:pt x="665" y="596"/>
                    </a:cubicBezTo>
                    <a:cubicBezTo>
                      <a:pt x="21" y="224"/>
                      <a:pt x="21" y="224"/>
                      <a:pt x="21" y="224"/>
                    </a:cubicBezTo>
                    <a:cubicBezTo>
                      <a:pt x="9" y="217"/>
                      <a:pt x="2" y="208"/>
                      <a:pt x="0" y="19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0"/>
                      <a:pt x="9" y="20"/>
                      <a:pt x="21" y="27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665" y="399"/>
                      <a:pt x="665" y="399"/>
                      <a:pt x="665" y="399"/>
                    </a:cubicBezTo>
                    <a:cubicBezTo>
                      <a:pt x="697" y="417"/>
                      <a:pt x="751" y="415"/>
                      <a:pt x="788" y="394"/>
                    </a:cubicBezTo>
                    <a:cubicBezTo>
                      <a:pt x="1414" y="32"/>
                      <a:pt x="1414" y="32"/>
                      <a:pt x="1414" y="32"/>
                    </a:cubicBezTo>
                    <a:cubicBezTo>
                      <a:pt x="1430" y="23"/>
                      <a:pt x="1440" y="11"/>
                      <a:pt x="1443" y="0"/>
                    </a:cubicBezTo>
                    <a:lnTo>
                      <a:pt x="1444" y="0"/>
                    </a:lnTo>
                    <a:close/>
                  </a:path>
                </a:pathLst>
              </a:custGeom>
              <a:solidFill>
                <a:srgbClr val="B0C0D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197" name="Freeform 165">
                <a:extLst>
                  <a:ext uri="{FF2B5EF4-FFF2-40B4-BE49-F238E27FC236}">
                    <a16:creationId xmlns:a16="http://schemas.microsoft.com/office/drawing/2014/main" id="{BE257C46-A262-4FF3-AEF6-F90E5FAA9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1813" y="7729538"/>
                <a:ext cx="1031875" cy="757238"/>
              </a:xfrm>
              <a:custGeom>
                <a:avLst/>
                <a:gdLst>
                  <a:gd name="T0" fmla="*/ 348 w 374"/>
                  <a:gd name="T1" fmla="*/ 80 h 274"/>
                  <a:gd name="T2" fmla="*/ 27 w 374"/>
                  <a:gd name="T3" fmla="*/ 265 h 274"/>
                  <a:gd name="T4" fmla="*/ 0 w 374"/>
                  <a:gd name="T5" fmla="*/ 245 h 274"/>
                  <a:gd name="T6" fmla="*/ 27 w 374"/>
                  <a:gd name="T7" fmla="*/ 194 h 274"/>
                  <a:gd name="T8" fmla="*/ 348 w 374"/>
                  <a:gd name="T9" fmla="*/ 9 h 274"/>
                  <a:gd name="T10" fmla="*/ 374 w 374"/>
                  <a:gd name="T11" fmla="*/ 29 h 274"/>
                  <a:gd name="T12" fmla="*/ 374 w 374"/>
                  <a:gd name="T13" fmla="*/ 29 h 274"/>
                  <a:gd name="T14" fmla="*/ 348 w 374"/>
                  <a:gd name="T15" fmla="*/ 8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4" h="274">
                    <a:moveTo>
                      <a:pt x="348" y="80"/>
                    </a:moveTo>
                    <a:cubicBezTo>
                      <a:pt x="27" y="265"/>
                      <a:pt x="27" y="265"/>
                      <a:pt x="27" y="265"/>
                    </a:cubicBezTo>
                    <a:cubicBezTo>
                      <a:pt x="12" y="274"/>
                      <a:pt x="0" y="265"/>
                      <a:pt x="0" y="245"/>
                    </a:cubicBezTo>
                    <a:cubicBezTo>
                      <a:pt x="0" y="226"/>
                      <a:pt x="12" y="203"/>
                      <a:pt x="27" y="194"/>
                    </a:cubicBezTo>
                    <a:cubicBezTo>
                      <a:pt x="348" y="9"/>
                      <a:pt x="348" y="9"/>
                      <a:pt x="348" y="9"/>
                    </a:cubicBezTo>
                    <a:cubicBezTo>
                      <a:pt x="362" y="0"/>
                      <a:pt x="374" y="9"/>
                      <a:pt x="374" y="29"/>
                    </a:cubicBezTo>
                    <a:cubicBezTo>
                      <a:pt x="374" y="29"/>
                      <a:pt x="374" y="29"/>
                      <a:pt x="374" y="29"/>
                    </a:cubicBezTo>
                    <a:cubicBezTo>
                      <a:pt x="374" y="49"/>
                      <a:pt x="362" y="71"/>
                      <a:pt x="348" y="80"/>
                    </a:cubicBezTo>
                    <a:close/>
                  </a:path>
                </a:pathLst>
              </a:custGeom>
              <a:solidFill>
                <a:srgbClr val="7B97D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198" name="Freeform 166">
                <a:extLst>
                  <a:ext uri="{FF2B5EF4-FFF2-40B4-BE49-F238E27FC236}">
                    <a16:creationId xmlns:a16="http://schemas.microsoft.com/office/drawing/2014/main" id="{F052BAE7-4C6C-4C81-A9EC-ABCED4CA55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81538" y="7778750"/>
                <a:ext cx="1035050" cy="757238"/>
              </a:xfrm>
              <a:custGeom>
                <a:avLst/>
                <a:gdLst>
                  <a:gd name="T0" fmla="*/ 348 w 375"/>
                  <a:gd name="T1" fmla="*/ 265 h 274"/>
                  <a:gd name="T2" fmla="*/ 27 w 375"/>
                  <a:gd name="T3" fmla="*/ 80 h 274"/>
                  <a:gd name="T4" fmla="*/ 0 w 375"/>
                  <a:gd name="T5" fmla="*/ 29 h 274"/>
                  <a:gd name="T6" fmla="*/ 27 w 375"/>
                  <a:gd name="T7" fmla="*/ 9 h 274"/>
                  <a:gd name="T8" fmla="*/ 348 w 375"/>
                  <a:gd name="T9" fmla="*/ 194 h 274"/>
                  <a:gd name="T10" fmla="*/ 375 w 375"/>
                  <a:gd name="T11" fmla="*/ 245 h 274"/>
                  <a:gd name="T12" fmla="*/ 348 w 375"/>
                  <a:gd name="T13" fmla="*/ 265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5" h="274">
                    <a:moveTo>
                      <a:pt x="348" y="265"/>
                    </a:moveTo>
                    <a:cubicBezTo>
                      <a:pt x="27" y="80"/>
                      <a:pt x="27" y="80"/>
                      <a:pt x="27" y="80"/>
                    </a:cubicBezTo>
                    <a:cubicBezTo>
                      <a:pt x="12" y="71"/>
                      <a:pt x="0" y="49"/>
                      <a:pt x="0" y="29"/>
                    </a:cubicBezTo>
                    <a:cubicBezTo>
                      <a:pt x="0" y="9"/>
                      <a:pt x="12" y="0"/>
                      <a:pt x="27" y="9"/>
                    </a:cubicBezTo>
                    <a:cubicBezTo>
                      <a:pt x="348" y="194"/>
                      <a:pt x="348" y="194"/>
                      <a:pt x="348" y="194"/>
                    </a:cubicBezTo>
                    <a:cubicBezTo>
                      <a:pt x="363" y="203"/>
                      <a:pt x="375" y="226"/>
                      <a:pt x="375" y="245"/>
                    </a:cubicBezTo>
                    <a:cubicBezTo>
                      <a:pt x="375" y="265"/>
                      <a:pt x="363" y="274"/>
                      <a:pt x="348" y="265"/>
                    </a:cubicBezTo>
                    <a:close/>
                  </a:path>
                </a:pathLst>
              </a:custGeom>
              <a:solidFill>
                <a:srgbClr val="7B97D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199" name="Freeform 167">
                <a:extLst>
                  <a:ext uri="{FF2B5EF4-FFF2-40B4-BE49-F238E27FC236}">
                    <a16:creationId xmlns:a16="http://schemas.microsoft.com/office/drawing/2014/main" id="{B736F8F4-9FB8-4DE4-8809-BB9F21FB5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19875" y="8372475"/>
                <a:ext cx="176213" cy="257175"/>
              </a:xfrm>
              <a:custGeom>
                <a:avLst/>
                <a:gdLst>
                  <a:gd name="T0" fmla="*/ 64 w 64"/>
                  <a:gd name="T1" fmla="*/ 28 h 93"/>
                  <a:gd name="T2" fmla="*/ 32 w 64"/>
                  <a:gd name="T3" fmla="*/ 83 h 93"/>
                  <a:gd name="T4" fmla="*/ 0 w 64"/>
                  <a:gd name="T5" fmla="*/ 65 h 93"/>
                  <a:gd name="T6" fmla="*/ 32 w 64"/>
                  <a:gd name="T7" fmla="*/ 10 h 93"/>
                  <a:gd name="T8" fmla="*/ 64 w 64"/>
                  <a:gd name="T9" fmla="*/ 2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93">
                    <a:moveTo>
                      <a:pt x="64" y="28"/>
                    </a:moveTo>
                    <a:cubicBezTo>
                      <a:pt x="64" y="48"/>
                      <a:pt x="50" y="73"/>
                      <a:pt x="32" y="83"/>
                    </a:cubicBezTo>
                    <a:cubicBezTo>
                      <a:pt x="15" y="93"/>
                      <a:pt x="0" y="85"/>
                      <a:pt x="0" y="65"/>
                    </a:cubicBezTo>
                    <a:cubicBezTo>
                      <a:pt x="0" y="44"/>
                      <a:pt x="15" y="20"/>
                      <a:pt x="32" y="10"/>
                    </a:cubicBezTo>
                    <a:cubicBezTo>
                      <a:pt x="50" y="0"/>
                      <a:pt x="64" y="8"/>
                      <a:pt x="64" y="28"/>
                    </a:cubicBezTo>
                    <a:close/>
                  </a:path>
                </a:pathLst>
              </a:custGeom>
              <a:solidFill>
                <a:srgbClr val="7B97D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DEF9C79C-4A55-4B29-AEA2-863ED095DA0A}"/>
              </a:ext>
            </a:extLst>
          </p:cNvPr>
          <p:cNvGrpSpPr/>
          <p:nvPr/>
        </p:nvGrpSpPr>
        <p:grpSpPr>
          <a:xfrm>
            <a:off x="8481703" y="2704767"/>
            <a:ext cx="1999196" cy="1441263"/>
            <a:chOff x="16965613" y="5470525"/>
            <a:chExt cx="3998913" cy="2882901"/>
          </a:xfrm>
        </p:grpSpPr>
        <p:sp>
          <p:nvSpPr>
            <p:cNvPr id="200" name="Freeform 168">
              <a:extLst>
                <a:ext uri="{FF2B5EF4-FFF2-40B4-BE49-F238E27FC236}">
                  <a16:creationId xmlns:a16="http://schemas.microsoft.com/office/drawing/2014/main" id="{73D748DE-2C30-44EA-A323-421946B18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65613" y="5470525"/>
              <a:ext cx="3998913" cy="2338388"/>
            </a:xfrm>
            <a:custGeom>
              <a:avLst/>
              <a:gdLst>
                <a:gd name="T0" fmla="*/ 1445 w 1449"/>
                <a:gd name="T1" fmla="*/ 429 h 846"/>
                <a:gd name="T2" fmla="*/ 1416 w 1449"/>
                <a:gd name="T3" fmla="*/ 461 h 846"/>
                <a:gd name="T4" fmla="*/ 790 w 1449"/>
                <a:gd name="T5" fmla="*/ 823 h 846"/>
                <a:gd name="T6" fmla="*/ 667 w 1449"/>
                <a:gd name="T7" fmla="*/ 828 h 846"/>
                <a:gd name="T8" fmla="*/ 137 w 1449"/>
                <a:gd name="T9" fmla="*/ 522 h 846"/>
                <a:gd name="T10" fmla="*/ 137 w 1449"/>
                <a:gd name="T11" fmla="*/ 522 h 846"/>
                <a:gd name="T12" fmla="*/ 23 w 1449"/>
                <a:gd name="T13" fmla="*/ 456 h 846"/>
                <a:gd name="T14" fmla="*/ 2 w 1449"/>
                <a:gd name="T15" fmla="*/ 429 h 846"/>
                <a:gd name="T16" fmla="*/ 2 w 1449"/>
                <a:gd name="T17" fmla="*/ 429 h 846"/>
                <a:gd name="T18" fmla="*/ 32 w 1449"/>
                <a:gd name="T19" fmla="*/ 385 h 846"/>
                <a:gd name="T20" fmla="*/ 658 w 1449"/>
                <a:gd name="T21" fmla="*/ 23 h 846"/>
                <a:gd name="T22" fmla="*/ 781 w 1449"/>
                <a:gd name="T23" fmla="*/ 18 h 846"/>
                <a:gd name="T24" fmla="*/ 1425 w 1449"/>
                <a:gd name="T25" fmla="*/ 390 h 846"/>
                <a:gd name="T26" fmla="*/ 1445 w 1449"/>
                <a:gd name="T27" fmla="*/ 42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49" h="846">
                  <a:moveTo>
                    <a:pt x="1445" y="429"/>
                  </a:moveTo>
                  <a:cubicBezTo>
                    <a:pt x="1442" y="440"/>
                    <a:pt x="1432" y="452"/>
                    <a:pt x="1416" y="461"/>
                  </a:cubicBezTo>
                  <a:cubicBezTo>
                    <a:pt x="790" y="823"/>
                    <a:pt x="790" y="823"/>
                    <a:pt x="790" y="823"/>
                  </a:cubicBezTo>
                  <a:cubicBezTo>
                    <a:pt x="753" y="843"/>
                    <a:pt x="699" y="846"/>
                    <a:pt x="667" y="828"/>
                  </a:cubicBezTo>
                  <a:cubicBezTo>
                    <a:pt x="137" y="522"/>
                    <a:pt x="137" y="522"/>
                    <a:pt x="137" y="522"/>
                  </a:cubicBezTo>
                  <a:cubicBezTo>
                    <a:pt x="137" y="522"/>
                    <a:pt x="137" y="522"/>
                    <a:pt x="137" y="522"/>
                  </a:cubicBezTo>
                  <a:cubicBezTo>
                    <a:pt x="23" y="456"/>
                    <a:pt x="23" y="456"/>
                    <a:pt x="23" y="456"/>
                  </a:cubicBezTo>
                  <a:cubicBezTo>
                    <a:pt x="11" y="449"/>
                    <a:pt x="4" y="439"/>
                    <a:pt x="2" y="429"/>
                  </a:cubicBezTo>
                  <a:cubicBezTo>
                    <a:pt x="2" y="429"/>
                    <a:pt x="2" y="429"/>
                    <a:pt x="2" y="429"/>
                  </a:cubicBezTo>
                  <a:cubicBezTo>
                    <a:pt x="0" y="414"/>
                    <a:pt x="10" y="398"/>
                    <a:pt x="32" y="385"/>
                  </a:cubicBezTo>
                  <a:cubicBezTo>
                    <a:pt x="658" y="23"/>
                    <a:pt x="658" y="23"/>
                    <a:pt x="658" y="23"/>
                  </a:cubicBezTo>
                  <a:cubicBezTo>
                    <a:pt x="695" y="2"/>
                    <a:pt x="749" y="0"/>
                    <a:pt x="781" y="18"/>
                  </a:cubicBezTo>
                  <a:cubicBezTo>
                    <a:pt x="1425" y="390"/>
                    <a:pt x="1425" y="390"/>
                    <a:pt x="1425" y="390"/>
                  </a:cubicBezTo>
                  <a:cubicBezTo>
                    <a:pt x="1442" y="400"/>
                    <a:pt x="1449" y="415"/>
                    <a:pt x="1445" y="429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1" name="Freeform 169">
              <a:extLst>
                <a:ext uri="{FF2B5EF4-FFF2-40B4-BE49-F238E27FC236}">
                  <a16:creationId xmlns:a16="http://schemas.microsoft.com/office/drawing/2014/main" id="{FEAAF963-788E-444F-80DD-67EEDE126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70375" y="6656388"/>
              <a:ext cx="3986213" cy="1697038"/>
            </a:xfrm>
            <a:custGeom>
              <a:avLst/>
              <a:gdLst>
                <a:gd name="T0" fmla="*/ 1444 w 1444"/>
                <a:gd name="T1" fmla="*/ 0 h 614"/>
                <a:gd name="T2" fmla="*/ 1444 w 1444"/>
                <a:gd name="T3" fmla="*/ 189 h 614"/>
                <a:gd name="T4" fmla="*/ 1444 w 1444"/>
                <a:gd name="T5" fmla="*/ 189 h 614"/>
                <a:gd name="T6" fmla="*/ 1414 w 1444"/>
                <a:gd name="T7" fmla="*/ 229 h 614"/>
                <a:gd name="T8" fmla="*/ 788 w 1444"/>
                <a:gd name="T9" fmla="*/ 591 h 614"/>
                <a:gd name="T10" fmla="*/ 665 w 1444"/>
                <a:gd name="T11" fmla="*/ 596 h 614"/>
                <a:gd name="T12" fmla="*/ 21 w 1444"/>
                <a:gd name="T13" fmla="*/ 224 h 614"/>
                <a:gd name="T14" fmla="*/ 0 w 1444"/>
                <a:gd name="T15" fmla="*/ 198 h 614"/>
                <a:gd name="T16" fmla="*/ 0 w 1444"/>
                <a:gd name="T17" fmla="*/ 0 h 614"/>
                <a:gd name="T18" fmla="*/ 21 w 1444"/>
                <a:gd name="T19" fmla="*/ 27 h 614"/>
                <a:gd name="T20" fmla="*/ 135 w 1444"/>
                <a:gd name="T21" fmla="*/ 93 h 614"/>
                <a:gd name="T22" fmla="*/ 135 w 1444"/>
                <a:gd name="T23" fmla="*/ 93 h 614"/>
                <a:gd name="T24" fmla="*/ 665 w 1444"/>
                <a:gd name="T25" fmla="*/ 399 h 614"/>
                <a:gd name="T26" fmla="*/ 788 w 1444"/>
                <a:gd name="T27" fmla="*/ 394 h 614"/>
                <a:gd name="T28" fmla="*/ 1414 w 1444"/>
                <a:gd name="T29" fmla="*/ 32 h 614"/>
                <a:gd name="T30" fmla="*/ 1443 w 1444"/>
                <a:gd name="T31" fmla="*/ 0 h 614"/>
                <a:gd name="T32" fmla="*/ 1444 w 1444"/>
                <a:gd name="T33" fmla="*/ 0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44" h="614">
                  <a:moveTo>
                    <a:pt x="1444" y="0"/>
                  </a:moveTo>
                  <a:cubicBezTo>
                    <a:pt x="1444" y="189"/>
                    <a:pt x="1444" y="189"/>
                    <a:pt x="1444" y="189"/>
                  </a:cubicBezTo>
                  <a:cubicBezTo>
                    <a:pt x="1444" y="189"/>
                    <a:pt x="1444" y="189"/>
                    <a:pt x="1444" y="189"/>
                  </a:cubicBezTo>
                  <a:cubicBezTo>
                    <a:pt x="1444" y="203"/>
                    <a:pt x="1434" y="218"/>
                    <a:pt x="1414" y="229"/>
                  </a:cubicBezTo>
                  <a:cubicBezTo>
                    <a:pt x="788" y="591"/>
                    <a:pt x="788" y="591"/>
                    <a:pt x="788" y="591"/>
                  </a:cubicBezTo>
                  <a:cubicBezTo>
                    <a:pt x="751" y="612"/>
                    <a:pt x="697" y="614"/>
                    <a:pt x="665" y="596"/>
                  </a:cubicBezTo>
                  <a:cubicBezTo>
                    <a:pt x="21" y="224"/>
                    <a:pt x="21" y="224"/>
                    <a:pt x="21" y="224"/>
                  </a:cubicBezTo>
                  <a:cubicBezTo>
                    <a:pt x="9" y="217"/>
                    <a:pt x="2" y="208"/>
                    <a:pt x="0" y="1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0"/>
                    <a:pt x="9" y="20"/>
                    <a:pt x="21" y="27"/>
                  </a:cubicBezTo>
                  <a:cubicBezTo>
                    <a:pt x="135" y="93"/>
                    <a:pt x="135" y="93"/>
                    <a:pt x="135" y="93"/>
                  </a:cubicBezTo>
                  <a:cubicBezTo>
                    <a:pt x="135" y="93"/>
                    <a:pt x="135" y="93"/>
                    <a:pt x="135" y="93"/>
                  </a:cubicBezTo>
                  <a:cubicBezTo>
                    <a:pt x="665" y="399"/>
                    <a:pt x="665" y="399"/>
                    <a:pt x="665" y="399"/>
                  </a:cubicBezTo>
                  <a:cubicBezTo>
                    <a:pt x="697" y="417"/>
                    <a:pt x="751" y="414"/>
                    <a:pt x="788" y="394"/>
                  </a:cubicBezTo>
                  <a:cubicBezTo>
                    <a:pt x="1414" y="32"/>
                    <a:pt x="1414" y="32"/>
                    <a:pt x="1414" y="32"/>
                  </a:cubicBezTo>
                  <a:cubicBezTo>
                    <a:pt x="1430" y="23"/>
                    <a:pt x="1440" y="11"/>
                    <a:pt x="1443" y="0"/>
                  </a:cubicBezTo>
                  <a:lnTo>
                    <a:pt x="1444" y="0"/>
                  </a:ln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2" name="Freeform 170">
              <a:extLst>
                <a:ext uri="{FF2B5EF4-FFF2-40B4-BE49-F238E27FC236}">
                  <a16:creationId xmlns:a16="http://schemas.microsoft.com/office/drawing/2014/main" id="{6A08158D-CA90-4751-B837-383313817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81813" y="7088188"/>
              <a:ext cx="1031875" cy="757238"/>
            </a:xfrm>
            <a:custGeom>
              <a:avLst/>
              <a:gdLst>
                <a:gd name="T0" fmla="*/ 348 w 374"/>
                <a:gd name="T1" fmla="*/ 80 h 274"/>
                <a:gd name="T2" fmla="*/ 27 w 374"/>
                <a:gd name="T3" fmla="*/ 265 h 274"/>
                <a:gd name="T4" fmla="*/ 0 w 374"/>
                <a:gd name="T5" fmla="*/ 245 h 274"/>
                <a:gd name="T6" fmla="*/ 27 w 374"/>
                <a:gd name="T7" fmla="*/ 194 h 274"/>
                <a:gd name="T8" fmla="*/ 348 w 374"/>
                <a:gd name="T9" fmla="*/ 9 h 274"/>
                <a:gd name="T10" fmla="*/ 374 w 374"/>
                <a:gd name="T11" fmla="*/ 29 h 274"/>
                <a:gd name="T12" fmla="*/ 374 w 374"/>
                <a:gd name="T13" fmla="*/ 29 h 274"/>
                <a:gd name="T14" fmla="*/ 348 w 374"/>
                <a:gd name="T15" fmla="*/ 8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4" h="274">
                  <a:moveTo>
                    <a:pt x="348" y="80"/>
                  </a:moveTo>
                  <a:cubicBezTo>
                    <a:pt x="27" y="265"/>
                    <a:pt x="27" y="265"/>
                    <a:pt x="27" y="265"/>
                  </a:cubicBezTo>
                  <a:cubicBezTo>
                    <a:pt x="12" y="274"/>
                    <a:pt x="0" y="265"/>
                    <a:pt x="0" y="245"/>
                  </a:cubicBezTo>
                  <a:cubicBezTo>
                    <a:pt x="0" y="226"/>
                    <a:pt x="12" y="203"/>
                    <a:pt x="27" y="194"/>
                  </a:cubicBezTo>
                  <a:cubicBezTo>
                    <a:pt x="348" y="9"/>
                    <a:pt x="348" y="9"/>
                    <a:pt x="348" y="9"/>
                  </a:cubicBezTo>
                  <a:cubicBezTo>
                    <a:pt x="362" y="0"/>
                    <a:pt x="374" y="9"/>
                    <a:pt x="374" y="29"/>
                  </a:cubicBezTo>
                  <a:cubicBezTo>
                    <a:pt x="374" y="29"/>
                    <a:pt x="374" y="29"/>
                    <a:pt x="374" y="29"/>
                  </a:cubicBezTo>
                  <a:cubicBezTo>
                    <a:pt x="374" y="49"/>
                    <a:pt x="362" y="71"/>
                    <a:pt x="348" y="80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3" name="Freeform 171">
              <a:extLst>
                <a:ext uri="{FF2B5EF4-FFF2-40B4-BE49-F238E27FC236}">
                  <a16:creationId xmlns:a16="http://schemas.microsoft.com/office/drawing/2014/main" id="{62BA219D-FFD9-4E60-A28B-63C3F4481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81538" y="7137400"/>
              <a:ext cx="1035050" cy="757238"/>
            </a:xfrm>
            <a:custGeom>
              <a:avLst/>
              <a:gdLst>
                <a:gd name="T0" fmla="*/ 348 w 375"/>
                <a:gd name="T1" fmla="*/ 265 h 274"/>
                <a:gd name="T2" fmla="*/ 27 w 375"/>
                <a:gd name="T3" fmla="*/ 80 h 274"/>
                <a:gd name="T4" fmla="*/ 0 w 375"/>
                <a:gd name="T5" fmla="*/ 29 h 274"/>
                <a:gd name="T6" fmla="*/ 0 w 375"/>
                <a:gd name="T7" fmla="*/ 29 h 274"/>
                <a:gd name="T8" fmla="*/ 27 w 375"/>
                <a:gd name="T9" fmla="*/ 9 h 274"/>
                <a:gd name="T10" fmla="*/ 348 w 375"/>
                <a:gd name="T11" fmla="*/ 194 h 274"/>
                <a:gd name="T12" fmla="*/ 375 w 375"/>
                <a:gd name="T13" fmla="*/ 245 h 274"/>
                <a:gd name="T14" fmla="*/ 348 w 375"/>
                <a:gd name="T15" fmla="*/ 26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5" h="274">
                  <a:moveTo>
                    <a:pt x="348" y="265"/>
                  </a:moveTo>
                  <a:cubicBezTo>
                    <a:pt x="27" y="80"/>
                    <a:pt x="27" y="80"/>
                    <a:pt x="27" y="80"/>
                  </a:cubicBezTo>
                  <a:cubicBezTo>
                    <a:pt x="12" y="71"/>
                    <a:pt x="0" y="4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9"/>
                    <a:pt x="12" y="0"/>
                    <a:pt x="27" y="9"/>
                  </a:cubicBezTo>
                  <a:cubicBezTo>
                    <a:pt x="348" y="194"/>
                    <a:pt x="348" y="194"/>
                    <a:pt x="348" y="194"/>
                  </a:cubicBezTo>
                  <a:cubicBezTo>
                    <a:pt x="363" y="203"/>
                    <a:pt x="375" y="225"/>
                    <a:pt x="375" y="245"/>
                  </a:cubicBezTo>
                  <a:cubicBezTo>
                    <a:pt x="375" y="265"/>
                    <a:pt x="363" y="274"/>
                    <a:pt x="348" y="265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4" name="Freeform 172">
              <a:extLst>
                <a:ext uri="{FF2B5EF4-FFF2-40B4-BE49-F238E27FC236}">
                  <a16:creationId xmlns:a16="http://schemas.microsoft.com/office/drawing/2014/main" id="{AB0D4B99-F451-49F4-802A-57275AA08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9875" y="7731125"/>
              <a:ext cx="176213" cy="257175"/>
            </a:xfrm>
            <a:custGeom>
              <a:avLst/>
              <a:gdLst>
                <a:gd name="T0" fmla="*/ 64 w 64"/>
                <a:gd name="T1" fmla="*/ 28 h 93"/>
                <a:gd name="T2" fmla="*/ 32 w 64"/>
                <a:gd name="T3" fmla="*/ 83 h 93"/>
                <a:gd name="T4" fmla="*/ 0 w 64"/>
                <a:gd name="T5" fmla="*/ 65 h 93"/>
                <a:gd name="T6" fmla="*/ 32 w 64"/>
                <a:gd name="T7" fmla="*/ 10 h 93"/>
                <a:gd name="T8" fmla="*/ 64 w 64"/>
                <a:gd name="T9" fmla="*/ 2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3">
                  <a:moveTo>
                    <a:pt x="64" y="28"/>
                  </a:moveTo>
                  <a:cubicBezTo>
                    <a:pt x="64" y="48"/>
                    <a:pt x="50" y="73"/>
                    <a:pt x="32" y="83"/>
                  </a:cubicBezTo>
                  <a:cubicBezTo>
                    <a:pt x="15" y="93"/>
                    <a:pt x="0" y="85"/>
                    <a:pt x="0" y="65"/>
                  </a:cubicBezTo>
                  <a:cubicBezTo>
                    <a:pt x="0" y="44"/>
                    <a:pt x="15" y="20"/>
                    <a:pt x="32" y="10"/>
                  </a:cubicBezTo>
                  <a:cubicBezTo>
                    <a:pt x="50" y="0"/>
                    <a:pt x="64" y="8"/>
                    <a:pt x="64" y="28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2FCA3ACB-027E-4263-A251-3A592B691240}"/>
              </a:ext>
            </a:extLst>
          </p:cNvPr>
          <p:cNvGrpSpPr/>
          <p:nvPr/>
        </p:nvGrpSpPr>
        <p:grpSpPr>
          <a:xfrm>
            <a:off x="8481703" y="2384134"/>
            <a:ext cx="1999196" cy="1441263"/>
            <a:chOff x="16965613" y="4829175"/>
            <a:chExt cx="3998913" cy="2882901"/>
          </a:xfrm>
        </p:grpSpPr>
        <p:sp>
          <p:nvSpPr>
            <p:cNvPr id="205" name="Freeform 173">
              <a:extLst>
                <a:ext uri="{FF2B5EF4-FFF2-40B4-BE49-F238E27FC236}">
                  <a16:creationId xmlns:a16="http://schemas.microsoft.com/office/drawing/2014/main" id="{8A97DA43-E65B-4B04-8F1C-DDB1F99C7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65613" y="4829175"/>
              <a:ext cx="3998913" cy="2338388"/>
            </a:xfrm>
            <a:custGeom>
              <a:avLst/>
              <a:gdLst>
                <a:gd name="T0" fmla="*/ 1445 w 1449"/>
                <a:gd name="T1" fmla="*/ 429 h 846"/>
                <a:gd name="T2" fmla="*/ 1416 w 1449"/>
                <a:gd name="T3" fmla="*/ 461 h 846"/>
                <a:gd name="T4" fmla="*/ 790 w 1449"/>
                <a:gd name="T5" fmla="*/ 823 h 846"/>
                <a:gd name="T6" fmla="*/ 667 w 1449"/>
                <a:gd name="T7" fmla="*/ 828 h 846"/>
                <a:gd name="T8" fmla="*/ 137 w 1449"/>
                <a:gd name="T9" fmla="*/ 522 h 846"/>
                <a:gd name="T10" fmla="*/ 137 w 1449"/>
                <a:gd name="T11" fmla="*/ 522 h 846"/>
                <a:gd name="T12" fmla="*/ 23 w 1449"/>
                <a:gd name="T13" fmla="*/ 456 h 846"/>
                <a:gd name="T14" fmla="*/ 2 w 1449"/>
                <a:gd name="T15" fmla="*/ 429 h 846"/>
                <a:gd name="T16" fmla="*/ 2 w 1449"/>
                <a:gd name="T17" fmla="*/ 429 h 846"/>
                <a:gd name="T18" fmla="*/ 32 w 1449"/>
                <a:gd name="T19" fmla="*/ 385 h 846"/>
                <a:gd name="T20" fmla="*/ 658 w 1449"/>
                <a:gd name="T21" fmla="*/ 23 h 846"/>
                <a:gd name="T22" fmla="*/ 781 w 1449"/>
                <a:gd name="T23" fmla="*/ 18 h 846"/>
                <a:gd name="T24" fmla="*/ 1425 w 1449"/>
                <a:gd name="T25" fmla="*/ 390 h 846"/>
                <a:gd name="T26" fmla="*/ 1445 w 1449"/>
                <a:gd name="T27" fmla="*/ 42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49" h="846">
                  <a:moveTo>
                    <a:pt x="1445" y="429"/>
                  </a:moveTo>
                  <a:cubicBezTo>
                    <a:pt x="1442" y="440"/>
                    <a:pt x="1432" y="452"/>
                    <a:pt x="1416" y="461"/>
                  </a:cubicBezTo>
                  <a:cubicBezTo>
                    <a:pt x="790" y="823"/>
                    <a:pt x="790" y="823"/>
                    <a:pt x="790" y="823"/>
                  </a:cubicBezTo>
                  <a:cubicBezTo>
                    <a:pt x="753" y="843"/>
                    <a:pt x="699" y="846"/>
                    <a:pt x="667" y="828"/>
                  </a:cubicBezTo>
                  <a:cubicBezTo>
                    <a:pt x="137" y="522"/>
                    <a:pt x="137" y="522"/>
                    <a:pt x="137" y="522"/>
                  </a:cubicBezTo>
                  <a:cubicBezTo>
                    <a:pt x="137" y="522"/>
                    <a:pt x="137" y="522"/>
                    <a:pt x="137" y="522"/>
                  </a:cubicBezTo>
                  <a:cubicBezTo>
                    <a:pt x="23" y="456"/>
                    <a:pt x="23" y="456"/>
                    <a:pt x="23" y="456"/>
                  </a:cubicBezTo>
                  <a:cubicBezTo>
                    <a:pt x="11" y="449"/>
                    <a:pt x="4" y="439"/>
                    <a:pt x="2" y="429"/>
                  </a:cubicBezTo>
                  <a:cubicBezTo>
                    <a:pt x="2" y="429"/>
                    <a:pt x="2" y="429"/>
                    <a:pt x="2" y="429"/>
                  </a:cubicBezTo>
                  <a:cubicBezTo>
                    <a:pt x="0" y="414"/>
                    <a:pt x="10" y="398"/>
                    <a:pt x="32" y="385"/>
                  </a:cubicBezTo>
                  <a:cubicBezTo>
                    <a:pt x="658" y="23"/>
                    <a:pt x="658" y="23"/>
                    <a:pt x="658" y="23"/>
                  </a:cubicBezTo>
                  <a:cubicBezTo>
                    <a:pt x="695" y="2"/>
                    <a:pt x="749" y="0"/>
                    <a:pt x="781" y="18"/>
                  </a:cubicBezTo>
                  <a:cubicBezTo>
                    <a:pt x="1425" y="390"/>
                    <a:pt x="1425" y="390"/>
                    <a:pt x="1425" y="390"/>
                  </a:cubicBezTo>
                  <a:cubicBezTo>
                    <a:pt x="1442" y="400"/>
                    <a:pt x="1449" y="415"/>
                    <a:pt x="1445" y="429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6" name="Freeform 174">
              <a:extLst>
                <a:ext uri="{FF2B5EF4-FFF2-40B4-BE49-F238E27FC236}">
                  <a16:creationId xmlns:a16="http://schemas.microsoft.com/office/drawing/2014/main" id="{8AACCF48-5538-4937-B555-803786975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70375" y="6015038"/>
              <a:ext cx="3986213" cy="1697038"/>
            </a:xfrm>
            <a:custGeom>
              <a:avLst/>
              <a:gdLst>
                <a:gd name="T0" fmla="*/ 1444 w 1444"/>
                <a:gd name="T1" fmla="*/ 0 h 614"/>
                <a:gd name="T2" fmla="*/ 1444 w 1444"/>
                <a:gd name="T3" fmla="*/ 189 h 614"/>
                <a:gd name="T4" fmla="*/ 1444 w 1444"/>
                <a:gd name="T5" fmla="*/ 189 h 614"/>
                <a:gd name="T6" fmla="*/ 1414 w 1444"/>
                <a:gd name="T7" fmla="*/ 229 h 614"/>
                <a:gd name="T8" fmla="*/ 788 w 1444"/>
                <a:gd name="T9" fmla="*/ 591 h 614"/>
                <a:gd name="T10" fmla="*/ 665 w 1444"/>
                <a:gd name="T11" fmla="*/ 596 h 614"/>
                <a:gd name="T12" fmla="*/ 21 w 1444"/>
                <a:gd name="T13" fmla="*/ 224 h 614"/>
                <a:gd name="T14" fmla="*/ 0 w 1444"/>
                <a:gd name="T15" fmla="*/ 198 h 614"/>
                <a:gd name="T16" fmla="*/ 0 w 1444"/>
                <a:gd name="T17" fmla="*/ 0 h 614"/>
                <a:gd name="T18" fmla="*/ 21 w 1444"/>
                <a:gd name="T19" fmla="*/ 27 h 614"/>
                <a:gd name="T20" fmla="*/ 135 w 1444"/>
                <a:gd name="T21" fmla="*/ 93 h 614"/>
                <a:gd name="T22" fmla="*/ 135 w 1444"/>
                <a:gd name="T23" fmla="*/ 93 h 614"/>
                <a:gd name="T24" fmla="*/ 665 w 1444"/>
                <a:gd name="T25" fmla="*/ 399 h 614"/>
                <a:gd name="T26" fmla="*/ 788 w 1444"/>
                <a:gd name="T27" fmla="*/ 394 h 614"/>
                <a:gd name="T28" fmla="*/ 1414 w 1444"/>
                <a:gd name="T29" fmla="*/ 32 h 614"/>
                <a:gd name="T30" fmla="*/ 1443 w 1444"/>
                <a:gd name="T31" fmla="*/ 0 h 614"/>
                <a:gd name="T32" fmla="*/ 1444 w 1444"/>
                <a:gd name="T33" fmla="*/ 0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44" h="614">
                  <a:moveTo>
                    <a:pt x="1444" y="0"/>
                  </a:moveTo>
                  <a:cubicBezTo>
                    <a:pt x="1444" y="189"/>
                    <a:pt x="1444" y="189"/>
                    <a:pt x="1444" y="189"/>
                  </a:cubicBezTo>
                  <a:cubicBezTo>
                    <a:pt x="1444" y="189"/>
                    <a:pt x="1444" y="189"/>
                    <a:pt x="1444" y="189"/>
                  </a:cubicBezTo>
                  <a:cubicBezTo>
                    <a:pt x="1444" y="203"/>
                    <a:pt x="1434" y="218"/>
                    <a:pt x="1414" y="229"/>
                  </a:cubicBezTo>
                  <a:cubicBezTo>
                    <a:pt x="788" y="591"/>
                    <a:pt x="788" y="591"/>
                    <a:pt x="788" y="591"/>
                  </a:cubicBezTo>
                  <a:cubicBezTo>
                    <a:pt x="751" y="612"/>
                    <a:pt x="697" y="614"/>
                    <a:pt x="665" y="596"/>
                  </a:cubicBezTo>
                  <a:cubicBezTo>
                    <a:pt x="21" y="224"/>
                    <a:pt x="21" y="224"/>
                    <a:pt x="21" y="224"/>
                  </a:cubicBezTo>
                  <a:cubicBezTo>
                    <a:pt x="9" y="217"/>
                    <a:pt x="2" y="208"/>
                    <a:pt x="0" y="1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0"/>
                    <a:pt x="9" y="20"/>
                    <a:pt x="21" y="27"/>
                  </a:cubicBezTo>
                  <a:cubicBezTo>
                    <a:pt x="135" y="93"/>
                    <a:pt x="135" y="93"/>
                    <a:pt x="135" y="93"/>
                  </a:cubicBezTo>
                  <a:cubicBezTo>
                    <a:pt x="135" y="93"/>
                    <a:pt x="135" y="93"/>
                    <a:pt x="135" y="93"/>
                  </a:cubicBezTo>
                  <a:cubicBezTo>
                    <a:pt x="665" y="399"/>
                    <a:pt x="665" y="399"/>
                    <a:pt x="665" y="399"/>
                  </a:cubicBezTo>
                  <a:cubicBezTo>
                    <a:pt x="697" y="417"/>
                    <a:pt x="751" y="414"/>
                    <a:pt x="788" y="394"/>
                  </a:cubicBezTo>
                  <a:cubicBezTo>
                    <a:pt x="1414" y="32"/>
                    <a:pt x="1414" y="32"/>
                    <a:pt x="1414" y="32"/>
                  </a:cubicBezTo>
                  <a:cubicBezTo>
                    <a:pt x="1430" y="23"/>
                    <a:pt x="1440" y="11"/>
                    <a:pt x="1443" y="0"/>
                  </a:cubicBezTo>
                  <a:lnTo>
                    <a:pt x="1444" y="0"/>
                  </a:ln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7" name="Freeform 175">
              <a:extLst>
                <a:ext uri="{FF2B5EF4-FFF2-40B4-BE49-F238E27FC236}">
                  <a16:creationId xmlns:a16="http://schemas.microsoft.com/office/drawing/2014/main" id="{50DC1C84-0336-4CE5-9E05-E8BBBD14A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81813" y="6446838"/>
              <a:ext cx="1031875" cy="757238"/>
            </a:xfrm>
            <a:custGeom>
              <a:avLst/>
              <a:gdLst>
                <a:gd name="T0" fmla="*/ 348 w 374"/>
                <a:gd name="T1" fmla="*/ 80 h 274"/>
                <a:gd name="T2" fmla="*/ 27 w 374"/>
                <a:gd name="T3" fmla="*/ 265 h 274"/>
                <a:gd name="T4" fmla="*/ 0 w 374"/>
                <a:gd name="T5" fmla="*/ 245 h 274"/>
                <a:gd name="T6" fmla="*/ 27 w 374"/>
                <a:gd name="T7" fmla="*/ 194 h 274"/>
                <a:gd name="T8" fmla="*/ 348 w 374"/>
                <a:gd name="T9" fmla="*/ 9 h 274"/>
                <a:gd name="T10" fmla="*/ 374 w 374"/>
                <a:gd name="T11" fmla="*/ 29 h 274"/>
                <a:gd name="T12" fmla="*/ 348 w 374"/>
                <a:gd name="T13" fmla="*/ 8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4" h="274">
                  <a:moveTo>
                    <a:pt x="348" y="80"/>
                  </a:moveTo>
                  <a:cubicBezTo>
                    <a:pt x="27" y="265"/>
                    <a:pt x="27" y="265"/>
                    <a:pt x="27" y="265"/>
                  </a:cubicBezTo>
                  <a:cubicBezTo>
                    <a:pt x="12" y="274"/>
                    <a:pt x="0" y="265"/>
                    <a:pt x="0" y="245"/>
                  </a:cubicBezTo>
                  <a:cubicBezTo>
                    <a:pt x="0" y="226"/>
                    <a:pt x="12" y="203"/>
                    <a:pt x="27" y="194"/>
                  </a:cubicBezTo>
                  <a:cubicBezTo>
                    <a:pt x="348" y="9"/>
                    <a:pt x="348" y="9"/>
                    <a:pt x="348" y="9"/>
                  </a:cubicBezTo>
                  <a:cubicBezTo>
                    <a:pt x="362" y="0"/>
                    <a:pt x="374" y="9"/>
                    <a:pt x="374" y="29"/>
                  </a:cubicBezTo>
                  <a:cubicBezTo>
                    <a:pt x="374" y="49"/>
                    <a:pt x="362" y="71"/>
                    <a:pt x="348" y="80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8" name="Freeform 176">
              <a:extLst>
                <a:ext uri="{FF2B5EF4-FFF2-40B4-BE49-F238E27FC236}">
                  <a16:creationId xmlns:a16="http://schemas.microsoft.com/office/drawing/2014/main" id="{EFC4C7B2-859D-4E70-BB5C-386A0D097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81538" y="6496050"/>
              <a:ext cx="1035050" cy="757238"/>
            </a:xfrm>
            <a:custGeom>
              <a:avLst/>
              <a:gdLst>
                <a:gd name="T0" fmla="*/ 348 w 375"/>
                <a:gd name="T1" fmla="*/ 265 h 274"/>
                <a:gd name="T2" fmla="*/ 27 w 375"/>
                <a:gd name="T3" fmla="*/ 80 h 274"/>
                <a:gd name="T4" fmla="*/ 0 w 375"/>
                <a:gd name="T5" fmla="*/ 29 h 274"/>
                <a:gd name="T6" fmla="*/ 0 w 375"/>
                <a:gd name="T7" fmla="*/ 29 h 274"/>
                <a:gd name="T8" fmla="*/ 27 w 375"/>
                <a:gd name="T9" fmla="*/ 9 h 274"/>
                <a:gd name="T10" fmla="*/ 348 w 375"/>
                <a:gd name="T11" fmla="*/ 194 h 274"/>
                <a:gd name="T12" fmla="*/ 375 w 375"/>
                <a:gd name="T13" fmla="*/ 245 h 274"/>
                <a:gd name="T14" fmla="*/ 348 w 375"/>
                <a:gd name="T15" fmla="*/ 26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5" h="274">
                  <a:moveTo>
                    <a:pt x="348" y="265"/>
                  </a:moveTo>
                  <a:cubicBezTo>
                    <a:pt x="27" y="80"/>
                    <a:pt x="27" y="80"/>
                    <a:pt x="27" y="80"/>
                  </a:cubicBezTo>
                  <a:cubicBezTo>
                    <a:pt x="12" y="71"/>
                    <a:pt x="0" y="4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9"/>
                    <a:pt x="12" y="0"/>
                    <a:pt x="27" y="9"/>
                  </a:cubicBezTo>
                  <a:cubicBezTo>
                    <a:pt x="348" y="194"/>
                    <a:pt x="348" y="194"/>
                    <a:pt x="348" y="194"/>
                  </a:cubicBezTo>
                  <a:cubicBezTo>
                    <a:pt x="363" y="203"/>
                    <a:pt x="375" y="225"/>
                    <a:pt x="375" y="245"/>
                  </a:cubicBezTo>
                  <a:cubicBezTo>
                    <a:pt x="375" y="265"/>
                    <a:pt x="363" y="274"/>
                    <a:pt x="348" y="265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9" name="Freeform 177">
              <a:extLst>
                <a:ext uri="{FF2B5EF4-FFF2-40B4-BE49-F238E27FC236}">
                  <a16:creationId xmlns:a16="http://schemas.microsoft.com/office/drawing/2014/main" id="{9318D22E-2FBC-4311-9FBA-DD802B3D0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9875" y="7089775"/>
              <a:ext cx="176213" cy="257175"/>
            </a:xfrm>
            <a:custGeom>
              <a:avLst/>
              <a:gdLst>
                <a:gd name="T0" fmla="*/ 64 w 64"/>
                <a:gd name="T1" fmla="*/ 28 h 93"/>
                <a:gd name="T2" fmla="*/ 32 w 64"/>
                <a:gd name="T3" fmla="*/ 83 h 93"/>
                <a:gd name="T4" fmla="*/ 0 w 64"/>
                <a:gd name="T5" fmla="*/ 64 h 93"/>
                <a:gd name="T6" fmla="*/ 32 w 64"/>
                <a:gd name="T7" fmla="*/ 10 h 93"/>
                <a:gd name="T8" fmla="*/ 64 w 64"/>
                <a:gd name="T9" fmla="*/ 2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3">
                  <a:moveTo>
                    <a:pt x="64" y="28"/>
                  </a:moveTo>
                  <a:cubicBezTo>
                    <a:pt x="64" y="48"/>
                    <a:pt x="50" y="73"/>
                    <a:pt x="32" y="83"/>
                  </a:cubicBezTo>
                  <a:cubicBezTo>
                    <a:pt x="15" y="93"/>
                    <a:pt x="0" y="85"/>
                    <a:pt x="0" y="64"/>
                  </a:cubicBezTo>
                  <a:cubicBezTo>
                    <a:pt x="0" y="44"/>
                    <a:pt x="15" y="20"/>
                    <a:pt x="32" y="10"/>
                  </a:cubicBezTo>
                  <a:cubicBezTo>
                    <a:pt x="50" y="0"/>
                    <a:pt x="64" y="8"/>
                    <a:pt x="64" y="28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EF8ABD8B-C0E9-4E00-A5D2-E4BDC721824C}"/>
              </a:ext>
            </a:extLst>
          </p:cNvPr>
          <p:cNvGrpSpPr/>
          <p:nvPr/>
        </p:nvGrpSpPr>
        <p:grpSpPr>
          <a:xfrm>
            <a:off x="9735664" y="2634133"/>
            <a:ext cx="657933" cy="707933"/>
            <a:chOff x="19473863" y="5329238"/>
            <a:chExt cx="1316038" cy="1416050"/>
          </a:xfrm>
        </p:grpSpPr>
        <p:sp>
          <p:nvSpPr>
            <p:cNvPr id="210" name="Freeform 178">
              <a:extLst>
                <a:ext uri="{FF2B5EF4-FFF2-40B4-BE49-F238E27FC236}">
                  <a16:creationId xmlns:a16="http://schemas.microsoft.com/office/drawing/2014/main" id="{8A8D83A1-F3CD-4697-8F76-E5A7F5D10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15138" y="5329238"/>
              <a:ext cx="1274763" cy="1382713"/>
            </a:xfrm>
            <a:custGeom>
              <a:avLst/>
              <a:gdLst>
                <a:gd name="T0" fmla="*/ 377 w 462"/>
                <a:gd name="T1" fmla="*/ 473 h 500"/>
                <a:gd name="T2" fmla="*/ 84 w 462"/>
                <a:gd name="T3" fmla="*/ 304 h 500"/>
                <a:gd name="T4" fmla="*/ 84 w 462"/>
                <a:gd name="T5" fmla="*/ 304 h 500"/>
                <a:gd name="T6" fmla="*/ 0 w 462"/>
                <a:gd name="T7" fmla="*/ 158 h 500"/>
                <a:gd name="T8" fmla="*/ 84 w 462"/>
                <a:gd name="T9" fmla="*/ 109 h 500"/>
                <a:gd name="T10" fmla="*/ 87 w 462"/>
                <a:gd name="T11" fmla="*/ 111 h 500"/>
                <a:gd name="T12" fmla="*/ 82 w 462"/>
                <a:gd name="T13" fmla="*/ 75 h 500"/>
                <a:gd name="T14" fmla="*/ 166 w 462"/>
                <a:gd name="T15" fmla="*/ 27 h 500"/>
                <a:gd name="T16" fmla="*/ 236 w 462"/>
                <a:gd name="T17" fmla="*/ 109 h 500"/>
                <a:gd name="T18" fmla="*/ 271 w 462"/>
                <a:gd name="T19" fmla="*/ 120 h 500"/>
                <a:gd name="T20" fmla="*/ 355 w 462"/>
                <a:gd name="T21" fmla="*/ 266 h 500"/>
                <a:gd name="T22" fmla="*/ 355 w 462"/>
                <a:gd name="T23" fmla="*/ 269 h 500"/>
                <a:gd name="T24" fmla="*/ 377 w 462"/>
                <a:gd name="T25" fmla="*/ 279 h 500"/>
                <a:gd name="T26" fmla="*/ 462 w 462"/>
                <a:gd name="T27" fmla="*/ 424 h 500"/>
                <a:gd name="T28" fmla="*/ 377 w 462"/>
                <a:gd name="T29" fmla="*/ 47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2" h="500">
                  <a:moveTo>
                    <a:pt x="377" y="473"/>
                  </a:moveTo>
                  <a:cubicBezTo>
                    <a:pt x="84" y="304"/>
                    <a:pt x="84" y="304"/>
                    <a:pt x="84" y="304"/>
                  </a:cubicBezTo>
                  <a:cubicBezTo>
                    <a:pt x="84" y="304"/>
                    <a:pt x="84" y="304"/>
                    <a:pt x="84" y="304"/>
                  </a:cubicBezTo>
                  <a:cubicBezTo>
                    <a:pt x="38" y="277"/>
                    <a:pt x="0" y="212"/>
                    <a:pt x="0" y="158"/>
                  </a:cubicBezTo>
                  <a:cubicBezTo>
                    <a:pt x="0" y="104"/>
                    <a:pt x="38" y="82"/>
                    <a:pt x="84" y="109"/>
                  </a:cubicBezTo>
                  <a:cubicBezTo>
                    <a:pt x="85" y="110"/>
                    <a:pt x="86" y="110"/>
                    <a:pt x="87" y="111"/>
                  </a:cubicBezTo>
                  <a:cubicBezTo>
                    <a:pt x="84" y="99"/>
                    <a:pt x="82" y="87"/>
                    <a:pt x="82" y="75"/>
                  </a:cubicBezTo>
                  <a:cubicBezTo>
                    <a:pt x="82" y="22"/>
                    <a:pt x="120" y="0"/>
                    <a:pt x="166" y="27"/>
                  </a:cubicBezTo>
                  <a:cubicBezTo>
                    <a:pt x="195" y="43"/>
                    <a:pt x="220" y="75"/>
                    <a:pt x="236" y="109"/>
                  </a:cubicBezTo>
                  <a:cubicBezTo>
                    <a:pt x="246" y="109"/>
                    <a:pt x="258" y="113"/>
                    <a:pt x="271" y="120"/>
                  </a:cubicBezTo>
                  <a:cubicBezTo>
                    <a:pt x="318" y="147"/>
                    <a:pt x="355" y="212"/>
                    <a:pt x="355" y="266"/>
                  </a:cubicBezTo>
                  <a:cubicBezTo>
                    <a:pt x="355" y="267"/>
                    <a:pt x="355" y="268"/>
                    <a:pt x="355" y="269"/>
                  </a:cubicBezTo>
                  <a:cubicBezTo>
                    <a:pt x="362" y="271"/>
                    <a:pt x="370" y="274"/>
                    <a:pt x="377" y="279"/>
                  </a:cubicBezTo>
                  <a:cubicBezTo>
                    <a:pt x="424" y="305"/>
                    <a:pt x="462" y="371"/>
                    <a:pt x="462" y="424"/>
                  </a:cubicBezTo>
                  <a:cubicBezTo>
                    <a:pt x="462" y="478"/>
                    <a:pt x="424" y="500"/>
                    <a:pt x="377" y="473"/>
                  </a:cubicBezTo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1" name="Freeform 179">
              <a:extLst>
                <a:ext uri="{FF2B5EF4-FFF2-40B4-BE49-F238E27FC236}">
                  <a16:creationId xmlns:a16="http://schemas.microsoft.com/office/drawing/2014/main" id="{1C6BCEEA-1569-4C19-8B97-1BE189CAE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3863" y="5362575"/>
              <a:ext cx="1273175" cy="1382713"/>
            </a:xfrm>
            <a:custGeom>
              <a:avLst/>
              <a:gdLst>
                <a:gd name="T0" fmla="*/ 377 w 461"/>
                <a:gd name="T1" fmla="*/ 473 h 500"/>
                <a:gd name="T2" fmla="*/ 84 w 461"/>
                <a:gd name="T3" fmla="*/ 304 h 500"/>
                <a:gd name="T4" fmla="*/ 84 w 461"/>
                <a:gd name="T5" fmla="*/ 304 h 500"/>
                <a:gd name="T6" fmla="*/ 0 w 461"/>
                <a:gd name="T7" fmla="*/ 158 h 500"/>
                <a:gd name="T8" fmla="*/ 84 w 461"/>
                <a:gd name="T9" fmla="*/ 109 h 500"/>
                <a:gd name="T10" fmla="*/ 87 w 461"/>
                <a:gd name="T11" fmla="*/ 111 h 500"/>
                <a:gd name="T12" fmla="*/ 82 w 461"/>
                <a:gd name="T13" fmla="*/ 75 h 500"/>
                <a:gd name="T14" fmla="*/ 166 w 461"/>
                <a:gd name="T15" fmla="*/ 27 h 500"/>
                <a:gd name="T16" fmla="*/ 235 w 461"/>
                <a:gd name="T17" fmla="*/ 109 h 500"/>
                <a:gd name="T18" fmla="*/ 271 w 461"/>
                <a:gd name="T19" fmla="*/ 120 h 500"/>
                <a:gd name="T20" fmla="*/ 355 w 461"/>
                <a:gd name="T21" fmla="*/ 266 h 500"/>
                <a:gd name="T22" fmla="*/ 355 w 461"/>
                <a:gd name="T23" fmla="*/ 269 h 500"/>
                <a:gd name="T24" fmla="*/ 377 w 461"/>
                <a:gd name="T25" fmla="*/ 279 h 500"/>
                <a:gd name="T26" fmla="*/ 461 w 461"/>
                <a:gd name="T27" fmla="*/ 424 h 500"/>
                <a:gd name="T28" fmla="*/ 377 w 461"/>
                <a:gd name="T29" fmla="*/ 47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1" h="500">
                  <a:moveTo>
                    <a:pt x="377" y="473"/>
                  </a:moveTo>
                  <a:cubicBezTo>
                    <a:pt x="84" y="304"/>
                    <a:pt x="84" y="304"/>
                    <a:pt x="84" y="304"/>
                  </a:cubicBezTo>
                  <a:cubicBezTo>
                    <a:pt x="84" y="304"/>
                    <a:pt x="84" y="304"/>
                    <a:pt x="84" y="304"/>
                  </a:cubicBezTo>
                  <a:cubicBezTo>
                    <a:pt x="37" y="277"/>
                    <a:pt x="0" y="212"/>
                    <a:pt x="0" y="158"/>
                  </a:cubicBezTo>
                  <a:cubicBezTo>
                    <a:pt x="0" y="104"/>
                    <a:pt x="37" y="82"/>
                    <a:pt x="84" y="109"/>
                  </a:cubicBezTo>
                  <a:cubicBezTo>
                    <a:pt x="85" y="110"/>
                    <a:pt x="86" y="110"/>
                    <a:pt x="87" y="111"/>
                  </a:cubicBezTo>
                  <a:cubicBezTo>
                    <a:pt x="84" y="99"/>
                    <a:pt x="82" y="87"/>
                    <a:pt x="82" y="75"/>
                  </a:cubicBezTo>
                  <a:cubicBezTo>
                    <a:pt x="82" y="22"/>
                    <a:pt x="120" y="0"/>
                    <a:pt x="166" y="27"/>
                  </a:cubicBezTo>
                  <a:cubicBezTo>
                    <a:pt x="195" y="43"/>
                    <a:pt x="220" y="75"/>
                    <a:pt x="235" y="109"/>
                  </a:cubicBezTo>
                  <a:cubicBezTo>
                    <a:pt x="246" y="109"/>
                    <a:pt x="258" y="113"/>
                    <a:pt x="271" y="120"/>
                  </a:cubicBezTo>
                  <a:cubicBezTo>
                    <a:pt x="318" y="147"/>
                    <a:pt x="355" y="212"/>
                    <a:pt x="355" y="266"/>
                  </a:cubicBezTo>
                  <a:cubicBezTo>
                    <a:pt x="355" y="267"/>
                    <a:pt x="355" y="268"/>
                    <a:pt x="355" y="269"/>
                  </a:cubicBezTo>
                  <a:cubicBezTo>
                    <a:pt x="362" y="271"/>
                    <a:pt x="370" y="274"/>
                    <a:pt x="377" y="279"/>
                  </a:cubicBezTo>
                  <a:cubicBezTo>
                    <a:pt x="424" y="305"/>
                    <a:pt x="461" y="371"/>
                    <a:pt x="461" y="424"/>
                  </a:cubicBezTo>
                  <a:cubicBezTo>
                    <a:pt x="461" y="478"/>
                    <a:pt x="424" y="500"/>
                    <a:pt x="377" y="473"/>
                  </a:cubicBezTo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F0FC39AC-8AFF-4D95-B2F8-71F7B40D58F6}"/>
              </a:ext>
            </a:extLst>
          </p:cNvPr>
          <p:cNvGrpSpPr/>
          <p:nvPr/>
        </p:nvGrpSpPr>
        <p:grpSpPr>
          <a:xfrm>
            <a:off x="8926938" y="2150009"/>
            <a:ext cx="1137296" cy="1223803"/>
            <a:chOff x="17856200" y="4360863"/>
            <a:chExt cx="2274888" cy="2447925"/>
          </a:xfrm>
        </p:grpSpPr>
        <p:sp>
          <p:nvSpPr>
            <p:cNvPr id="212" name="Freeform 180">
              <a:extLst>
                <a:ext uri="{FF2B5EF4-FFF2-40B4-BE49-F238E27FC236}">
                  <a16:creationId xmlns:a16="http://schemas.microsoft.com/office/drawing/2014/main" id="{4E162A4F-E430-4F6D-9097-18FFF0077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29225" y="4360863"/>
              <a:ext cx="2201863" cy="2389188"/>
            </a:xfrm>
            <a:custGeom>
              <a:avLst/>
              <a:gdLst>
                <a:gd name="T0" fmla="*/ 653 w 798"/>
                <a:gd name="T1" fmla="*/ 818 h 864"/>
                <a:gd name="T2" fmla="*/ 145 w 798"/>
                <a:gd name="T3" fmla="*/ 525 h 864"/>
                <a:gd name="T4" fmla="*/ 145 w 798"/>
                <a:gd name="T5" fmla="*/ 525 h 864"/>
                <a:gd name="T6" fmla="*/ 0 w 798"/>
                <a:gd name="T7" fmla="*/ 273 h 864"/>
                <a:gd name="T8" fmla="*/ 145 w 798"/>
                <a:gd name="T9" fmla="*/ 189 h 864"/>
                <a:gd name="T10" fmla="*/ 151 w 798"/>
                <a:gd name="T11" fmla="*/ 192 h 864"/>
                <a:gd name="T12" fmla="*/ 142 w 798"/>
                <a:gd name="T13" fmla="*/ 131 h 864"/>
                <a:gd name="T14" fmla="*/ 288 w 798"/>
                <a:gd name="T15" fmla="*/ 47 h 864"/>
                <a:gd name="T16" fmla="*/ 407 w 798"/>
                <a:gd name="T17" fmla="*/ 188 h 864"/>
                <a:gd name="T18" fmla="*/ 469 w 798"/>
                <a:gd name="T19" fmla="*/ 208 h 864"/>
                <a:gd name="T20" fmla="*/ 615 w 798"/>
                <a:gd name="T21" fmla="*/ 460 h 864"/>
                <a:gd name="T22" fmla="*/ 615 w 798"/>
                <a:gd name="T23" fmla="*/ 466 h 864"/>
                <a:gd name="T24" fmla="*/ 653 w 798"/>
                <a:gd name="T25" fmla="*/ 482 h 864"/>
                <a:gd name="T26" fmla="*/ 798 w 798"/>
                <a:gd name="T27" fmla="*/ 734 h 864"/>
                <a:gd name="T28" fmla="*/ 653 w 798"/>
                <a:gd name="T29" fmla="*/ 818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8" h="864">
                  <a:moveTo>
                    <a:pt x="653" y="818"/>
                  </a:moveTo>
                  <a:cubicBezTo>
                    <a:pt x="145" y="525"/>
                    <a:pt x="145" y="525"/>
                    <a:pt x="145" y="525"/>
                  </a:cubicBezTo>
                  <a:cubicBezTo>
                    <a:pt x="145" y="525"/>
                    <a:pt x="145" y="525"/>
                    <a:pt x="145" y="525"/>
                  </a:cubicBezTo>
                  <a:cubicBezTo>
                    <a:pt x="65" y="479"/>
                    <a:pt x="0" y="366"/>
                    <a:pt x="0" y="273"/>
                  </a:cubicBezTo>
                  <a:cubicBezTo>
                    <a:pt x="0" y="180"/>
                    <a:pt x="65" y="143"/>
                    <a:pt x="145" y="189"/>
                  </a:cubicBezTo>
                  <a:cubicBezTo>
                    <a:pt x="147" y="190"/>
                    <a:pt x="149" y="191"/>
                    <a:pt x="151" y="192"/>
                  </a:cubicBezTo>
                  <a:cubicBezTo>
                    <a:pt x="145" y="171"/>
                    <a:pt x="142" y="150"/>
                    <a:pt x="142" y="131"/>
                  </a:cubicBezTo>
                  <a:cubicBezTo>
                    <a:pt x="142" y="38"/>
                    <a:pt x="207" y="0"/>
                    <a:pt x="288" y="47"/>
                  </a:cubicBezTo>
                  <a:cubicBezTo>
                    <a:pt x="337" y="75"/>
                    <a:pt x="381" y="129"/>
                    <a:pt x="407" y="188"/>
                  </a:cubicBezTo>
                  <a:cubicBezTo>
                    <a:pt x="426" y="189"/>
                    <a:pt x="447" y="195"/>
                    <a:pt x="469" y="208"/>
                  </a:cubicBezTo>
                  <a:cubicBezTo>
                    <a:pt x="550" y="254"/>
                    <a:pt x="615" y="367"/>
                    <a:pt x="615" y="460"/>
                  </a:cubicBezTo>
                  <a:cubicBezTo>
                    <a:pt x="615" y="462"/>
                    <a:pt x="615" y="464"/>
                    <a:pt x="615" y="466"/>
                  </a:cubicBezTo>
                  <a:cubicBezTo>
                    <a:pt x="627" y="469"/>
                    <a:pt x="640" y="474"/>
                    <a:pt x="653" y="482"/>
                  </a:cubicBezTo>
                  <a:cubicBezTo>
                    <a:pt x="733" y="528"/>
                    <a:pt x="798" y="641"/>
                    <a:pt x="798" y="734"/>
                  </a:cubicBezTo>
                  <a:cubicBezTo>
                    <a:pt x="798" y="827"/>
                    <a:pt x="733" y="864"/>
                    <a:pt x="653" y="818"/>
                  </a:cubicBezTo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3" name="Freeform 181">
              <a:extLst>
                <a:ext uri="{FF2B5EF4-FFF2-40B4-BE49-F238E27FC236}">
                  <a16:creationId xmlns:a16="http://schemas.microsoft.com/office/drawing/2014/main" id="{2549F36E-C82C-4E9A-980A-8155C3803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56200" y="4419600"/>
              <a:ext cx="2203450" cy="2389188"/>
            </a:xfrm>
            <a:custGeom>
              <a:avLst/>
              <a:gdLst>
                <a:gd name="T0" fmla="*/ 652 w 798"/>
                <a:gd name="T1" fmla="*/ 818 h 864"/>
                <a:gd name="T2" fmla="*/ 145 w 798"/>
                <a:gd name="T3" fmla="*/ 525 h 864"/>
                <a:gd name="T4" fmla="*/ 145 w 798"/>
                <a:gd name="T5" fmla="*/ 525 h 864"/>
                <a:gd name="T6" fmla="*/ 0 w 798"/>
                <a:gd name="T7" fmla="*/ 273 h 864"/>
                <a:gd name="T8" fmla="*/ 145 w 798"/>
                <a:gd name="T9" fmla="*/ 189 h 864"/>
                <a:gd name="T10" fmla="*/ 150 w 798"/>
                <a:gd name="T11" fmla="*/ 192 h 864"/>
                <a:gd name="T12" fmla="*/ 142 w 798"/>
                <a:gd name="T13" fmla="*/ 130 h 864"/>
                <a:gd name="T14" fmla="*/ 287 w 798"/>
                <a:gd name="T15" fmla="*/ 46 h 864"/>
                <a:gd name="T16" fmla="*/ 407 w 798"/>
                <a:gd name="T17" fmla="*/ 188 h 864"/>
                <a:gd name="T18" fmla="*/ 469 w 798"/>
                <a:gd name="T19" fmla="*/ 208 h 864"/>
                <a:gd name="T20" fmla="*/ 615 w 798"/>
                <a:gd name="T21" fmla="*/ 460 h 864"/>
                <a:gd name="T22" fmla="*/ 614 w 798"/>
                <a:gd name="T23" fmla="*/ 466 h 864"/>
                <a:gd name="T24" fmla="*/ 652 w 798"/>
                <a:gd name="T25" fmla="*/ 482 h 864"/>
                <a:gd name="T26" fmla="*/ 798 w 798"/>
                <a:gd name="T27" fmla="*/ 734 h 864"/>
                <a:gd name="T28" fmla="*/ 652 w 798"/>
                <a:gd name="T29" fmla="*/ 818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8" h="864">
                  <a:moveTo>
                    <a:pt x="652" y="818"/>
                  </a:moveTo>
                  <a:cubicBezTo>
                    <a:pt x="145" y="525"/>
                    <a:pt x="145" y="525"/>
                    <a:pt x="145" y="525"/>
                  </a:cubicBezTo>
                  <a:cubicBezTo>
                    <a:pt x="145" y="525"/>
                    <a:pt x="145" y="525"/>
                    <a:pt x="145" y="525"/>
                  </a:cubicBezTo>
                  <a:cubicBezTo>
                    <a:pt x="65" y="478"/>
                    <a:pt x="0" y="366"/>
                    <a:pt x="0" y="273"/>
                  </a:cubicBezTo>
                  <a:cubicBezTo>
                    <a:pt x="0" y="180"/>
                    <a:pt x="65" y="142"/>
                    <a:pt x="145" y="189"/>
                  </a:cubicBezTo>
                  <a:cubicBezTo>
                    <a:pt x="147" y="190"/>
                    <a:pt x="149" y="191"/>
                    <a:pt x="150" y="192"/>
                  </a:cubicBezTo>
                  <a:cubicBezTo>
                    <a:pt x="145" y="171"/>
                    <a:pt x="142" y="150"/>
                    <a:pt x="142" y="130"/>
                  </a:cubicBezTo>
                  <a:cubicBezTo>
                    <a:pt x="142" y="37"/>
                    <a:pt x="207" y="0"/>
                    <a:pt x="287" y="46"/>
                  </a:cubicBezTo>
                  <a:cubicBezTo>
                    <a:pt x="337" y="75"/>
                    <a:pt x="381" y="129"/>
                    <a:pt x="407" y="188"/>
                  </a:cubicBezTo>
                  <a:cubicBezTo>
                    <a:pt x="426" y="189"/>
                    <a:pt x="447" y="195"/>
                    <a:pt x="469" y="208"/>
                  </a:cubicBezTo>
                  <a:cubicBezTo>
                    <a:pt x="549" y="254"/>
                    <a:pt x="615" y="367"/>
                    <a:pt x="615" y="460"/>
                  </a:cubicBezTo>
                  <a:cubicBezTo>
                    <a:pt x="615" y="462"/>
                    <a:pt x="615" y="464"/>
                    <a:pt x="614" y="466"/>
                  </a:cubicBezTo>
                  <a:cubicBezTo>
                    <a:pt x="627" y="469"/>
                    <a:pt x="639" y="474"/>
                    <a:pt x="652" y="482"/>
                  </a:cubicBezTo>
                  <a:cubicBezTo>
                    <a:pt x="733" y="528"/>
                    <a:pt x="798" y="641"/>
                    <a:pt x="798" y="734"/>
                  </a:cubicBezTo>
                  <a:cubicBezTo>
                    <a:pt x="798" y="827"/>
                    <a:pt x="733" y="864"/>
                    <a:pt x="652" y="818"/>
                  </a:cubicBezTo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2CB27056-F108-4033-BB90-274619500FBA}"/>
              </a:ext>
            </a:extLst>
          </p:cNvPr>
          <p:cNvGrpSpPr/>
          <p:nvPr/>
        </p:nvGrpSpPr>
        <p:grpSpPr>
          <a:xfrm>
            <a:off x="8567416" y="2422229"/>
            <a:ext cx="657933" cy="707933"/>
            <a:chOff x="17137063" y="4905375"/>
            <a:chExt cx="1316037" cy="1416051"/>
          </a:xfrm>
        </p:grpSpPr>
        <p:sp>
          <p:nvSpPr>
            <p:cNvPr id="214" name="Freeform 182">
              <a:extLst>
                <a:ext uri="{FF2B5EF4-FFF2-40B4-BE49-F238E27FC236}">
                  <a16:creationId xmlns:a16="http://schemas.microsoft.com/office/drawing/2014/main" id="{F8D587A2-7C17-418D-AD8D-C34A82338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9925" y="4905375"/>
              <a:ext cx="1273175" cy="1382713"/>
            </a:xfrm>
            <a:custGeom>
              <a:avLst/>
              <a:gdLst>
                <a:gd name="T0" fmla="*/ 377 w 461"/>
                <a:gd name="T1" fmla="*/ 473 h 500"/>
                <a:gd name="T2" fmla="*/ 84 w 461"/>
                <a:gd name="T3" fmla="*/ 304 h 500"/>
                <a:gd name="T4" fmla="*/ 84 w 461"/>
                <a:gd name="T5" fmla="*/ 304 h 500"/>
                <a:gd name="T6" fmla="*/ 0 w 461"/>
                <a:gd name="T7" fmla="*/ 158 h 500"/>
                <a:gd name="T8" fmla="*/ 84 w 461"/>
                <a:gd name="T9" fmla="*/ 109 h 500"/>
                <a:gd name="T10" fmla="*/ 87 w 461"/>
                <a:gd name="T11" fmla="*/ 111 h 500"/>
                <a:gd name="T12" fmla="*/ 82 w 461"/>
                <a:gd name="T13" fmla="*/ 75 h 500"/>
                <a:gd name="T14" fmla="*/ 166 w 461"/>
                <a:gd name="T15" fmla="*/ 27 h 500"/>
                <a:gd name="T16" fmla="*/ 235 w 461"/>
                <a:gd name="T17" fmla="*/ 109 h 500"/>
                <a:gd name="T18" fmla="*/ 271 w 461"/>
                <a:gd name="T19" fmla="*/ 120 h 500"/>
                <a:gd name="T20" fmla="*/ 355 w 461"/>
                <a:gd name="T21" fmla="*/ 266 h 500"/>
                <a:gd name="T22" fmla="*/ 355 w 461"/>
                <a:gd name="T23" fmla="*/ 269 h 500"/>
                <a:gd name="T24" fmla="*/ 377 w 461"/>
                <a:gd name="T25" fmla="*/ 279 h 500"/>
                <a:gd name="T26" fmla="*/ 461 w 461"/>
                <a:gd name="T27" fmla="*/ 425 h 500"/>
                <a:gd name="T28" fmla="*/ 377 w 461"/>
                <a:gd name="T29" fmla="*/ 47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1" h="500">
                  <a:moveTo>
                    <a:pt x="377" y="473"/>
                  </a:moveTo>
                  <a:cubicBezTo>
                    <a:pt x="84" y="304"/>
                    <a:pt x="84" y="304"/>
                    <a:pt x="84" y="304"/>
                  </a:cubicBezTo>
                  <a:cubicBezTo>
                    <a:pt x="84" y="304"/>
                    <a:pt x="84" y="304"/>
                    <a:pt x="84" y="304"/>
                  </a:cubicBezTo>
                  <a:cubicBezTo>
                    <a:pt x="37" y="277"/>
                    <a:pt x="0" y="212"/>
                    <a:pt x="0" y="158"/>
                  </a:cubicBezTo>
                  <a:cubicBezTo>
                    <a:pt x="0" y="104"/>
                    <a:pt x="37" y="83"/>
                    <a:pt x="84" y="109"/>
                  </a:cubicBezTo>
                  <a:cubicBezTo>
                    <a:pt x="85" y="110"/>
                    <a:pt x="86" y="111"/>
                    <a:pt x="87" y="111"/>
                  </a:cubicBezTo>
                  <a:cubicBezTo>
                    <a:pt x="84" y="99"/>
                    <a:pt x="82" y="87"/>
                    <a:pt x="82" y="75"/>
                  </a:cubicBezTo>
                  <a:cubicBezTo>
                    <a:pt x="82" y="22"/>
                    <a:pt x="119" y="0"/>
                    <a:pt x="166" y="27"/>
                  </a:cubicBezTo>
                  <a:cubicBezTo>
                    <a:pt x="195" y="43"/>
                    <a:pt x="220" y="75"/>
                    <a:pt x="235" y="109"/>
                  </a:cubicBezTo>
                  <a:cubicBezTo>
                    <a:pt x="246" y="109"/>
                    <a:pt x="258" y="113"/>
                    <a:pt x="271" y="120"/>
                  </a:cubicBezTo>
                  <a:cubicBezTo>
                    <a:pt x="317" y="147"/>
                    <a:pt x="355" y="212"/>
                    <a:pt x="355" y="266"/>
                  </a:cubicBezTo>
                  <a:cubicBezTo>
                    <a:pt x="355" y="267"/>
                    <a:pt x="355" y="268"/>
                    <a:pt x="355" y="269"/>
                  </a:cubicBezTo>
                  <a:cubicBezTo>
                    <a:pt x="362" y="271"/>
                    <a:pt x="370" y="274"/>
                    <a:pt x="377" y="279"/>
                  </a:cubicBezTo>
                  <a:cubicBezTo>
                    <a:pt x="424" y="306"/>
                    <a:pt x="461" y="371"/>
                    <a:pt x="461" y="425"/>
                  </a:cubicBezTo>
                  <a:cubicBezTo>
                    <a:pt x="461" y="478"/>
                    <a:pt x="424" y="500"/>
                    <a:pt x="377" y="473"/>
                  </a:cubicBezTo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5" name="Freeform 183">
              <a:extLst>
                <a:ext uri="{FF2B5EF4-FFF2-40B4-BE49-F238E27FC236}">
                  <a16:creationId xmlns:a16="http://schemas.microsoft.com/office/drawing/2014/main" id="{360E14F3-3940-41E2-824C-283A23E7C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37063" y="4938713"/>
              <a:ext cx="1274763" cy="1382713"/>
            </a:xfrm>
            <a:custGeom>
              <a:avLst/>
              <a:gdLst>
                <a:gd name="T0" fmla="*/ 378 w 462"/>
                <a:gd name="T1" fmla="*/ 473 h 500"/>
                <a:gd name="T2" fmla="*/ 85 w 462"/>
                <a:gd name="T3" fmla="*/ 304 h 500"/>
                <a:gd name="T4" fmla="*/ 85 w 462"/>
                <a:gd name="T5" fmla="*/ 304 h 500"/>
                <a:gd name="T6" fmla="*/ 0 w 462"/>
                <a:gd name="T7" fmla="*/ 158 h 500"/>
                <a:gd name="T8" fmla="*/ 85 w 462"/>
                <a:gd name="T9" fmla="*/ 109 h 500"/>
                <a:gd name="T10" fmla="*/ 88 w 462"/>
                <a:gd name="T11" fmla="*/ 111 h 500"/>
                <a:gd name="T12" fmla="*/ 83 w 462"/>
                <a:gd name="T13" fmla="*/ 75 h 500"/>
                <a:gd name="T14" fmla="*/ 167 w 462"/>
                <a:gd name="T15" fmla="*/ 27 h 500"/>
                <a:gd name="T16" fmla="*/ 236 w 462"/>
                <a:gd name="T17" fmla="*/ 109 h 500"/>
                <a:gd name="T18" fmla="*/ 272 w 462"/>
                <a:gd name="T19" fmla="*/ 120 h 500"/>
                <a:gd name="T20" fmla="*/ 356 w 462"/>
                <a:gd name="T21" fmla="*/ 266 h 500"/>
                <a:gd name="T22" fmla="*/ 356 w 462"/>
                <a:gd name="T23" fmla="*/ 269 h 500"/>
                <a:gd name="T24" fmla="*/ 378 w 462"/>
                <a:gd name="T25" fmla="*/ 279 h 500"/>
                <a:gd name="T26" fmla="*/ 462 w 462"/>
                <a:gd name="T27" fmla="*/ 425 h 500"/>
                <a:gd name="T28" fmla="*/ 378 w 462"/>
                <a:gd name="T29" fmla="*/ 47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2" h="500">
                  <a:moveTo>
                    <a:pt x="378" y="473"/>
                  </a:moveTo>
                  <a:cubicBezTo>
                    <a:pt x="85" y="304"/>
                    <a:pt x="85" y="304"/>
                    <a:pt x="85" y="304"/>
                  </a:cubicBezTo>
                  <a:cubicBezTo>
                    <a:pt x="85" y="304"/>
                    <a:pt x="85" y="304"/>
                    <a:pt x="85" y="304"/>
                  </a:cubicBezTo>
                  <a:cubicBezTo>
                    <a:pt x="38" y="277"/>
                    <a:pt x="0" y="212"/>
                    <a:pt x="0" y="158"/>
                  </a:cubicBezTo>
                  <a:cubicBezTo>
                    <a:pt x="0" y="104"/>
                    <a:pt x="38" y="83"/>
                    <a:pt x="85" y="109"/>
                  </a:cubicBezTo>
                  <a:cubicBezTo>
                    <a:pt x="86" y="110"/>
                    <a:pt x="87" y="111"/>
                    <a:pt x="88" y="111"/>
                  </a:cubicBezTo>
                  <a:cubicBezTo>
                    <a:pt x="84" y="99"/>
                    <a:pt x="83" y="87"/>
                    <a:pt x="83" y="75"/>
                  </a:cubicBezTo>
                  <a:cubicBezTo>
                    <a:pt x="83" y="22"/>
                    <a:pt x="120" y="0"/>
                    <a:pt x="167" y="27"/>
                  </a:cubicBezTo>
                  <a:cubicBezTo>
                    <a:pt x="195" y="43"/>
                    <a:pt x="221" y="75"/>
                    <a:pt x="236" y="109"/>
                  </a:cubicBezTo>
                  <a:cubicBezTo>
                    <a:pt x="247" y="109"/>
                    <a:pt x="259" y="113"/>
                    <a:pt x="272" y="120"/>
                  </a:cubicBezTo>
                  <a:cubicBezTo>
                    <a:pt x="318" y="147"/>
                    <a:pt x="356" y="212"/>
                    <a:pt x="356" y="266"/>
                  </a:cubicBezTo>
                  <a:cubicBezTo>
                    <a:pt x="356" y="267"/>
                    <a:pt x="356" y="268"/>
                    <a:pt x="356" y="269"/>
                  </a:cubicBezTo>
                  <a:cubicBezTo>
                    <a:pt x="363" y="271"/>
                    <a:pt x="370" y="274"/>
                    <a:pt x="378" y="279"/>
                  </a:cubicBezTo>
                  <a:cubicBezTo>
                    <a:pt x="424" y="306"/>
                    <a:pt x="462" y="371"/>
                    <a:pt x="462" y="425"/>
                  </a:cubicBezTo>
                  <a:cubicBezTo>
                    <a:pt x="462" y="478"/>
                    <a:pt x="424" y="500"/>
                    <a:pt x="378" y="473"/>
                  </a:cubicBezTo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248" name="TextBox 247">
            <a:extLst>
              <a:ext uri="{FF2B5EF4-FFF2-40B4-BE49-F238E27FC236}">
                <a16:creationId xmlns:a16="http://schemas.microsoft.com/office/drawing/2014/main" id="{1B5A3757-63CF-4ADC-AF63-3FF07EF700A5}"/>
              </a:ext>
            </a:extLst>
          </p:cNvPr>
          <p:cNvSpPr txBox="1"/>
          <p:nvPr/>
        </p:nvSpPr>
        <p:spPr>
          <a:xfrm>
            <a:off x="613866" y="757735"/>
            <a:ext cx="5794014" cy="5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9" b="1" dirty="0">
                <a:latin typeface="Century Gothic" panose="020B0502020202020204" pitchFamily="34" charset="0"/>
              </a:rPr>
              <a:t>CLOUD</a:t>
            </a:r>
            <a:endParaRPr lang="en-US" sz="2699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64" name="Kép 263">
            <a:extLst>
              <a:ext uri="{FF2B5EF4-FFF2-40B4-BE49-F238E27FC236}">
                <a16:creationId xmlns:a16="http://schemas.microsoft.com/office/drawing/2014/main" id="{40283625-225A-F841-ABCB-E5C5B1B5A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381" y="4889147"/>
            <a:ext cx="1127979" cy="89769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9BC644F-1E31-B54E-B909-7A7524211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303" y="2059182"/>
            <a:ext cx="1452407" cy="75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7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accel="20000" fill="hold" nodeType="withEffect" p14:presetBounceEnd="60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1500" fill="hold"/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1500" fill="hold"/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accel="20000" fill="hold" nodeType="withEffect" p14:presetBounceEnd="6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accel="20000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1500" fill="hold"/>
                                            <p:tgtEl>
                                              <p:spTgt spid="2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2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accel="20000" fill="hold" nodeType="withEffect" p14:presetBounceEnd="60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150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accel="20000" fill="hold" nodeType="withEffect" p14:presetBounceEnd="6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15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15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accel="20000" fill="hold" nodeType="withEffect" p14:presetBounceEnd="6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150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150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accel="20000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4" dur="1500" fill="hold"/>
                                            <p:tgtEl>
                                              <p:spTgt spid="2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5" dur="1500" fill="hold"/>
                                            <p:tgtEl>
                                              <p:spTgt spid="2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accel="20000" fill="hold" nodeType="withEffect" p14:presetBounceEnd="60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1500" fill="hold"/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1500" fill="hold"/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accel="20000" fill="hold" nodeType="withEffect" p14:presetBounceEnd="60000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1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1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2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9" dur="5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grpId="1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0" presetClass="path" presetSubtype="0" repeatCount="indefinite" accel="16000" decel="84000" autoRev="1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Motion origin="layout" path="M 0.00352 -0.00324 L 0.14258 -0.14491 C 0.15026 -0.15185 0.14662 -0.14931 0.15352 -0.15324 L 0.15586 -0.15463 L 0.1582 -0.15602 C 0.16237 -0.15556 0.16654 -0.15556 0.1707 -0.15463 L 0.17773 -0.15046 L 0.18477 -0.1463 C 0.18555 -0.14583 0.18633 -0.14514 0.18711 -0.14491 C 0.18841 -0.14444 0.18971 -0.14398 0.19102 -0.14352 C 0.19414 -0.14236 0.19479 -0.14167 0.19805 -0.14074 C 0.19857 -0.14051 0.19909 -0.14074 0.19961 -0.14074 L 0.32617 -0.00741 L 0.32617 -0.00718 C 0.33281 -0.00347 0.33438 -0.00069 0.3418 -0.00463 C 0.34362 -0.00556 0.34466 -0.00903 0.34648 -0.01019 L 0.35352 -0.01435 C 0.3543 -0.01481 0.35521 -0.01481 0.35586 -0.01574 C 0.35742 -0.01759 0.35872 -0.02014 0.36055 -0.0213 L 0.36523 -0.02407 C 0.36576 -0.02384 0.37044 -0.02269 0.37148 -0.0213 C 0.37513 -0.0169 0.3724 -0.01736 0.37617 -0.01435 C 0.38594 -0.00671 0.37578 -0.01759 0.38555 -0.00602 L 0.39023 -0.00046 C 0.39102 0.00046 0.39167 0.00185 0.39258 0.00231 L 0.41133 0.01343 L 0.41602 0.0162 C 0.4168 0.01667 0.41771 0.01667 0.41836 0.01759 C 0.42513 0.02546 0.41654 0.01597 0.42305 0.02176 C 0.42839 0.02662 0.42201 0.02315 0.42852 0.02593 C 0.43542 0.03819 0.42669 0.02315 0.4332 0.03287 C 0.43711 0.03866 0.43372 0.03588 0.43789 0.03843 C 0.44206 0.04954 0.43659 0.03611 0.4418 0.04537 C 0.44701 0.05463 0.43945 0.04491 0.4457 0.05231 C 0.44622 0.0537 0.44648 0.05532 0.44727 0.05648 C 0.44792 0.05741 0.44909 0.05671 0.44961 0.05787 C 0.45052 0.06019 0.45065 0.06343 0.45117 0.0662 L 0.45195 0.07037 L 0.45273 0.07454 C 0.45247 0.07824 0.45247 0.08194 0.45195 0.08565 C 0.45104 0.09144 0.45026 0.08889 0.44805 0.0912 C 0.44115 0.09815 0.44609 0.09676 0.43945 0.09676 L 0.39883 0.13981 C 0.39635 0.14306 0.39362 0.14815 0.39023 0.14815 C 0.38854 0.14815 0.38229 0.1456 0.38086 0.14398 C 0.3793 0.14213 0.378 0.13958 0.37617 0.13843 C 0.37461 0.1375 0.37292 0.13727 0.37148 0.13565 C 0.36992 0.1338 0.36862 0.13125 0.3668 0.13009 C 0.36602 0.12963 0.36523 0.1294 0.36445 0.1287 C 0.36367 0.12801 0.36302 0.12662 0.36211 0.12593 C 0.36055 0.12477 0.35742 0.12315 0.35742 0.12338 C 0.35482 0.12361 0.35221 0.12361 0.34961 0.12454 C 0.34805 0.125 0.34648 0.12639 0.34492 0.12731 L 0.34023 0.13009 L 0.33789 0.13148 C 0.33711 0.13194 0.3362 0.13194 0.33555 0.13287 L 0.3332 0.13565 L 0.30352 0.16759 C 0.30143 0.16944 0.29935 0.17153 0.29727 0.17315 C 0.29648 0.17384 0.2957 0.17454 0.29492 0.17454 C 0.29128 0.17454 0.28763 0.17361 0.28398 0.17315 C 0.28294 0.17269 0.2819 0.17222 0.28086 0.17176 C 0.27734 0.16991 0.27943 0.17037 0.27539 0.16898 C 0.27513 0.16898 0.27487 0.16898 0.27461 0.16898 L 0.06992 -0.04213 " pathEditMode="relative" rAng="0" ptsTypes="AAAAAAAAAAAAAAAAAAAAAAAAAAAAAAAAAAAAAAAAAAAAAAAAAAAAAAAAAAAAAAAAA">
                                          <p:cBhvr>
                                            <p:cTn id="53" dur="42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61" y="125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1" presetClass="entr" presetSubtype="0" fill="hold" grpId="1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0" presetClass="path" presetSubtype="0" repeatCount="indefinite" accel="16000" decel="84000" autoRev="1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animMotion origin="layout" path="M 0.00352 -0.00324 L 0.14258 -0.14491 C 0.15026 -0.15185 0.14662 -0.1493 0.15352 -0.15324 L 0.15586 -0.15463 L 0.15821 -0.15602 C 0.16237 -0.15555 0.16654 -0.15555 0.17071 -0.15463 L 0.17774 -0.15046 L 0.18477 -0.1463 C 0.18555 -0.14583 0.18633 -0.14537 0.18711 -0.14491 C 0.18842 -0.14444 0.18972 -0.14421 0.19102 -0.14352 C 0.19414 -0.14236 0.1948 -0.14167 0.19805 -0.14074 C 0.19857 -0.14074 0.19909 -0.14074 0.19961 -0.14074 L 0.32618 -0.00741 L 0.32618 -0.00717 C 0.33282 -0.00347 0.33438 -0.00069 0.3418 -0.00463 C 0.34362 -0.00555 0.34467 -0.00903 0.34649 -0.01018 L 0.35352 -0.01435 C 0.3543 -0.01481 0.35521 -0.01481 0.35586 -0.01574 C 0.35743 -0.01759 0.35873 -0.02037 0.36055 -0.0213 L 0.36524 -0.02407 C 0.36576 -0.02407 0.37045 -0.02268 0.37149 -0.0213 C 0.37513 -0.0169 0.3724 -0.01759 0.37618 -0.01435 C 0.38594 -0.00671 0.37578 -0.01759 0.38555 -0.00602 L 0.39024 -0.00046 C 0.39102 0.00046 0.39167 0.00185 0.39258 0.00232 L 0.41133 0.01343 L 0.41602 0.0162 C 0.4168 0.01667 0.41771 0.01667 0.41836 0.01759 C 0.42513 0.02546 0.41654 0.01597 0.42305 0.02176 C 0.42839 0.02639 0.42201 0.02292 0.42852 0.02593 C 0.43542 0.0382 0.4267 0.02315 0.43321 0.03287 C 0.43711 0.03843 0.43373 0.03588 0.43789 0.03843 C 0.44206 0.04954 0.43659 0.03611 0.4418 0.04537 C 0.44701 0.05463 0.43946 0.04491 0.44571 0.05232 C 0.44623 0.0537 0.44649 0.05533 0.44727 0.05648 C 0.44792 0.05718 0.44909 0.05671 0.44961 0.05787 C 0.45052 0.06019 0.45065 0.06343 0.45118 0.0662 L 0.45196 0.07037 L 0.45274 0.07454 C 0.45248 0.07824 0.45248 0.08195 0.45196 0.08565 C 0.45105 0.09144 0.45026 0.08889 0.44805 0.0912 C 0.44115 0.09792 0.4461 0.09676 0.43946 0.09676 L 0.39883 0.13982 C 0.39636 0.14306 0.39362 0.14815 0.39024 0.14815 C 0.38855 0.14815 0.3823 0.1456 0.38086 0.14398 C 0.3793 0.14213 0.378 0.13958 0.37618 0.13843 C 0.37461 0.1375 0.37292 0.13727 0.37149 0.13565 C 0.36993 0.1338 0.36862 0.13102 0.3668 0.13009 C 0.36602 0.12963 0.36524 0.12917 0.36446 0.1287 C 0.36368 0.12778 0.36302 0.12639 0.36211 0.12593 C 0.36055 0.12454 0.35743 0.12315 0.35743 0.12338 C 0.35482 0.12361 0.35222 0.12361 0.34961 0.12454 C 0.34805 0.125 0.34649 0.12639 0.34493 0.12732 L 0.34024 0.13009 L 0.33789 0.13148 C 0.33711 0.13195 0.3362 0.13195 0.33555 0.13287 L 0.33321 0.13565 L 0.30352 0.16759 C 0.30144 0.16945 0.29935 0.1713 0.29727 0.17315 C 0.29649 0.17384 0.29571 0.17454 0.29493 0.17454 C 0.29128 0.17454 0.28763 0.17361 0.28399 0.17315 C 0.28295 0.17269 0.2819 0.17222 0.28086 0.17176 C 0.27735 0.16991 0.27943 0.17037 0.27539 0.16898 C 0.27513 0.16898 0.27487 0.16898 0.27461 0.16898 L 0.06993 -0.04213 " pathEditMode="relative" rAng="0" ptsTypes="AAAAAAAAAAAAAAAAAAAAAAAAAAAAAAAAAAAAAAAAAAAAAAAAAAAAAAAAAAAAAAAAA">
                                          <p:cBhvr>
                                            <p:cTn id="57" dur="42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61" y="125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 animBg="1"/>
          <p:bldP spid="193" grpId="0" animBg="1"/>
          <p:bldP spid="267" grpId="0" animBg="1"/>
          <p:bldP spid="267" grpId="1" animBg="1"/>
          <p:bldP spid="266" grpId="0" animBg="1"/>
          <p:bldP spid="266" grpId="1" animBg="1"/>
          <p:bldP spid="2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accel="2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accel="2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accel="2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accel="2000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accel="2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accel="2000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accel="20000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2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accel="2000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accel="2000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2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9" dur="5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grpId="1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0" presetClass="path" presetSubtype="0" repeatCount="indefinite" accel="16000" decel="84000" autoRev="1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Motion origin="layout" path="M 0.00352 -0.00324 L 0.14258 -0.14491 C 0.15026 -0.15185 0.14662 -0.14931 0.15352 -0.15324 L 0.15586 -0.15463 L 0.1582 -0.15602 C 0.16237 -0.15556 0.16654 -0.15556 0.1707 -0.15463 L 0.17773 -0.15046 L 0.18477 -0.1463 C 0.18555 -0.14583 0.18633 -0.14514 0.18711 -0.14491 C 0.18841 -0.14444 0.18971 -0.14398 0.19102 -0.14352 C 0.19414 -0.14236 0.19479 -0.14167 0.19805 -0.14074 C 0.19857 -0.14051 0.19909 -0.14074 0.19961 -0.14074 L 0.32617 -0.00741 L 0.32617 -0.00718 C 0.33281 -0.00347 0.33438 -0.00069 0.3418 -0.00463 C 0.34362 -0.00556 0.34466 -0.00903 0.34648 -0.01019 L 0.35352 -0.01435 C 0.3543 -0.01481 0.35521 -0.01481 0.35586 -0.01574 C 0.35742 -0.01759 0.35872 -0.02014 0.36055 -0.0213 L 0.36523 -0.02407 C 0.36576 -0.02384 0.37044 -0.02269 0.37148 -0.0213 C 0.37513 -0.0169 0.3724 -0.01736 0.37617 -0.01435 C 0.38594 -0.00671 0.37578 -0.01759 0.38555 -0.00602 L 0.39023 -0.00046 C 0.39102 0.00046 0.39167 0.00185 0.39258 0.00231 L 0.41133 0.01343 L 0.41602 0.0162 C 0.4168 0.01667 0.41771 0.01667 0.41836 0.01759 C 0.42513 0.02546 0.41654 0.01597 0.42305 0.02176 C 0.42839 0.02662 0.42201 0.02315 0.42852 0.02593 C 0.43542 0.03819 0.42669 0.02315 0.4332 0.03287 C 0.43711 0.03866 0.43372 0.03588 0.43789 0.03843 C 0.44206 0.04954 0.43659 0.03611 0.4418 0.04537 C 0.44701 0.05463 0.43945 0.04491 0.4457 0.05231 C 0.44622 0.0537 0.44648 0.05532 0.44727 0.05648 C 0.44792 0.05741 0.44909 0.05671 0.44961 0.05787 C 0.45052 0.06019 0.45065 0.06343 0.45117 0.0662 L 0.45195 0.07037 L 0.45273 0.07454 C 0.45247 0.07824 0.45247 0.08194 0.45195 0.08565 C 0.45104 0.09144 0.45026 0.08889 0.44805 0.0912 C 0.44115 0.09815 0.44609 0.09676 0.43945 0.09676 L 0.39883 0.13981 C 0.39635 0.14306 0.39362 0.14815 0.39023 0.14815 C 0.38854 0.14815 0.38229 0.1456 0.38086 0.14398 C 0.3793 0.14213 0.378 0.13958 0.37617 0.13843 C 0.37461 0.1375 0.37292 0.13727 0.37148 0.13565 C 0.36992 0.1338 0.36862 0.13125 0.3668 0.13009 C 0.36602 0.12963 0.36523 0.1294 0.36445 0.1287 C 0.36367 0.12801 0.36302 0.12662 0.36211 0.12593 C 0.36055 0.12477 0.35742 0.12315 0.35742 0.12338 C 0.35482 0.12361 0.35221 0.12361 0.34961 0.12454 C 0.34805 0.125 0.34648 0.12639 0.34492 0.12731 L 0.34023 0.13009 L 0.33789 0.13148 C 0.33711 0.13194 0.3362 0.13194 0.33555 0.13287 L 0.3332 0.13565 L 0.30352 0.16759 C 0.30143 0.16944 0.29935 0.17153 0.29727 0.17315 C 0.29648 0.17384 0.2957 0.17454 0.29492 0.17454 C 0.29128 0.17454 0.28763 0.17361 0.28398 0.17315 C 0.28294 0.17269 0.2819 0.17222 0.28086 0.17176 C 0.27734 0.16991 0.27943 0.17037 0.27539 0.16898 C 0.27513 0.16898 0.27487 0.16898 0.27461 0.16898 L 0.06992 -0.04213 " pathEditMode="relative" rAng="0" ptsTypes="AAAAAAAAAAAAAAAAAAAAAAAAAAAAAAAAAAAAAAAAAAAAAAAAAAAAAAAAAAAAAAAAA">
                                          <p:cBhvr>
                                            <p:cTn id="53" dur="42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61" y="125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1" presetClass="entr" presetSubtype="0" fill="hold" grpId="1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0" presetClass="path" presetSubtype="0" repeatCount="indefinite" accel="16000" decel="84000" autoRev="1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animMotion origin="layout" path="M 0.00352 -0.00324 L 0.14258 -0.14491 C 0.15026 -0.15185 0.14662 -0.1493 0.15352 -0.15324 L 0.15586 -0.15463 L 0.15821 -0.15602 C 0.16237 -0.15555 0.16654 -0.15555 0.17071 -0.15463 L 0.17774 -0.15046 L 0.18477 -0.1463 C 0.18555 -0.14583 0.18633 -0.14537 0.18711 -0.14491 C 0.18842 -0.14444 0.18972 -0.14421 0.19102 -0.14352 C 0.19414 -0.14236 0.1948 -0.14167 0.19805 -0.14074 C 0.19857 -0.14074 0.19909 -0.14074 0.19961 -0.14074 L 0.32618 -0.00741 L 0.32618 -0.00717 C 0.33282 -0.00347 0.33438 -0.00069 0.3418 -0.00463 C 0.34362 -0.00555 0.34467 -0.00903 0.34649 -0.01018 L 0.35352 -0.01435 C 0.3543 -0.01481 0.35521 -0.01481 0.35586 -0.01574 C 0.35743 -0.01759 0.35873 -0.02037 0.36055 -0.0213 L 0.36524 -0.02407 C 0.36576 -0.02407 0.37045 -0.02268 0.37149 -0.0213 C 0.37513 -0.0169 0.3724 -0.01759 0.37618 -0.01435 C 0.38594 -0.00671 0.37578 -0.01759 0.38555 -0.00602 L 0.39024 -0.00046 C 0.39102 0.00046 0.39167 0.00185 0.39258 0.00232 L 0.41133 0.01343 L 0.41602 0.0162 C 0.4168 0.01667 0.41771 0.01667 0.41836 0.01759 C 0.42513 0.02546 0.41654 0.01597 0.42305 0.02176 C 0.42839 0.02639 0.42201 0.02292 0.42852 0.02593 C 0.43542 0.0382 0.4267 0.02315 0.43321 0.03287 C 0.43711 0.03843 0.43373 0.03588 0.43789 0.03843 C 0.44206 0.04954 0.43659 0.03611 0.4418 0.04537 C 0.44701 0.05463 0.43946 0.04491 0.44571 0.05232 C 0.44623 0.0537 0.44649 0.05533 0.44727 0.05648 C 0.44792 0.05718 0.44909 0.05671 0.44961 0.05787 C 0.45052 0.06019 0.45065 0.06343 0.45118 0.0662 L 0.45196 0.07037 L 0.45274 0.07454 C 0.45248 0.07824 0.45248 0.08195 0.45196 0.08565 C 0.45105 0.09144 0.45026 0.08889 0.44805 0.0912 C 0.44115 0.09792 0.4461 0.09676 0.43946 0.09676 L 0.39883 0.13982 C 0.39636 0.14306 0.39362 0.14815 0.39024 0.14815 C 0.38855 0.14815 0.3823 0.1456 0.38086 0.14398 C 0.3793 0.14213 0.378 0.13958 0.37618 0.13843 C 0.37461 0.1375 0.37292 0.13727 0.37149 0.13565 C 0.36993 0.1338 0.36862 0.13102 0.3668 0.13009 C 0.36602 0.12963 0.36524 0.12917 0.36446 0.1287 C 0.36368 0.12778 0.36302 0.12639 0.36211 0.12593 C 0.36055 0.12454 0.35743 0.12315 0.35743 0.12338 C 0.35482 0.12361 0.35222 0.12361 0.34961 0.12454 C 0.34805 0.125 0.34649 0.12639 0.34493 0.12732 L 0.34024 0.13009 L 0.33789 0.13148 C 0.33711 0.13195 0.3362 0.13195 0.33555 0.13287 L 0.33321 0.13565 L 0.30352 0.16759 C 0.30144 0.16945 0.29935 0.1713 0.29727 0.17315 C 0.29649 0.17384 0.29571 0.17454 0.29493 0.17454 C 0.29128 0.17454 0.28763 0.17361 0.28399 0.17315 C 0.28295 0.17269 0.2819 0.17222 0.28086 0.17176 C 0.27735 0.16991 0.27943 0.17037 0.27539 0.16898 C 0.27513 0.16898 0.27487 0.16898 0.27461 0.16898 L 0.06993 -0.04213 " pathEditMode="relative" rAng="0" ptsTypes="AAAAAAAAAAAAAAAAAAAAAAAAAAAAAAAAAAAAAAAAAAAAAAAAAAAAAAAAAAAAAAAAA">
                                          <p:cBhvr>
                                            <p:cTn id="57" dur="42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61" y="125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 animBg="1"/>
          <p:bldP spid="193" grpId="0" animBg="1"/>
          <p:bldP spid="267" grpId="0" animBg="1"/>
          <p:bldP spid="267" grpId="1" animBg="1"/>
          <p:bldP spid="266" grpId="0" animBg="1"/>
          <p:bldP spid="266" grpId="1" animBg="1"/>
          <p:bldP spid="24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9942" y="321583"/>
            <a:ext cx="7281717" cy="796018"/>
          </a:xfrm>
        </p:spPr>
        <p:txBody>
          <a:bodyPr>
            <a:noAutofit/>
          </a:bodyPr>
          <a:lstStyle/>
          <a:p>
            <a:r>
              <a:rPr lang="hu-HU" sz="3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Application</a:t>
            </a:r>
          </a:p>
        </p:txBody>
      </p:sp>
      <p:sp>
        <p:nvSpPr>
          <p:cNvPr id="4" name="Téglalap 3"/>
          <p:cNvSpPr/>
          <p:nvPr/>
        </p:nvSpPr>
        <p:spPr>
          <a:xfrm>
            <a:off x="0" y="6772940"/>
            <a:ext cx="12192000" cy="85060"/>
          </a:xfrm>
          <a:prstGeom prst="rect">
            <a:avLst/>
          </a:prstGeom>
          <a:solidFill>
            <a:srgbClr val="EA1921"/>
          </a:solidFill>
          <a:ln>
            <a:solidFill>
              <a:srgbClr val="EA19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Picture 2" descr="57d50a8f-0772-4bff-adcb-34d3fe3f8bdb@ub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1" y="6294476"/>
            <a:ext cx="1499449" cy="31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artalom helye 2"/>
          <p:cNvSpPr>
            <a:spLocks noGrp="1"/>
          </p:cNvSpPr>
          <p:nvPr>
            <p:ph idx="1"/>
          </p:nvPr>
        </p:nvSpPr>
        <p:spPr>
          <a:xfrm>
            <a:off x="449940" y="1418050"/>
            <a:ext cx="8485054" cy="3571965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Blip>
                <a:blip r:embed="rId3"/>
              </a:buBlip>
            </a:pPr>
            <a:r>
              <a:rPr lang="hu-H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No specific requirement for hardver &amp; software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Blip>
                <a:blip r:embed="rId3"/>
              </a:buBlip>
            </a:pPr>
            <a:r>
              <a:rPr lang="hu-H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IOS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Blip>
                <a:blip r:embed="rId3"/>
              </a:buBlip>
            </a:pPr>
            <a:r>
              <a:rPr lang="hu-H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Android 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/>
              </a:buBlip>
            </a:pPr>
            <a:r>
              <a:rPr lang="hu-H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Recording data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Blip>
                <a:blip r:embed="rId3"/>
              </a:buBlip>
            </a:pPr>
            <a:r>
              <a:rPr lang="hu-H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Only those events which may have happened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/>
              </a:buBlip>
            </a:pPr>
            <a:r>
              <a:rPr lang="hu-H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Offline - synchronization</a:t>
            </a:r>
          </a:p>
          <a:p>
            <a:pPr>
              <a:lnSpc>
                <a:spcPct val="150000"/>
              </a:lnSpc>
              <a:spcBef>
                <a:spcPts val="0"/>
              </a:spcBef>
              <a:buBlip>
                <a:blip r:embed="rId3"/>
              </a:buBlip>
            </a:pPr>
            <a:r>
              <a:rPr lang="hu-H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Hundreds of events can be recorded before synchronization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7AF84BC-14A1-C140-9277-73C5774CFDDC}"/>
              </a:ext>
            </a:extLst>
          </p:cNvPr>
          <p:cNvSpPr txBox="1"/>
          <p:nvPr/>
        </p:nvSpPr>
        <p:spPr>
          <a:xfrm>
            <a:off x="5644661" y="2977661"/>
            <a:ext cx="914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hu-HU" sz="24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72B7984A-A8B4-954F-9FDB-C43A54680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80" y="-244951"/>
            <a:ext cx="480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60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B7AF84BC-14A1-C140-9277-73C5774CFDDC}"/>
              </a:ext>
            </a:extLst>
          </p:cNvPr>
          <p:cNvSpPr txBox="1"/>
          <p:nvPr/>
        </p:nvSpPr>
        <p:spPr>
          <a:xfrm>
            <a:off x="5644661" y="2977661"/>
            <a:ext cx="914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hu-HU" sz="24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3BDE00E-EC39-5541-9B72-0E1CEB8D2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Lekerekített téglalap 17">
            <a:extLst>
              <a:ext uri="{FF2B5EF4-FFF2-40B4-BE49-F238E27FC236}">
                <a16:creationId xmlns:a16="http://schemas.microsoft.com/office/drawing/2014/main" id="{B24F6C6E-204E-4F4E-A50C-C751BADF4390}"/>
              </a:ext>
            </a:extLst>
          </p:cNvPr>
          <p:cNvSpPr/>
          <p:nvPr/>
        </p:nvSpPr>
        <p:spPr>
          <a:xfrm>
            <a:off x="8651795" y="1013803"/>
            <a:ext cx="3157914" cy="556522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3000">
                <a:schemeClr val="bg1"/>
              </a:gs>
              <a:gs pos="69000">
                <a:schemeClr val="bg1"/>
              </a:gs>
              <a:gs pos="9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292100" dist="139700" dir="2700000" algn="ctr" rotWithShape="0">
              <a:schemeClr val="tx2">
                <a:alpha val="68000"/>
              </a:schemeClr>
            </a:outerShdw>
          </a:effectLst>
          <a:scene3d>
            <a:camera prst="orthographicFront"/>
            <a:lightRig rig="balanced" dir="t"/>
          </a:scene3d>
          <a:sp3d prstMaterial="matte">
            <a:bevelT w="266700" h="88900"/>
            <a:bevelB w="2667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Master data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Brand 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ingredient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Concentration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Approval ID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Dosage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Expiry date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Size, packaging (ml, kg)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Producer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Distributor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Cost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Withdrawal period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Purpose of application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Item number internal</a:t>
            </a:r>
          </a:p>
          <a:p>
            <a:pPr>
              <a:lnSpc>
                <a:spcPct val="150000"/>
              </a:lnSpc>
            </a:pPr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Farm specific</a:t>
            </a:r>
          </a:p>
          <a:p>
            <a:pPr>
              <a:lnSpc>
                <a:spcPct val="150000"/>
              </a:lnSpc>
            </a:pPr>
            <a:r>
              <a:rPr lang="hu-HU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User rights</a:t>
            </a:r>
          </a:p>
          <a:p>
            <a:pPr algn="ctr"/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649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B7AF84BC-14A1-C140-9277-73C5774CFDDC}"/>
              </a:ext>
            </a:extLst>
          </p:cNvPr>
          <p:cNvSpPr txBox="1"/>
          <p:nvPr/>
        </p:nvSpPr>
        <p:spPr>
          <a:xfrm>
            <a:off x="5644661" y="2977661"/>
            <a:ext cx="914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hu-HU" sz="24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B508E12-66E2-CF46-B84D-FD87F43BA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Lekerekített téglalap 17">
            <a:extLst>
              <a:ext uri="{FF2B5EF4-FFF2-40B4-BE49-F238E27FC236}">
                <a16:creationId xmlns:a16="http://schemas.microsoft.com/office/drawing/2014/main" id="{B24F6C6E-204E-4F4E-A50C-C751BADF4390}"/>
              </a:ext>
            </a:extLst>
          </p:cNvPr>
          <p:cNvSpPr/>
          <p:nvPr/>
        </p:nvSpPr>
        <p:spPr>
          <a:xfrm>
            <a:off x="8651794" y="1013803"/>
            <a:ext cx="3341423" cy="556522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3000">
                <a:schemeClr val="bg1"/>
              </a:gs>
              <a:gs pos="69000">
                <a:schemeClr val="bg1"/>
              </a:gs>
              <a:gs pos="9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292100" dist="139700" dir="2700000" algn="ctr" rotWithShape="0">
              <a:schemeClr val="tx2">
                <a:alpha val="68000"/>
              </a:schemeClr>
            </a:outerShdw>
          </a:effectLst>
          <a:scene3d>
            <a:camera prst="orthographicFront"/>
            <a:lightRig rig="balanced" dir="t"/>
          </a:scene3d>
          <a:sp3d prstMaterial="matte">
            <a:bevelT w="266700" h="88900"/>
            <a:bevelB w="2667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Orders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ID’s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Number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Dates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Shippment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Warehouse / Farm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Distributor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Delivery notes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Date of issued / payment term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Due date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Paid at date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Veterinary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Memo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Authorizations / approvals</a:t>
            </a:r>
          </a:p>
          <a:p>
            <a:pPr marL="7938">
              <a:lnSpc>
                <a:spcPct val="150000"/>
              </a:lnSpc>
            </a:pPr>
            <a:endParaRPr lang="hu-HU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938">
              <a:lnSpc>
                <a:spcPct val="150000"/>
              </a:lnSpc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List of orders with filters</a:t>
            </a:r>
          </a:p>
          <a:p>
            <a:pPr>
              <a:lnSpc>
                <a:spcPct val="150000"/>
              </a:lnSpc>
            </a:pPr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774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B7AF84BC-14A1-C140-9277-73C5774CFDDC}"/>
              </a:ext>
            </a:extLst>
          </p:cNvPr>
          <p:cNvSpPr txBox="1"/>
          <p:nvPr/>
        </p:nvSpPr>
        <p:spPr>
          <a:xfrm>
            <a:off x="5644661" y="2977661"/>
            <a:ext cx="914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hu-HU" sz="24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CEEB6962-5B86-5449-864D-74D458C2B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Lekerekített téglalap 17">
            <a:extLst>
              <a:ext uri="{FF2B5EF4-FFF2-40B4-BE49-F238E27FC236}">
                <a16:creationId xmlns:a16="http://schemas.microsoft.com/office/drawing/2014/main" id="{B24F6C6E-204E-4F4E-A50C-C751BADF4390}"/>
              </a:ext>
            </a:extLst>
          </p:cNvPr>
          <p:cNvSpPr/>
          <p:nvPr/>
        </p:nvSpPr>
        <p:spPr>
          <a:xfrm>
            <a:off x="8651795" y="1482811"/>
            <a:ext cx="3157914" cy="509622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3000">
                <a:schemeClr val="bg1"/>
              </a:gs>
              <a:gs pos="69000">
                <a:schemeClr val="bg1"/>
              </a:gs>
              <a:gs pos="9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292100" dist="139700" dir="2700000" algn="ctr" rotWithShape="0">
              <a:schemeClr val="tx2">
                <a:alpha val="68000"/>
              </a:schemeClr>
            </a:outerShdw>
          </a:effectLst>
          <a:scene3d>
            <a:camera prst="orthographicFront"/>
            <a:lightRig rig="balanced" dir="t"/>
          </a:scene3d>
          <a:sp3d prstMaterial="matte">
            <a:bevelT w="266700" h="88900"/>
            <a:bevelB w="2667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Orders by item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Filters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Farm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Warehouse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Distributor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ingredient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Brand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Status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Date</a:t>
            </a:r>
          </a:p>
          <a:p>
            <a:pPr>
              <a:lnSpc>
                <a:spcPct val="150000"/>
              </a:lnSpc>
            </a:pPr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855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B7AF84BC-14A1-C140-9277-73C5774CFDDC}"/>
              </a:ext>
            </a:extLst>
          </p:cNvPr>
          <p:cNvSpPr txBox="1"/>
          <p:nvPr/>
        </p:nvSpPr>
        <p:spPr>
          <a:xfrm>
            <a:off x="5644661" y="2977661"/>
            <a:ext cx="914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hu-HU" sz="24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9274974-2B5D-8348-8B71-9BE4DF8B8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7" cy="685800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D07C849A-4AAC-2A4A-9D9F-43737240C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7073B3C3-B563-CB4C-8434-549BF1DF4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5" cy="6858000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90B7FEBA-4C8B-064D-A4D9-A0225B6A2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4" cy="6858000"/>
          </a:xfrm>
          <a:prstGeom prst="rect">
            <a:avLst/>
          </a:prstGeom>
        </p:spPr>
      </p:pic>
      <p:sp>
        <p:nvSpPr>
          <p:cNvPr id="18" name="Lekerekített téglalap 17">
            <a:extLst>
              <a:ext uri="{FF2B5EF4-FFF2-40B4-BE49-F238E27FC236}">
                <a16:creationId xmlns:a16="http://schemas.microsoft.com/office/drawing/2014/main" id="{B24F6C6E-204E-4F4E-A50C-C751BADF4390}"/>
              </a:ext>
            </a:extLst>
          </p:cNvPr>
          <p:cNvSpPr/>
          <p:nvPr/>
        </p:nvSpPr>
        <p:spPr>
          <a:xfrm>
            <a:off x="8651795" y="1112107"/>
            <a:ext cx="3157914" cy="5466923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3000">
                <a:schemeClr val="bg1"/>
              </a:gs>
              <a:gs pos="69000">
                <a:schemeClr val="bg1"/>
              </a:gs>
              <a:gs pos="9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292100" dist="139700" dir="2700000" algn="ctr" rotWithShape="0">
              <a:schemeClr val="tx2">
                <a:alpha val="68000"/>
              </a:schemeClr>
            </a:outerShdw>
          </a:effectLst>
          <a:scene3d>
            <a:camera prst="orthographicFront"/>
            <a:lightRig rig="balanced" dir="t"/>
          </a:scene3d>
          <a:sp3d prstMaterial="matte">
            <a:bevelT w="266700" h="88900"/>
            <a:bevelB w="2667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Documents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Categories eg.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Animal health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Environment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Organized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Filters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Immediate access</a:t>
            </a:r>
          </a:p>
          <a:p>
            <a:pPr>
              <a:lnSpc>
                <a:spcPct val="150000"/>
              </a:lnSpc>
            </a:pPr>
            <a:endParaRPr lang="hu-HU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E-mail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Categories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Organized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Filters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Immediate access</a:t>
            </a:r>
          </a:p>
          <a:p>
            <a:pPr>
              <a:lnSpc>
                <a:spcPct val="150000"/>
              </a:lnSpc>
            </a:pPr>
            <a:endParaRPr lang="hu-HU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Online prescription</a:t>
            </a:r>
          </a:p>
          <a:p>
            <a:pPr>
              <a:lnSpc>
                <a:spcPct val="150000"/>
              </a:lnSpc>
            </a:pPr>
            <a:endParaRPr lang="hu-HU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47675" indent="-215900">
              <a:lnSpc>
                <a:spcPct val="150000"/>
              </a:lnSpc>
              <a:buFontTx/>
              <a:buChar char="-"/>
            </a:pPr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D20F39FB-15DB-B545-AB79-CCC2BD6297F1}"/>
              </a:ext>
            </a:extLst>
          </p:cNvPr>
          <p:cNvSpPr txBox="1"/>
          <p:nvPr/>
        </p:nvSpPr>
        <p:spPr>
          <a:xfrm>
            <a:off x="3668376" y="3892060"/>
            <a:ext cx="4472733" cy="183768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hu-HU" sz="2400" b="1" dirty="0">
                <a:solidFill>
                  <a:srgbClr val="FF0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Format of prescription can be adjusted according to local legislation </a:t>
            </a:r>
          </a:p>
        </p:txBody>
      </p:sp>
    </p:spTree>
    <p:extLst>
      <p:ext uri="{BB962C8B-B14F-4D97-AF65-F5344CB8AC3E}">
        <p14:creationId xmlns:p14="http://schemas.microsoft.com/office/powerpoint/2010/main" val="91813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B7AF84BC-14A1-C140-9277-73C5774CFDDC}"/>
              </a:ext>
            </a:extLst>
          </p:cNvPr>
          <p:cNvSpPr txBox="1"/>
          <p:nvPr/>
        </p:nvSpPr>
        <p:spPr>
          <a:xfrm>
            <a:off x="5644661" y="2977661"/>
            <a:ext cx="914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hu-HU" sz="24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DC57D99-CB55-C342-BC7C-BB41D09C0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6F3242E-6887-2649-9F8E-94E2C5EC2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8" name="Lekerekített téglalap 17">
            <a:extLst>
              <a:ext uri="{FF2B5EF4-FFF2-40B4-BE49-F238E27FC236}">
                <a16:creationId xmlns:a16="http://schemas.microsoft.com/office/drawing/2014/main" id="{B24F6C6E-204E-4F4E-A50C-C751BADF4390}"/>
              </a:ext>
            </a:extLst>
          </p:cNvPr>
          <p:cNvSpPr/>
          <p:nvPr/>
        </p:nvSpPr>
        <p:spPr>
          <a:xfrm>
            <a:off x="8651795" y="1112107"/>
            <a:ext cx="3157914" cy="5466923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3000">
                <a:schemeClr val="bg1"/>
              </a:gs>
              <a:gs pos="69000">
                <a:schemeClr val="bg1"/>
              </a:gs>
              <a:gs pos="9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292100" dist="139700" dir="2700000" algn="ctr" rotWithShape="0">
              <a:schemeClr val="tx2">
                <a:alpha val="68000"/>
              </a:schemeClr>
            </a:outerShdw>
          </a:effectLst>
          <a:scene3d>
            <a:camera prst="orthographicFront"/>
            <a:lightRig rig="balanced" dir="t"/>
          </a:scene3d>
          <a:sp3d prstMaterial="matte">
            <a:bevelT w="266700" h="88900"/>
            <a:bevelB w="2667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Stock 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Date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Warehouse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Category</a:t>
            </a:r>
          </a:p>
          <a:p>
            <a:pPr>
              <a:lnSpc>
                <a:spcPct val="150000"/>
              </a:lnSpc>
            </a:pPr>
            <a:endParaRPr lang="hu-HU" sz="12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Stock </a:t>
            </a:r>
            <a:r>
              <a:rPr lang="hu-HU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development</a:t>
            </a:r>
            <a:endParaRPr lang="hu-HU" sz="2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Period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(In / Out)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</a:t>
            </a:r>
          </a:p>
          <a:p>
            <a:pPr>
              <a:lnSpc>
                <a:spcPct val="150000"/>
              </a:lnSpc>
            </a:pPr>
            <a:endParaRPr lang="hu-HU" sz="2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hu-HU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hu-HU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hu-HU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47675" indent="-215900">
              <a:lnSpc>
                <a:spcPct val="150000"/>
              </a:lnSpc>
              <a:buFontTx/>
              <a:buChar char="-"/>
            </a:pPr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12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B7AF84BC-14A1-C140-9277-73C5774CFDDC}"/>
              </a:ext>
            </a:extLst>
          </p:cNvPr>
          <p:cNvSpPr txBox="1"/>
          <p:nvPr/>
        </p:nvSpPr>
        <p:spPr>
          <a:xfrm>
            <a:off x="5644661" y="2977661"/>
            <a:ext cx="914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hu-HU" sz="24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75C1D96A-AFC0-634C-9D30-DD59DF1D9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084" y="1650593"/>
            <a:ext cx="2436978" cy="4334571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08F08D5A-2EA3-B647-8F2B-83BBF77303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73"/>
          <a:stretch/>
        </p:blipFill>
        <p:spPr>
          <a:xfrm>
            <a:off x="0" y="1"/>
            <a:ext cx="12192000" cy="87283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748DBF8F-AAC8-2049-A029-17D8CFC4C0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6" r="50978" b="41063"/>
          <a:stretch/>
        </p:blipFill>
        <p:spPr>
          <a:xfrm>
            <a:off x="53008" y="872837"/>
            <a:ext cx="5314122" cy="2817738"/>
          </a:xfrm>
          <a:prstGeom prst="rect">
            <a:avLst/>
          </a:prstGeom>
        </p:spPr>
      </p:pic>
      <p:sp>
        <p:nvSpPr>
          <p:cNvPr id="18" name="Lekerekített téglalap 17">
            <a:extLst>
              <a:ext uri="{FF2B5EF4-FFF2-40B4-BE49-F238E27FC236}">
                <a16:creationId xmlns:a16="http://schemas.microsoft.com/office/drawing/2014/main" id="{B24F6C6E-204E-4F4E-A50C-C751BADF4390}"/>
              </a:ext>
            </a:extLst>
          </p:cNvPr>
          <p:cNvSpPr/>
          <p:nvPr/>
        </p:nvSpPr>
        <p:spPr>
          <a:xfrm>
            <a:off x="8760553" y="1033153"/>
            <a:ext cx="3049156" cy="554587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3000">
                <a:schemeClr val="bg1"/>
              </a:gs>
              <a:gs pos="69000">
                <a:schemeClr val="bg1"/>
              </a:gs>
              <a:gs pos="9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292100" dist="139700" dir="2700000" algn="ctr" rotWithShape="0">
              <a:schemeClr val="tx2">
                <a:alpha val="68000"/>
              </a:schemeClr>
            </a:outerShdw>
          </a:effectLst>
          <a:scene3d>
            <a:camera prst="orthographicFront"/>
            <a:lightRig rig="balanced" dir="t"/>
          </a:scene3d>
          <a:sp3d prstMaterial="matte">
            <a:bevelT w="266700" h="88900"/>
            <a:bevelB w="2667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Treatment calculator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Application and software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Nr of animals picked up automatically from data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Weight automatically picked up from body mass table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Both can be changed 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Type of treatment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ingredient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Medication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case no stock, cannot be used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Orders from application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 book automatically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Stock reports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388A447F-854A-E340-9CB1-8BBB77A536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" t="35059" r="50959" b="17248"/>
          <a:stretch/>
        </p:blipFill>
        <p:spPr>
          <a:xfrm>
            <a:off x="53009" y="3670852"/>
            <a:ext cx="5314122" cy="290817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F0CC3D5B-EE1B-384F-9EEC-1B2962CF6A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315" y="168123"/>
            <a:ext cx="5135314" cy="7337081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5A56B2D8-B902-7846-A039-002939273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24" y="1602748"/>
            <a:ext cx="2463877" cy="43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5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églalap 23">
            <a:extLst>
              <a:ext uri="{FF2B5EF4-FFF2-40B4-BE49-F238E27FC236}">
                <a16:creationId xmlns:a16="http://schemas.microsoft.com/office/drawing/2014/main" id="{02EAF0E3-B2F9-204A-B9F6-D21F4B2277A7}"/>
              </a:ext>
            </a:extLst>
          </p:cNvPr>
          <p:cNvSpPr/>
          <p:nvPr/>
        </p:nvSpPr>
        <p:spPr>
          <a:xfrm>
            <a:off x="8948804" y="6607021"/>
            <a:ext cx="32431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dirty="0">
                <a:solidFill>
                  <a:srgbClr val="002060"/>
                </a:solidFill>
              </a:rPr>
              <a:t>https://</a:t>
            </a:r>
            <a:r>
              <a:rPr lang="hu-HU" sz="1000" dirty="0" err="1">
                <a:solidFill>
                  <a:srgbClr val="002060"/>
                </a:solidFill>
              </a:rPr>
              <a:t>resistancemap.cddep.org</a:t>
            </a:r>
            <a:r>
              <a:rPr lang="hu-HU" sz="1000" dirty="0">
                <a:solidFill>
                  <a:srgbClr val="002060"/>
                </a:solidFill>
              </a:rPr>
              <a:t>/</a:t>
            </a:r>
            <a:r>
              <a:rPr lang="hu-HU" sz="1000" dirty="0" err="1">
                <a:solidFill>
                  <a:srgbClr val="002060"/>
                </a:solidFill>
              </a:rPr>
              <a:t>AntibioticResistance.php</a:t>
            </a:r>
            <a:endParaRPr lang="hu-HU" sz="1000" dirty="0">
              <a:solidFill>
                <a:srgbClr val="002060"/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1806FB01-2442-334E-9A54-8437A9AB3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76272" cy="6187873"/>
          </a:xfrm>
          <a:prstGeom prst="rect">
            <a:avLst/>
          </a:prstGeom>
        </p:spPr>
      </p:pic>
      <p:sp>
        <p:nvSpPr>
          <p:cNvPr id="15" name="Téglalap 14">
            <a:extLst>
              <a:ext uri="{FF2B5EF4-FFF2-40B4-BE49-F238E27FC236}">
                <a16:creationId xmlns:a16="http://schemas.microsoft.com/office/drawing/2014/main" id="{A88CBF02-E94A-754A-B230-8C3781839466}"/>
              </a:ext>
            </a:extLst>
          </p:cNvPr>
          <p:cNvSpPr/>
          <p:nvPr/>
        </p:nvSpPr>
        <p:spPr>
          <a:xfrm>
            <a:off x="0" y="6772940"/>
            <a:ext cx="12192000" cy="85060"/>
          </a:xfrm>
          <a:prstGeom prst="rect">
            <a:avLst/>
          </a:prstGeom>
          <a:solidFill>
            <a:srgbClr val="EA1921"/>
          </a:solidFill>
          <a:ln>
            <a:solidFill>
              <a:srgbClr val="EA19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7" name="Picture 2" descr="57d50a8f-0772-4bff-adcb-34d3fe3f8bdb@ubm">
            <a:extLst>
              <a:ext uri="{FF2B5EF4-FFF2-40B4-BE49-F238E27FC236}">
                <a16:creationId xmlns:a16="http://schemas.microsoft.com/office/drawing/2014/main" id="{43F7D446-073E-0445-B8C3-FCD3AF1A8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1" y="6294476"/>
            <a:ext cx="1499449" cy="31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027E5ECB-28DB-4740-BF0B-A52A5DC6F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395" y="0"/>
            <a:ext cx="4827605" cy="6874914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9C727848-F489-EA4C-828D-F7BF992944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69915" cy="687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7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B7AF84BC-14A1-C140-9277-73C5774CFDDC}"/>
              </a:ext>
            </a:extLst>
          </p:cNvPr>
          <p:cNvSpPr txBox="1"/>
          <p:nvPr/>
        </p:nvSpPr>
        <p:spPr>
          <a:xfrm>
            <a:off x="5644661" y="2977661"/>
            <a:ext cx="914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hu-HU" sz="24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C7D8D35D-F776-C440-B2C8-B091ADA47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Lekerekített téglalap 17">
            <a:extLst>
              <a:ext uri="{FF2B5EF4-FFF2-40B4-BE49-F238E27FC236}">
                <a16:creationId xmlns:a16="http://schemas.microsoft.com/office/drawing/2014/main" id="{B24F6C6E-204E-4F4E-A50C-C751BADF4390}"/>
              </a:ext>
            </a:extLst>
          </p:cNvPr>
          <p:cNvSpPr/>
          <p:nvPr/>
        </p:nvSpPr>
        <p:spPr>
          <a:xfrm>
            <a:off x="8651795" y="1013803"/>
            <a:ext cx="3157914" cy="556522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3000">
                <a:schemeClr val="bg1"/>
              </a:gs>
              <a:gs pos="69000">
                <a:schemeClr val="bg1"/>
              </a:gs>
              <a:gs pos="9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292100" dist="139700" dir="2700000" algn="ctr" rotWithShape="0">
              <a:schemeClr val="tx2">
                <a:alpha val="68000"/>
              </a:schemeClr>
            </a:outerShdw>
          </a:effectLst>
          <a:scene3d>
            <a:camera prst="orthographicFront"/>
            <a:lightRig rig="balanced" dir="t"/>
          </a:scene3d>
          <a:sp3d prstMaterial="matte">
            <a:bevelT w="266700" h="88900"/>
            <a:bevelB w="2667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 book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Generated from treatments</a:t>
            </a:r>
          </a:p>
          <a:p>
            <a:pPr marL="447675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Lists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Period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Farm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Rotation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Stable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 category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 / Medicine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ingredient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Treatment</a:t>
            </a:r>
          </a:p>
          <a:p>
            <a:pPr marL="1362075" lvl="2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Cause</a:t>
            </a:r>
          </a:p>
          <a:p>
            <a:pPr marL="1362075" lvl="2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Type</a:t>
            </a:r>
          </a:p>
          <a:p>
            <a:pPr marL="1362075" lvl="2" indent="-215900">
              <a:lnSpc>
                <a:spcPct val="150000"/>
              </a:lnSpc>
              <a:buFontTx/>
              <a:buChar char="-"/>
            </a:pPr>
            <a:r>
              <a:rPr lang="hu-HU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</a:t>
            </a:r>
            <a:endParaRPr lang="hu-HU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23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B7AF84BC-14A1-C140-9277-73C5774CFDDC}"/>
              </a:ext>
            </a:extLst>
          </p:cNvPr>
          <p:cNvSpPr txBox="1"/>
          <p:nvPr/>
        </p:nvSpPr>
        <p:spPr>
          <a:xfrm>
            <a:off x="5644661" y="2977661"/>
            <a:ext cx="914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hu-HU" sz="24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716F60B-0FA4-E244-A05C-FE0D8E2CA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Lekerekített téglalap 17">
            <a:extLst>
              <a:ext uri="{FF2B5EF4-FFF2-40B4-BE49-F238E27FC236}">
                <a16:creationId xmlns:a16="http://schemas.microsoft.com/office/drawing/2014/main" id="{B24F6C6E-204E-4F4E-A50C-C751BADF4390}"/>
              </a:ext>
            </a:extLst>
          </p:cNvPr>
          <p:cNvSpPr/>
          <p:nvPr/>
        </p:nvSpPr>
        <p:spPr>
          <a:xfrm>
            <a:off x="8651795" y="1013803"/>
            <a:ext cx="3157914" cy="556522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3000">
                <a:schemeClr val="bg1"/>
              </a:gs>
              <a:gs pos="69000">
                <a:schemeClr val="bg1"/>
              </a:gs>
              <a:gs pos="9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292100" dist="139700" dir="2700000" algn="ctr" rotWithShape="0">
              <a:schemeClr val="tx2">
                <a:alpha val="68000"/>
              </a:schemeClr>
            </a:outerShdw>
          </a:effectLst>
          <a:scene3d>
            <a:camera prst="orthographicFront"/>
            <a:lightRig rig="balanced" dir="t"/>
          </a:scene3d>
          <a:sp3d prstMaterial="matte">
            <a:bevelT w="266700" h="88900"/>
            <a:bevelB w="2667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Treatment details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Period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Stable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Nr of animals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 / Medicine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ingredient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Treatment</a:t>
            </a:r>
          </a:p>
          <a:p>
            <a:pPr marL="1362075" lvl="2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Type</a:t>
            </a:r>
          </a:p>
          <a:p>
            <a:pPr marL="1362075" lvl="2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Cause</a:t>
            </a:r>
          </a:p>
          <a:p>
            <a:pPr marL="1362075" lvl="2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Cost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Withdrawal period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Amount</a:t>
            </a:r>
            <a:endParaRPr lang="hu-HU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798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B7AF84BC-14A1-C140-9277-73C5774CFDDC}"/>
              </a:ext>
            </a:extLst>
          </p:cNvPr>
          <p:cNvSpPr txBox="1"/>
          <p:nvPr/>
        </p:nvSpPr>
        <p:spPr>
          <a:xfrm>
            <a:off x="5644661" y="2977661"/>
            <a:ext cx="914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hu-HU" sz="24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ECCCA381-AF8F-4240-9B69-5B01EE8A3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Lekerekített téglalap 17">
            <a:extLst>
              <a:ext uri="{FF2B5EF4-FFF2-40B4-BE49-F238E27FC236}">
                <a16:creationId xmlns:a16="http://schemas.microsoft.com/office/drawing/2014/main" id="{B24F6C6E-204E-4F4E-A50C-C751BADF4390}"/>
              </a:ext>
            </a:extLst>
          </p:cNvPr>
          <p:cNvSpPr/>
          <p:nvPr/>
        </p:nvSpPr>
        <p:spPr>
          <a:xfrm>
            <a:off x="8505173" y="1013803"/>
            <a:ext cx="3304536" cy="556522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3000">
                <a:schemeClr val="bg1"/>
              </a:gs>
              <a:gs pos="69000">
                <a:schemeClr val="bg1"/>
              </a:gs>
              <a:gs pos="9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292100" dist="139700" dir="2700000" algn="ctr" rotWithShape="0">
              <a:schemeClr val="tx2">
                <a:alpha val="68000"/>
              </a:schemeClr>
            </a:outerShdw>
          </a:effectLst>
          <a:scene3d>
            <a:camera prst="orthographicFront"/>
            <a:lightRig rig="balanced" dir="t"/>
          </a:scene3d>
          <a:sp3d prstMaterial="matte">
            <a:bevelT w="266700" h="88900"/>
            <a:bevelB w="2667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Virtual farm / Database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Farm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Stables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Warehouse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Silo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Supplier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Customer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Medication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Feed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Products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60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B7AF84BC-14A1-C140-9277-73C5774CFDDC}"/>
              </a:ext>
            </a:extLst>
          </p:cNvPr>
          <p:cNvSpPr txBox="1"/>
          <p:nvPr/>
        </p:nvSpPr>
        <p:spPr>
          <a:xfrm>
            <a:off x="5644661" y="2977661"/>
            <a:ext cx="914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hu-HU" sz="24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D0AE6AA-8BFC-F942-9680-0965A38A3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4AE758C-3F1C-A943-BDAF-661C742FA1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7"/>
          <a:stretch/>
        </p:blipFill>
        <p:spPr>
          <a:xfrm>
            <a:off x="0" y="848138"/>
            <a:ext cx="12192000" cy="6009861"/>
          </a:xfrm>
          <a:prstGeom prst="rect">
            <a:avLst/>
          </a:prstGeom>
        </p:spPr>
      </p:pic>
      <p:sp>
        <p:nvSpPr>
          <p:cNvPr id="18" name="Lekerekített téglalap 17">
            <a:extLst>
              <a:ext uri="{FF2B5EF4-FFF2-40B4-BE49-F238E27FC236}">
                <a16:creationId xmlns:a16="http://schemas.microsoft.com/office/drawing/2014/main" id="{B24F6C6E-204E-4F4E-A50C-C751BADF4390}"/>
              </a:ext>
            </a:extLst>
          </p:cNvPr>
          <p:cNvSpPr/>
          <p:nvPr/>
        </p:nvSpPr>
        <p:spPr>
          <a:xfrm>
            <a:off x="8505173" y="1013803"/>
            <a:ext cx="3304536" cy="556522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3000">
                <a:schemeClr val="bg1"/>
              </a:gs>
              <a:gs pos="69000">
                <a:schemeClr val="bg1"/>
              </a:gs>
              <a:gs pos="9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292100" dist="139700" dir="2700000" algn="ctr" rotWithShape="0">
              <a:schemeClr val="tx2">
                <a:alpha val="68000"/>
              </a:schemeClr>
            </a:outerShdw>
          </a:effectLst>
          <a:scene3d>
            <a:camera prst="orthographicFront"/>
            <a:lightRig rig="balanced" dir="t"/>
          </a:scene3d>
          <a:sp3d prstMaterial="matte">
            <a:bevelT w="266700" h="88900"/>
            <a:bevelB w="2667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Body mass table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Breed and stable specific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ADFI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ADG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ADWI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Feed phases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FCR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Mortality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Financial plan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Expected income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Expected profit &amp; loss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54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19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6127668"/>
            <a:ext cx="12192000" cy="730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6772940"/>
            <a:ext cx="12192000" cy="85060"/>
          </a:xfrm>
          <a:prstGeom prst="rect">
            <a:avLst/>
          </a:prstGeom>
          <a:solidFill>
            <a:srgbClr val="EA1921"/>
          </a:solidFill>
          <a:ln>
            <a:solidFill>
              <a:srgbClr val="EA19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57d50a8f-0772-4bff-adcb-34d3fe3f8bdb@u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1" y="6294476"/>
            <a:ext cx="1499449" cy="31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05108C05-26E8-6C4D-876E-31E279C3F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613" y="-189873"/>
            <a:ext cx="4480101" cy="6400945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6B668D38-DB61-6F4C-BA30-1F50A52648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922" y="-189874"/>
            <a:ext cx="4480101" cy="6400945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E1024371-5AB5-0B40-8776-B7D21733F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457" y="-189874"/>
            <a:ext cx="4480101" cy="6400945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0B094E03-56A1-8E46-9043-9F584A440E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992" y="-189875"/>
            <a:ext cx="4480101" cy="6400945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767465F6-DAB5-CF42-90ED-B991BBBB539E}"/>
              </a:ext>
            </a:extLst>
          </p:cNvPr>
          <p:cNvSpPr txBox="1"/>
          <p:nvPr/>
        </p:nvSpPr>
        <p:spPr>
          <a:xfrm>
            <a:off x="798490" y="1803042"/>
            <a:ext cx="1893195" cy="199622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hu-HU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Products and active ingredient used in g and currency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388ED041-17B7-1348-B7DD-312239D887A5}"/>
              </a:ext>
            </a:extLst>
          </p:cNvPr>
          <p:cNvSpPr txBox="1"/>
          <p:nvPr/>
        </p:nvSpPr>
        <p:spPr>
          <a:xfrm>
            <a:off x="3669374" y="1803042"/>
            <a:ext cx="1893195" cy="199622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hu-HU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Filters by period, active ingredient, </a:t>
            </a:r>
            <a:r>
              <a:rPr lang="hu-HU" b="1" dirty="0" err="1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supplier</a:t>
            </a:r>
            <a:r>
              <a:rPr lang="hu-HU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EE5BDB79-BA6E-784E-BFC1-41228F819B19}"/>
              </a:ext>
            </a:extLst>
          </p:cNvPr>
          <p:cNvSpPr txBox="1"/>
          <p:nvPr/>
        </p:nvSpPr>
        <p:spPr>
          <a:xfrm>
            <a:off x="6564910" y="1803042"/>
            <a:ext cx="1893195" cy="199622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hu-HU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ingredient / 1 unit of product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1BF804F0-DFB2-2644-80D3-3EFAB894DE18}"/>
              </a:ext>
            </a:extLst>
          </p:cNvPr>
          <p:cNvSpPr txBox="1"/>
          <p:nvPr/>
        </p:nvSpPr>
        <p:spPr>
          <a:xfrm>
            <a:off x="9460446" y="1803042"/>
            <a:ext cx="1893195" cy="199622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hu-HU" b="1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Interpretation of Mortality and medication</a:t>
            </a:r>
          </a:p>
        </p:txBody>
      </p:sp>
      <p:sp>
        <p:nvSpPr>
          <p:cNvPr id="17" name="Lekerekített téglalap 16">
            <a:extLst>
              <a:ext uri="{FF2B5EF4-FFF2-40B4-BE49-F238E27FC236}">
                <a16:creationId xmlns:a16="http://schemas.microsoft.com/office/drawing/2014/main" id="{97CDA771-9712-2143-A5C1-92692DE54BBC}"/>
              </a:ext>
            </a:extLst>
          </p:cNvPr>
          <p:cNvSpPr/>
          <p:nvPr/>
        </p:nvSpPr>
        <p:spPr>
          <a:xfrm>
            <a:off x="1" y="25754"/>
            <a:ext cx="12192000" cy="1416676"/>
          </a:xfrm>
          <a:prstGeom prst="roundRect">
            <a:avLst/>
          </a:prstGeom>
          <a:solidFill>
            <a:srgbClr val="EA192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800" b="1" dirty="0">
                <a:solidFill>
                  <a:schemeClr val="bg1"/>
                </a:solidFill>
              </a:rPr>
              <a:t>Integrated reports</a:t>
            </a:r>
          </a:p>
        </p:txBody>
      </p:sp>
    </p:spTree>
    <p:extLst>
      <p:ext uri="{BB962C8B-B14F-4D97-AF65-F5344CB8AC3E}">
        <p14:creationId xmlns:p14="http://schemas.microsoft.com/office/powerpoint/2010/main" val="3033402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B7AF84BC-14A1-C140-9277-73C5774CFDDC}"/>
              </a:ext>
            </a:extLst>
          </p:cNvPr>
          <p:cNvSpPr txBox="1"/>
          <p:nvPr/>
        </p:nvSpPr>
        <p:spPr>
          <a:xfrm>
            <a:off x="5644661" y="2977661"/>
            <a:ext cx="914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hu-HU" sz="24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64D5C40-621E-854A-AB48-3BC4DE6BF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0624B7F0-F359-1648-BF0B-1874AC845C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53" b="4066"/>
          <a:stretch/>
        </p:blipFill>
        <p:spPr>
          <a:xfrm>
            <a:off x="0" y="2054086"/>
            <a:ext cx="12192000" cy="452494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F90D4F85-0999-2F47-9778-B93D1F3FA5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53" b="4066"/>
          <a:stretch/>
        </p:blipFill>
        <p:spPr>
          <a:xfrm>
            <a:off x="-3" y="2054086"/>
            <a:ext cx="12191999" cy="4524945"/>
          </a:xfrm>
          <a:prstGeom prst="rect">
            <a:avLst/>
          </a:prstGeom>
        </p:spPr>
      </p:pic>
      <p:sp>
        <p:nvSpPr>
          <p:cNvPr id="18" name="Lekerekített téglalap 17">
            <a:extLst>
              <a:ext uri="{FF2B5EF4-FFF2-40B4-BE49-F238E27FC236}">
                <a16:creationId xmlns:a16="http://schemas.microsoft.com/office/drawing/2014/main" id="{B24F6C6E-204E-4F4E-A50C-C751BADF4390}"/>
              </a:ext>
            </a:extLst>
          </p:cNvPr>
          <p:cNvSpPr/>
          <p:nvPr/>
        </p:nvSpPr>
        <p:spPr>
          <a:xfrm>
            <a:off x="8505172" y="1013803"/>
            <a:ext cx="3355523" cy="556522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3000">
                <a:schemeClr val="bg1"/>
              </a:gs>
              <a:gs pos="69000">
                <a:schemeClr val="bg1"/>
              </a:gs>
              <a:gs pos="9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292100" dist="139700" dir="2700000" algn="ctr" rotWithShape="0">
              <a:schemeClr val="tx2">
                <a:alpha val="68000"/>
              </a:schemeClr>
            </a:outerShdw>
          </a:effectLst>
          <a:scene3d>
            <a:camera prst="orthographicFront"/>
            <a:lightRig rig="balanced" dir="t"/>
          </a:scene3d>
          <a:sp3d prstMaterial="matte">
            <a:bevelT w="266700" h="88900"/>
            <a:bevelB w="2667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Medicine consumption</a:t>
            </a:r>
          </a:p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(Period)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farm, rotation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Supplier, Active ingredient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Cause of treatment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endParaRPr lang="hu-HU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Medicine consumption</a:t>
            </a:r>
          </a:p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(Total)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ingredient</a:t>
            </a:r>
          </a:p>
          <a:p>
            <a:pPr>
              <a:lnSpc>
                <a:spcPct val="150000"/>
              </a:lnSpc>
            </a:pPr>
            <a:endParaRPr lang="hu-HU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Medicine consumption</a:t>
            </a:r>
          </a:p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(Active ingredient)</a:t>
            </a:r>
          </a:p>
          <a:p>
            <a:pPr marL="12700" lvl="1">
              <a:lnSpc>
                <a:spcPct val="150000"/>
              </a:lnSpc>
            </a:pPr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67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B7AF84BC-14A1-C140-9277-73C5774CFDDC}"/>
              </a:ext>
            </a:extLst>
          </p:cNvPr>
          <p:cNvSpPr txBox="1"/>
          <p:nvPr/>
        </p:nvSpPr>
        <p:spPr>
          <a:xfrm>
            <a:off x="5644661" y="2977661"/>
            <a:ext cx="914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hu-HU" sz="24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A3813D8-90DD-AA44-94C9-F83A83713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0AFDC40-83F5-BA46-902C-15D5D0C3DC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-1" y="3429000"/>
            <a:ext cx="12191999" cy="342900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148A7E1B-560D-3C49-8597-7D66B5788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Lekerekített téglalap 17">
            <a:extLst>
              <a:ext uri="{FF2B5EF4-FFF2-40B4-BE49-F238E27FC236}">
                <a16:creationId xmlns:a16="http://schemas.microsoft.com/office/drawing/2014/main" id="{B24F6C6E-204E-4F4E-A50C-C751BADF4390}"/>
              </a:ext>
            </a:extLst>
          </p:cNvPr>
          <p:cNvSpPr/>
          <p:nvPr/>
        </p:nvSpPr>
        <p:spPr>
          <a:xfrm>
            <a:off x="8505172" y="1013803"/>
            <a:ext cx="3355523" cy="556522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3000">
                <a:schemeClr val="bg1"/>
              </a:gs>
              <a:gs pos="69000">
                <a:schemeClr val="bg1"/>
              </a:gs>
              <a:gs pos="9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292100" dist="139700" dir="2700000" algn="ctr" rotWithShape="0">
              <a:schemeClr val="tx2">
                <a:alpha val="68000"/>
              </a:schemeClr>
            </a:outerShdw>
          </a:effectLst>
          <a:scene3d>
            <a:camera prst="orthographicFront"/>
            <a:lightRig rig="balanced" dir="t"/>
          </a:scene3d>
          <a:sp3d prstMaterial="matte">
            <a:bevelT w="266700" h="88900"/>
            <a:bevelB w="2667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Medicine cost / animal</a:t>
            </a:r>
          </a:p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(&lt;1000 HUF; &gt;1000 HUF)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farm, rotation, breed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period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Cost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endParaRPr lang="hu-HU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Medicine cost / animal</a:t>
            </a:r>
          </a:p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(graph)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ingredient</a:t>
            </a:r>
          </a:p>
          <a:p>
            <a:pPr marL="12700" lvl="1">
              <a:lnSpc>
                <a:spcPct val="150000"/>
              </a:lnSpc>
            </a:pPr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38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B7AF84BC-14A1-C140-9277-73C5774CFDDC}"/>
              </a:ext>
            </a:extLst>
          </p:cNvPr>
          <p:cNvSpPr txBox="1"/>
          <p:nvPr/>
        </p:nvSpPr>
        <p:spPr>
          <a:xfrm>
            <a:off x="5644661" y="2977661"/>
            <a:ext cx="914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hu-HU" sz="24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2273BF3-55F0-CE4E-B5DA-C1215E872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8"/>
          <a:stretch/>
        </p:blipFill>
        <p:spPr>
          <a:xfrm>
            <a:off x="0" y="0"/>
            <a:ext cx="12192000" cy="6579031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637BF8D5-316F-6345-92E1-A835C794FA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8"/>
          <a:stretch/>
        </p:blipFill>
        <p:spPr>
          <a:xfrm>
            <a:off x="-1" y="0"/>
            <a:ext cx="12191999" cy="6579031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78DD0C63-E609-374B-A772-2B541229A5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8"/>
          <a:stretch/>
        </p:blipFill>
        <p:spPr>
          <a:xfrm>
            <a:off x="0" y="0"/>
            <a:ext cx="12191998" cy="6579031"/>
          </a:xfrm>
          <a:prstGeom prst="rect">
            <a:avLst/>
          </a:prstGeom>
        </p:spPr>
      </p:pic>
      <p:sp>
        <p:nvSpPr>
          <p:cNvPr id="18" name="Lekerekített téglalap 17">
            <a:extLst>
              <a:ext uri="{FF2B5EF4-FFF2-40B4-BE49-F238E27FC236}">
                <a16:creationId xmlns:a16="http://schemas.microsoft.com/office/drawing/2014/main" id="{B24F6C6E-204E-4F4E-A50C-C751BADF4390}"/>
              </a:ext>
            </a:extLst>
          </p:cNvPr>
          <p:cNvSpPr/>
          <p:nvPr/>
        </p:nvSpPr>
        <p:spPr>
          <a:xfrm>
            <a:off x="8505173" y="1013803"/>
            <a:ext cx="3394906" cy="556522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3000">
                <a:schemeClr val="bg1"/>
              </a:gs>
              <a:gs pos="69000">
                <a:schemeClr val="bg1"/>
              </a:gs>
              <a:gs pos="9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292100" dist="139700" dir="2700000" algn="ctr" rotWithShape="0">
              <a:schemeClr val="tx2">
                <a:alpha val="68000"/>
              </a:schemeClr>
            </a:outerShdw>
          </a:effectLst>
          <a:scene3d>
            <a:camera prst="orthographicFront"/>
            <a:lightRig rig="balanced" dir="t"/>
          </a:scene3d>
          <a:sp3d prstMaterial="matte">
            <a:bevelT w="266700" h="88900"/>
            <a:bevelB w="2667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Medicine consumption</a:t>
            </a:r>
          </a:p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 unit / product)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Farm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Breed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Period</a:t>
            </a: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r>
              <a:rPr lang="hu-HU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Rotation</a:t>
            </a:r>
          </a:p>
          <a:p>
            <a:pPr marL="12700" lvl="1">
              <a:lnSpc>
                <a:spcPct val="150000"/>
              </a:lnSpc>
            </a:pPr>
            <a:endParaRPr lang="hu-HU" sz="2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700" lvl="1">
              <a:lnSpc>
                <a:spcPct val="150000"/>
              </a:lnSpc>
            </a:pPr>
            <a:r>
              <a:rPr lang="hu-HU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Antibiotics / rotation</a:t>
            </a:r>
          </a:p>
          <a:p>
            <a:pPr marL="12700" lvl="1">
              <a:lnSpc>
                <a:spcPct val="150000"/>
              </a:lnSpc>
            </a:pPr>
            <a:endParaRPr lang="hu-HU" sz="2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700" lvl="1">
              <a:lnSpc>
                <a:spcPct val="150000"/>
              </a:lnSpc>
            </a:pPr>
            <a:r>
              <a:rPr lang="hu-HU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Active ingredient / rotation</a:t>
            </a:r>
          </a:p>
          <a:p>
            <a:pPr marL="12700" lvl="1">
              <a:lnSpc>
                <a:spcPct val="150000"/>
              </a:lnSpc>
            </a:pPr>
            <a:endParaRPr lang="hu-HU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59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B7AF84BC-14A1-C140-9277-73C5774CFDDC}"/>
              </a:ext>
            </a:extLst>
          </p:cNvPr>
          <p:cNvSpPr txBox="1"/>
          <p:nvPr/>
        </p:nvSpPr>
        <p:spPr>
          <a:xfrm>
            <a:off x="5644661" y="2977661"/>
            <a:ext cx="914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hu-HU" sz="24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4869691D-E6B2-3446-9E95-332EDA7E6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687A88C-DA58-C44C-9F87-24D5B4E205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18"/>
          <a:stretch/>
        </p:blipFill>
        <p:spPr>
          <a:xfrm>
            <a:off x="-1" y="2977660"/>
            <a:ext cx="12191999" cy="3880339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11D85BB7-EB32-6943-BE76-35A8B5B7A3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19"/>
          <a:stretch/>
        </p:blipFill>
        <p:spPr>
          <a:xfrm>
            <a:off x="0" y="2977660"/>
            <a:ext cx="12191998" cy="3880340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915A9629-B1E4-F342-A175-2272C15A35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19"/>
          <a:stretch/>
        </p:blipFill>
        <p:spPr>
          <a:xfrm>
            <a:off x="-3" y="2977658"/>
            <a:ext cx="12192001" cy="3880341"/>
          </a:xfrm>
          <a:prstGeom prst="rect">
            <a:avLst/>
          </a:prstGeom>
        </p:spPr>
      </p:pic>
      <p:pic>
        <p:nvPicPr>
          <p:cNvPr id="34" name="Kép 33">
            <a:extLst>
              <a:ext uri="{FF2B5EF4-FFF2-40B4-BE49-F238E27FC236}">
                <a16:creationId xmlns:a16="http://schemas.microsoft.com/office/drawing/2014/main" id="{D75AE903-9C10-0242-80A2-EF210E3891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7" cy="6858000"/>
          </a:xfrm>
          <a:prstGeom prst="rect">
            <a:avLst/>
          </a:prstGeom>
        </p:spPr>
      </p:pic>
      <p:pic>
        <p:nvPicPr>
          <p:cNvPr id="40" name="Kép 39">
            <a:extLst>
              <a:ext uri="{FF2B5EF4-FFF2-40B4-BE49-F238E27FC236}">
                <a16:creationId xmlns:a16="http://schemas.microsoft.com/office/drawing/2014/main" id="{B2165181-1188-584B-B2BD-D54497AB58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51"/>
          <a:stretch/>
        </p:blipFill>
        <p:spPr>
          <a:xfrm>
            <a:off x="0" y="1814052"/>
            <a:ext cx="12192000" cy="5043948"/>
          </a:xfrm>
          <a:prstGeom prst="rect">
            <a:avLst/>
          </a:prstGeom>
        </p:spPr>
      </p:pic>
      <p:pic>
        <p:nvPicPr>
          <p:cNvPr id="44" name="Kép 43">
            <a:extLst>
              <a:ext uri="{FF2B5EF4-FFF2-40B4-BE49-F238E27FC236}">
                <a16:creationId xmlns:a16="http://schemas.microsoft.com/office/drawing/2014/main" id="{62EBABBB-1BAE-DA43-8934-6F8EC53AAE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51"/>
          <a:stretch/>
        </p:blipFill>
        <p:spPr>
          <a:xfrm>
            <a:off x="0" y="1814052"/>
            <a:ext cx="12191996" cy="5043948"/>
          </a:xfrm>
          <a:prstGeom prst="rect">
            <a:avLst/>
          </a:prstGeom>
        </p:spPr>
      </p:pic>
      <p:pic>
        <p:nvPicPr>
          <p:cNvPr id="46" name="Kép 45">
            <a:extLst>
              <a:ext uri="{FF2B5EF4-FFF2-40B4-BE49-F238E27FC236}">
                <a16:creationId xmlns:a16="http://schemas.microsoft.com/office/drawing/2014/main" id="{6152410E-770B-E644-85A2-55F5A7F8C18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51"/>
          <a:stretch/>
        </p:blipFill>
        <p:spPr>
          <a:xfrm>
            <a:off x="-1" y="1814050"/>
            <a:ext cx="12191995" cy="5043949"/>
          </a:xfrm>
          <a:prstGeom prst="rect">
            <a:avLst/>
          </a:prstGeom>
        </p:spPr>
      </p:pic>
      <p:pic>
        <p:nvPicPr>
          <p:cNvPr id="48" name="Kép 47">
            <a:extLst>
              <a:ext uri="{FF2B5EF4-FFF2-40B4-BE49-F238E27FC236}">
                <a16:creationId xmlns:a16="http://schemas.microsoft.com/office/drawing/2014/main" id="{9431E23C-4D62-5C40-9D9B-5282013A271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51"/>
          <a:stretch/>
        </p:blipFill>
        <p:spPr>
          <a:xfrm>
            <a:off x="0" y="1814050"/>
            <a:ext cx="12192000" cy="5043950"/>
          </a:xfrm>
          <a:prstGeom prst="rect">
            <a:avLst/>
          </a:prstGeom>
        </p:spPr>
      </p:pic>
      <p:pic>
        <p:nvPicPr>
          <p:cNvPr id="50" name="Kép 49">
            <a:extLst>
              <a:ext uri="{FF2B5EF4-FFF2-40B4-BE49-F238E27FC236}">
                <a16:creationId xmlns:a16="http://schemas.microsoft.com/office/drawing/2014/main" id="{621036DD-D819-3543-938B-E5013EE2A72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51"/>
          <a:stretch/>
        </p:blipFill>
        <p:spPr>
          <a:xfrm>
            <a:off x="0" y="1814050"/>
            <a:ext cx="12191994" cy="5043950"/>
          </a:xfrm>
          <a:prstGeom prst="rect">
            <a:avLst/>
          </a:prstGeom>
        </p:spPr>
      </p:pic>
      <p:sp>
        <p:nvSpPr>
          <p:cNvPr id="18" name="Lekerekített téglalap 17">
            <a:extLst>
              <a:ext uri="{FF2B5EF4-FFF2-40B4-BE49-F238E27FC236}">
                <a16:creationId xmlns:a16="http://schemas.microsoft.com/office/drawing/2014/main" id="{B24F6C6E-204E-4F4E-A50C-C751BADF4390}"/>
              </a:ext>
            </a:extLst>
          </p:cNvPr>
          <p:cNvSpPr/>
          <p:nvPr/>
        </p:nvSpPr>
        <p:spPr>
          <a:xfrm>
            <a:off x="8257309" y="1013803"/>
            <a:ext cx="3713018" cy="5565228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3000">
                <a:schemeClr val="bg1"/>
              </a:gs>
              <a:gs pos="69000">
                <a:schemeClr val="bg1"/>
              </a:gs>
              <a:gs pos="9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292100" dist="139700" dir="2700000" algn="ctr" rotWithShape="0">
              <a:schemeClr val="tx2">
                <a:alpha val="68000"/>
              </a:schemeClr>
            </a:outerShdw>
          </a:effectLst>
          <a:scene3d>
            <a:camera prst="orthographicFront"/>
            <a:lightRig rig="balanced" dir="t"/>
          </a:scene3d>
          <a:sp3d prstMaterial="matte">
            <a:bevelT w="266700" h="88900"/>
            <a:bevelB w="2667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hu-H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Interpretation of health </a:t>
            </a:r>
          </a:p>
          <a:p>
            <a:pPr marL="912813" indent="-285750">
              <a:lnSpc>
                <a:spcPct val="150000"/>
              </a:lnSpc>
              <a:buFontTx/>
              <a:buChar char="-"/>
            </a:pPr>
            <a:r>
              <a:rPr lang="hu-HU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Farm</a:t>
            </a:r>
          </a:p>
          <a:p>
            <a:pPr marL="912813" indent="-285750">
              <a:lnSpc>
                <a:spcPct val="150000"/>
              </a:lnSpc>
              <a:buFontTx/>
              <a:buChar char="-"/>
            </a:pPr>
            <a:r>
              <a:rPr lang="hu-HU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Breed</a:t>
            </a:r>
          </a:p>
          <a:p>
            <a:pPr marL="912813" indent="-285750">
              <a:lnSpc>
                <a:spcPct val="150000"/>
              </a:lnSpc>
              <a:buFontTx/>
              <a:buChar char="-"/>
            </a:pPr>
            <a:r>
              <a:rPr lang="hu-HU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Breed</a:t>
            </a:r>
          </a:p>
          <a:p>
            <a:pPr marL="912813" indent="-285750">
              <a:lnSpc>
                <a:spcPct val="150000"/>
              </a:lnSpc>
              <a:buFontTx/>
              <a:buChar char="-"/>
            </a:pPr>
            <a:r>
              <a:rPr lang="hu-HU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Period</a:t>
            </a:r>
          </a:p>
          <a:p>
            <a:pPr marL="12700" lvl="1">
              <a:lnSpc>
                <a:spcPct val="150000"/>
              </a:lnSpc>
            </a:pPr>
            <a:endParaRPr lang="hu-HU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31775" lvl="1" indent="-219075">
              <a:lnSpc>
                <a:spcPct val="150000"/>
              </a:lnSpc>
              <a:buFontTx/>
              <a:buChar char="-"/>
            </a:pPr>
            <a:r>
              <a:rPr lang="hu-H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Production KPI</a:t>
            </a:r>
          </a:p>
          <a:p>
            <a:pPr marL="231775" lvl="1" indent="-219075">
              <a:lnSpc>
                <a:spcPct val="150000"/>
              </a:lnSpc>
              <a:buFontTx/>
              <a:buChar char="-"/>
            </a:pPr>
            <a:r>
              <a:rPr lang="hu-H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Cause of mortality</a:t>
            </a:r>
          </a:p>
          <a:p>
            <a:pPr marL="231775" lvl="1" indent="-219075">
              <a:lnSpc>
                <a:spcPct val="150000"/>
              </a:lnSpc>
              <a:buFontTx/>
              <a:buChar char="-"/>
            </a:pPr>
            <a:r>
              <a:rPr lang="hu-H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Mortality / rotation</a:t>
            </a:r>
          </a:p>
          <a:p>
            <a:pPr marL="231775" lvl="1" indent="-219075">
              <a:lnSpc>
                <a:spcPct val="150000"/>
              </a:lnSpc>
              <a:buFontTx/>
              <a:buChar char="-"/>
            </a:pPr>
            <a:r>
              <a:rPr lang="hu-H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Mortality/disease/rotation</a:t>
            </a:r>
          </a:p>
          <a:p>
            <a:pPr marL="231775" lvl="1" indent="-219075">
              <a:lnSpc>
                <a:spcPct val="150000"/>
              </a:lnSpc>
              <a:buFontTx/>
              <a:buChar char="-"/>
            </a:pPr>
            <a:r>
              <a:rPr lang="hu-H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Mortality by gender</a:t>
            </a:r>
          </a:p>
          <a:p>
            <a:pPr marL="231775" lvl="1" indent="-219075">
              <a:lnSpc>
                <a:spcPct val="150000"/>
              </a:lnSpc>
              <a:buFontTx/>
              <a:buChar char="-"/>
            </a:pPr>
            <a:r>
              <a:rPr lang="hu-H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Mortality / day</a:t>
            </a:r>
          </a:p>
          <a:p>
            <a:pPr marL="231775" lvl="1" indent="-219075">
              <a:lnSpc>
                <a:spcPct val="150000"/>
              </a:lnSpc>
              <a:buFontTx/>
              <a:buChar char="-"/>
            </a:pPr>
            <a:r>
              <a:rPr lang="hu-H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Mortality (value)</a:t>
            </a:r>
          </a:p>
          <a:p>
            <a:pPr marL="231775" lvl="1" indent="-219075">
              <a:lnSpc>
                <a:spcPct val="150000"/>
              </a:lnSpc>
              <a:buFontTx/>
              <a:buChar char="-"/>
            </a:pPr>
            <a:endParaRPr lang="hu-HU" sz="16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endParaRPr lang="hu-HU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04875" lvl="1" indent="-215900">
              <a:lnSpc>
                <a:spcPct val="150000"/>
              </a:lnSpc>
              <a:buFontTx/>
              <a:buChar char="-"/>
            </a:pPr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hu-HU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48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>
            <a:extLst>
              <a:ext uri="{FF2B5EF4-FFF2-40B4-BE49-F238E27FC236}">
                <a16:creationId xmlns:a16="http://schemas.microsoft.com/office/drawing/2014/main" id="{643CA6A8-FB68-4420-9AEA-B182EDE7E9EA}"/>
              </a:ext>
            </a:extLst>
          </p:cNvPr>
          <p:cNvSpPr>
            <a:spLocks noChangeAspect="1"/>
          </p:cNvSpPr>
          <p:nvPr/>
        </p:nvSpPr>
        <p:spPr>
          <a:xfrm>
            <a:off x="5918866" y="1123374"/>
            <a:ext cx="4453787" cy="4453787"/>
          </a:xfrm>
          <a:prstGeom prst="ellipse">
            <a:avLst/>
          </a:prstGeom>
          <a:solidFill>
            <a:schemeClr val="tx1">
              <a:lumMod val="75000"/>
              <a:lumOff val="2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1ED1EDD-DDD0-4F24-8B19-F079DFA9D8A3}"/>
              </a:ext>
            </a:extLst>
          </p:cNvPr>
          <p:cNvGrpSpPr>
            <a:grpSpLocks noChangeAspect="1"/>
          </p:cNvGrpSpPr>
          <p:nvPr/>
        </p:nvGrpSpPr>
        <p:grpSpPr>
          <a:xfrm>
            <a:off x="6750024" y="1927115"/>
            <a:ext cx="2799408" cy="2846306"/>
            <a:chOff x="9122569" y="3726656"/>
            <a:chExt cx="6159500" cy="6262688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3034CE8-9FD2-4D2A-94DF-92DC8B183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2719" y="3726656"/>
              <a:ext cx="3244850" cy="1516063"/>
            </a:xfrm>
            <a:custGeom>
              <a:avLst/>
              <a:gdLst>
                <a:gd name="T0" fmla="*/ 33 w 197"/>
                <a:gd name="T1" fmla="*/ 1 h 91"/>
                <a:gd name="T2" fmla="*/ 30 w 197"/>
                <a:gd name="T3" fmla="*/ 3 h 91"/>
                <a:gd name="T4" fmla="*/ 0 w 197"/>
                <a:gd name="T5" fmla="*/ 35 h 91"/>
                <a:gd name="T6" fmla="*/ 115 w 197"/>
                <a:gd name="T7" fmla="*/ 52 h 91"/>
                <a:gd name="T8" fmla="*/ 151 w 197"/>
                <a:gd name="T9" fmla="*/ 80 h 91"/>
                <a:gd name="T10" fmla="*/ 194 w 197"/>
                <a:gd name="T11" fmla="*/ 89 h 91"/>
                <a:gd name="T12" fmla="*/ 197 w 197"/>
                <a:gd name="T13" fmla="*/ 91 h 91"/>
                <a:gd name="T14" fmla="*/ 131 w 197"/>
                <a:gd name="T15" fmla="*/ 26 h 91"/>
                <a:gd name="T16" fmla="*/ 33 w 197"/>
                <a:gd name="T17" fmla="*/ 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91">
                  <a:moveTo>
                    <a:pt x="33" y="1"/>
                  </a:moveTo>
                  <a:cubicBezTo>
                    <a:pt x="32" y="1"/>
                    <a:pt x="31" y="2"/>
                    <a:pt x="30" y="3"/>
                  </a:cubicBezTo>
                  <a:cubicBezTo>
                    <a:pt x="17" y="12"/>
                    <a:pt x="7" y="23"/>
                    <a:pt x="0" y="35"/>
                  </a:cubicBezTo>
                  <a:cubicBezTo>
                    <a:pt x="38" y="26"/>
                    <a:pt x="79" y="31"/>
                    <a:pt x="115" y="52"/>
                  </a:cubicBezTo>
                  <a:cubicBezTo>
                    <a:pt x="129" y="60"/>
                    <a:pt x="141" y="69"/>
                    <a:pt x="151" y="80"/>
                  </a:cubicBezTo>
                  <a:cubicBezTo>
                    <a:pt x="165" y="80"/>
                    <a:pt x="180" y="83"/>
                    <a:pt x="194" y="89"/>
                  </a:cubicBezTo>
                  <a:cubicBezTo>
                    <a:pt x="195" y="90"/>
                    <a:pt x="196" y="90"/>
                    <a:pt x="197" y="91"/>
                  </a:cubicBezTo>
                  <a:cubicBezTo>
                    <a:pt x="182" y="65"/>
                    <a:pt x="159" y="42"/>
                    <a:pt x="131" y="26"/>
                  </a:cubicBezTo>
                  <a:cubicBezTo>
                    <a:pt x="100" y="8"/>
                    <a:pt x="66" y="0"/>
                    <a:pt x="33" y="1"/>
                  </a:cubicBezTo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EA13E3F-965B-4423-B063-0EF15316B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0332" y="5058569"/>
              <a:ext cx="1201737" cy="3298825"/>
            </a:xfrm>
            <a:custGeom>
              <a:avLst/>
              <a:gdLst>
                <a:gd name="T0" fmla="*/ 46 w 73"/>
                <a:gd name="T1" fmla="*/ 11 h 198"/>
                <a:gd name="T2" fmla="*/ 43 w 73"/>
                <a:gd name="T3" fmla="*/ 9 h 198"/>
                <a:gd name="T4" fmla="*/ 0 w 73"/>
                <a:gd name="T5" fmla="*/ 0 h 198"/>
                <a:gd name="T6" fmla="*/ 43 w 73"/>
                <a:gd name="T7" fmla="*/ 108 h 198"/>
                <a:gd name="T8" fmla="*/ 37 w 73"/>
                <a:gd name="T9" fmla="*/ 152 h 198"/>
                <a:gd name="T10" fmla="*/ 50 w 73"/>
                <a:gd name="T11" fmla="*/ 195 h 198"/>
                <a:gd name="T12" fmla="*/ 50 w 73"/>
                <a:gd name="T13" fmla="*/ 198 h 198"/>
                <a:gd name="T14" fmla="*/ 73 w 73"/>
                <a:gd name="T15" fmla="*/ 108 h 198"/>
                <a:gd name="T16" fmla="*/ 46 w 73"/>
                <a:gd name="T17" fmla="*/ 1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198">
                  <a:moveTo>
                    <a:pt x="46" y="11"/>
                  </a:moveTo>
                  <a:cubicBezTo>
                    <a:pt x="45" y="10"/>
                    <a:pt x="44" y="10"/>
                    <a:pt x="43" y="9"/>
                  </a:cubicBezTo>
                  <a:cubicBezTo>
                    <a:pt x="29" y="3"/>
                    <a:pt x="14" y="0"/>
                    <a:pt x="0" y="0"/>
                  </a:cubicBezTo>
                  <a:cubicBezTo>
                    <a:pt x="26" y="28"/>
                    <a:pt x="43" y="66"/>
                    <a:pt x="43" y="108"/>
                  </a:cubicBezTo>
                  <a:cubicBezTo>
                    <a:pt x="43" y="123"/>
                    <a:pt x="41" y="138"/>
                    <a:pt x="37" y="152"/>
                  </a:cubicBezTo>
                  <a:cubicBezTo>
                    <a:pt x="44" y="165"/>
                    <a:pt x="49" y="179"/>
                    <a:pt x="50" y="195"/>
                  </a:cubicBezTo>
                  <a:cubicBezTo>
                    <a:pt x="50" y="196"/>
                    <a:pt x="50" y="197"/>
                    <a:pt x="50" y="198"/>
                  </a:cubicBezTo>
                  <a:cubicBezTo>
                    <a:pt x="65" y="172"/>
                    <a:pt x="73" y="141"/>
                    <a:pt x="73" y="108"/>
                  </a:cubicBezTo>
                  <a:cubicBezTo>
                    <a:pt x="73" y="72"/>
                    <a:pt x="63" y="39"/>
                    <a:pt x="46" y="11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421E46A-E99C-431D-8DC3-CD31509C0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67407" y="7590631"/>
              <a:ext cx="2635250" cy="2381250"/>
            </a:xfrm>
            <a:custGeom>
              <a:avLst/>
              <a:gdLst>
                <a:gd name="T0" fmla="*/ 160 w 160"/>
                <a:gd name="T1" fmla="*/ 46 h 143"/>
                <a:gd name="T2" fmla="*/ 160 w 160"/>
                <a:gd name="T3" fmla="*/ 43 h 143"/>
                <a:gd name="T4" fmla="*/ 147 w 160"/>
                <a:gd name="T5" fmla="*/ 0 h 143"/>
                <a:gd name="T6" fmla="*/ 74 w 160"/>
                <a:gd name="T7" fmla="*/ 92 h 143"/>
                <a:gd name="T8" fmla="*/ 33 w 160"/>
                <a:gd name="T9" fmla="*/ 109 h 143"/>
                <a:gd name="T10" fmla="*/ 3 w 160"/>
                <a:gd name="T11" fmla="*/ 141 h 143"/>
                <a:gd name="T12" fmla="*/ 0 w 160"/>
                <a:gd name="T13" fmla="*/ 143 h 143"/>
                <a:gd name="T14" fmla="*/ 90 w 160"/>
                <a:gd name="T15" fmla="*/ 118 h 143"/>
                <a:gd name="T16" fmla="*/ 160 w 160"/>
                <a:gd name="T17" fmla="*/ 4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143">
                  <a:moveTo>
                    <a:pt x="160" y="46"/>
                  </a:moveTo>
                  <a:cubicBezTo>
                    <a:pt x="160" y="45"/>
                    <a:pt x="160" y="44"/>
                    <a:pt x="160" y="43"/>
                  </a:cubicBezTo>
                  <a:cubicBezTo>
                    <a:pt x="159" y="27"/>
                    <a:pt x="154" y="13"/>
                    <a:pt x="147" y="0"/>
                  </a:cubicBezTo>
                  <a:cubicBezTo>
                    <a:pt x="136" y="38"/>
                    <a:pt x="111" y="71"/>
                    <a:pt x="74" y="92"/>
                  </a:cubicBezTo>
                  <a:cubicBezTo>
                    <a:pt x="61" y="100"/>
                    <a:pt x="47" y="105"/>
                    <a:pt x="33" y="109"/>
                  </a:cubicBezTo>
                  <a:cubicBezTo>
                    <a:pt x="26" y="121"/>
                    <a:pt x="16" y="132"/>
                    <a:pt x="3" y="141"/>
                  </a:cubicBezTo>
                  <a:cubicBezTo>
                    <a:pt x="2" y="142"/>
                    <a:pt x="1" y="143"/>
                    <a:pt x="0" y="143"/>
                  </a:cubicBezTo>
                  <a:cubicBezTo>
                    <a:pt x="30" y="143"/>
                    <a:pt x="61" y="135"/>
                    <a:pt x="90" y="118"/>
                  </a:cubicBezTo>
                  <a:cubicBezTo>
                    <a:pt x="120" y="101"/>
                    <a:pt x="144" y="75"/>
                    <a:pt x="160" y="46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F93BC06-3E9E-466E-B6E0-0E9AB0C51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7069" y="8473281"/>
              <a:ext cx="3244850" cy="1516063"/>
            </a:xfrm>
            <a:custGeom>
              <a:avLst/>
              <a:gdLst>
                <a:gd name="T0" fmla="*/ 164 w 197"/>
                <a:gd name="T1" fmla="*/ 90 h 91"/>
                <a:gd name="T2" fmla="*/ 167 w 197"/>
                <a:gd name="T3" fmla="*/ 88 h 91"/>
                <a:gd name="T4" fmla="*/ 197 w 197"/>
                <a:gd name="T5" fmla="*/ 56 h 91"/>
                <a:gd name="T6" fmla="*/ 81 w 197"/>
                <a:gd name="T7" fmla="*/ 39 h 91"/>
                <a:gd name="T8" fmla="*/ 46 w 197"/>
                <a:gd name="T9" fmla="*/ 11 h 91"/>
                <a:gd name="T10" fmla="*/ 3 w 197"/>
                <a:gd name="T11" fmla="*/ 2 h 91"/>
                <a:gd name="T12" fmla="*/ 0 w 197"/>
                <a:gd name="T13" fmla="*/ 0 h 91"/>
                <a:gd name="T14" fmla="*/ 66 w 197"/>
                <a:gd name="T15" fmla="*/ 65 h 91"/>
                <a:gd name="T16" fmla="*/ 164 w 197"/>
                <a:gd name="T17" fmla="*/ 9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91">
                  <a:moveTo>
                    <a:pt x="164" y="90"/>
                  </a:moveTo>
                  <a:cubicBezTo>
                    <a:pt x="165" y="90"/>
                    <a:pt x="166" y="89"/>
                    <a:pt x="167" y="88"/>
                  </a:cubicBezTo>
                  <a:cubicBezTo>
                    <a:pt x="180" y="79"/>
                    <a:pt x="190" y="68"/>
                    <a:pt x="197" y="56"/>
                  </a:cubicBezTo>
                  <a:cubicBezTo>
                    <a:pt x="159" y="65"/>
                    <a:pt x="118" y="60"/>
                    <a:pt x="81" y="39"/>
                  </a:cubicBezTo>
                  <a:cubicBezTo>
                    <a:pt x="68" y="31"/>
                    <a:pt x="56" y="22"/>
                    <a:pt x="46" y="11"/>
                  </a:cubicBezTo>
                  <a:cubicBezTo>
                    <a:pt x="32" y="11"/>
                    <a:pt x="17" y="8"/>
                    <a:pt x="3" y="2"/>
                  </a:cubicBezTo>
                  <a:cubicBezTo>
                    <a:pt x="2" y="1"/>
                    <a:pt x="1" y="1"/>
                    <a:pt x="0" y="0"/>
                  </a:cubicBezTo>
                  <a:cubicBezTo>
                    <a:pt x="15" y="26"/>
                    <a:pt x="38" y="49"/>
                    <a:pt x="66" y="65"/>
                  </a:cubicBezTo>
                  <a:cubicBezTo>
                    <a:pt x="97" y="83"/>
                    <a:pt x="131" y="91"/>
                    <a:pt x="164" y="9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B86ADE5-9E11-4442-AB53-59068153A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2569" y="5358606"/>
              <a:ext cx="1201737" cy="3297238"/>
            </a:xfrm>
            <a:custGeom>
              <a:avLst/>
              <a:gdLst>
                <a:gd name="T0" fmla="*/ 27 w 73"/>
                <a:gd name="T1" fmla="*/ 187 h 198"/>
                <a:gd name="T2" fmla="*/ 30 w 73"/>
                <a:gd name="T3" fmla="*/ 189 h 198"/>
                <a:gd name="T4" fmla="*/ 73 w 73"/>
                <a:gd name="T5" fmla="*/ 198 h 198"/>
                <a:gd name="T6" fmla="*/ 30 w 73"/>
                <a:gd name="T7" fmla="*/ 90 h 198"/>
                <a:gd name="T8" fmla="*/ 36 w 73"/>
                <a:gd name="T9" fmla="*/ 46 h 198"/>
                <a:gd name="T10" fmla="*/ 23 w 73"/>
                <a:gd name="T11" fmla="*/ 3 h 198"/>
                <a:gd name="T12" fmla="*/ 23 w 73"/>
                <a:gd name="T13" fmla="*/ 0 h 198"/>
                <a:gd name="T14" fmla="*/ 0 w 73"/>
                <a:gd name="T15" fmla="*/ 90 h 198"/>
                <a:gd name="T16" fmla="*/ 27 w 73"/>
                <a:gd name="T17" fmla="*/ 187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198">
                  <a:moveTo>
                    <a:pt x="27" y="187"/>
                  </a:moveTo>
                  <a:cubicBezTo>
                    <a:pt x="28" y="188"/>
                    <a:pt x="29" y="188"/>
                    <a:pt x="30" y="189"/>
                  </a:cubicBezTo>
                  <a:cubicBezTo>
                    <a:pt x="44" y="195"/>
                    <a:pt x="59" y="198"/>
                    <a:pt x="73" y="198"/>
                  </a:cubicBezTo>
                  <a:cubicBezTo>
                    <a:pt x="47" y="170"/>
                    <a:pt x="30" y="132"/>
                    <a:pt x="30" y="90"/>
                  </a:cubicBezTo>
                  <a:cubicBezTo>
                    <a:pt x="30" y="75"/>
                    <a:pt x="32" y="60"/>
                    <a:pt x="36" y="46"/>
                  </a:cubicBezTo>
                  <a:cubicBezTo>
                    <a:pt x="29" y="33"/>
                    <a:pt x="24" y="19"/>
                    <a:pt x="23" y="3"/>
                  </a:cubicBezTo>
                  <a:cubicBezTo>
                    <a:pt x="23" y="2"/>
                    <a:pt x="23" y="1"/>
                    <a:pt x="23" y="0"/>
                  </a:cubicBezTo>
                  <a:cubicBezTo>
                    <a:pt x="8" y="26"/>
                    <a:pt x="0" y="57"/>
                    <a:pt x="0" y="90"/>
                  </a:cubicBezTo>
                  <a:cubicBezTo>
                    <a:pt x="0" y="125"/>
                    <a:pt x="9" y="159"/>
                    <a:pt x="27" y="187"/>
                  </a:cubicBezTo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DAD60E4B-9737-4C1F-ABCE-B83580648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0394" y="3744119"/>
              <a:ext cx="2635250" cy="2381250"/>
            </a:xfrm>
            <a:custGeom>
              <a:avLst/>
              <a:gdLst>
                <a:gd name="T0" fmla="*/ 0 w 160"/>
                <a:gd name="T1" fmla="*/ 97 h 143"/>
                <a:gd name="T2" fmla="*/ 0 w 160"/>
                <a:gd name="T3" fmla="*/ 100 h 143"/>
                <a:gd name="T4" fmla="*/ 13 w 160"/>
                <a:gd name="T5" fmla="*/ 143 h 143"/>
                <a:gd name="T6" fmla="*/ 85 w 160"/>
                <a:gd name="T7" fmla="*/ 51 h 143"/>
                <a:gd name="T8" fmla="*/ 127 w 160"/>
                <a:gd name="T9" fmla="*/ 34 h 143"/>
                <a:gd name="T10" fmla="*/ 157 w 160"/>
                <a:gd name="T11" fmla="*/ 2 h 143"/>
                <a:gd name="T12" fmla="*/ 160 w 160"/>
                <a:gd name="T13" fmla="*/ 0 h 143"/>
                <a:gd name="T14" fmla="*/ 70 w 160"/>
                <a:gd name="T15" fmla="*/ 25 h 143"/>
                <a:gd name="T16" fmla="*/ 0 w 160"/>
                <a:gd name="T17" fmla="*/ 9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143">
                  <a:moveTo>
                    <a:pt x="0" y="97"/>
                  </a:moveTo>
                  <a:cubicBezTo>
                    <a:pt x="0" y="98"/>
                    <a:pt x="0" y="99"/>
                    <a:pt x="0" y="100"/>
                  </a:cubicBezTo>
                  <a:cubicBezTo>
                    <a:pt x="1" y="116"/>
                    <a:pt x="6" y="130"/>
                    <a:pt x="13" y="143"/>
                  </a:cubicBezTo>
                  <a:cubicBezTo>
                    <a:pt x="24" y="105"/>
                    <a:pt x="49" y="72"/>
                    <a:pt x="85" y="51"/>
                  </a:cubicBezTo>
                  <a:cubicBezTo>
                    <a:pt x="99" y="43"/>
                    <a:pt x="113" y="38"/>
                    <a:pt x="127" y="34"/>
                  </a:cubicBezTo>
                  <a:cubicBezTo>
                    <a:pt x="134" y="22"/>
                    <a:pt x="144" y="11"/>
                    <a:pt x="157" y="2"/>
                  </a:cubicBezTo>
                  <a:cubicBezTo>
                    <a:pt x="158" y="1"/>
                    <a:pt x="159" y="0"/>
                    <a:pt x="160" y="0"/>
                  </a:cubicBezTo>
                  <a:cubicBezTo>
                    <a:pt x="130" y="0"/>
                    <a:pt x="99" y="8"/>
                    <a:pt x="70" y="25"/>
                  </a:cubicBezTo>
                  <a:cubicBezTo>
                    <a:pt x="40" y="42"/>
                    <a:pt x="16" y="68"/>
                    <a:pt x="0" y="97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9DB8B18F-0C6D-4E7C-8731-1F8BE4D1EF2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285379" y="1525963"/>
            <a:ext cx="3720760" cy="3648610"/>
          </a:xfrm>
          <a:custGeom>
            <a:avLst/>
            <a:gdLst>
              <a:gd name="T0" fmla="*/ 79 w 497"/>
              <a:gd name="T1" fmla="*/ 417 h 482"/>
              <a:gd name="T2" fmla="*/ 87 w 497"/>
              <a:gd name="T3" fmla="*/ 433 h 482"/>
              <a:gd name="T4" fmla="*/ 97 w 497"/>
              <a:gd name="T5" fmla="*/ 426 h 482"/>
              <a:gd name="T6" fmla="*/ 156 w 497"/>
              <a:gd name="T7" fmla="*/ 419 h 482"/>
              <a:gd name="T8" fmla="*/ 111 w 497"/>
              <a:gd name="T9" fmla="*/ 423 h 482"/>
              <a:gd name="T10" fmla="*/ 93 w 497"/>
              <a:gd name="T11" fmla="*/ 415 h 482"/>
              <a:gd name="T12" fmla="*/ 356 w 497"/>
              <a:gd name="T13" fmla="*/ 410 h 482"/>
              <a:gd name="T14" fmla="*/ 330 w 497"/>
              <a:gd name="T15" fmla="*/ 463 h 482"/>
              <a:gd name="T16" fmla="*/ 321 w 497"/>
              <a:gd name="T17" fmla="*/ 463 h 482"/>
              <a:gd name="T18" fmla="*/ 326 w 497"/>
              <a:gd name="T19" fmla="*/ 482 h 482"/>
              <a:gd name="T20" fmla="*/ 335 w 497"/>
              <a:gd name="T21" fmla="*/ 468 h 482"/>
              <a:gd name="T22" fmla="*/ 356 w 497"/>
              <a:gd name="T23" fmla="*/ 410 h 482"/>
              <a:gd name="T24" fmla="*/ 449 w 497"/>
              <a:gd name="T25" fmla="*/ 237 h 482"/>
              <a:gd name="T26" fmla="*/ 477 w 497"/>
              <a:gd name="T27" fmla="*/ 289 h 482"/>
              <a:gd name="T28" fmla="*/ 487 w 497"/>
              <a:gd name="T29" fmla="*/ 300 h 482"/>
              <a:gd name="T30" fmla="*/ 488 w 497"/>
              <a:gd name="T31" fmla="*/ 280 h 482"/>
              <a:gd name="T32" fmla="*/ 485 w 497"/>
              <a:gd name="T33" fmla="*/ 280 h 482"/>
              <a:gd name="T34" fmla="*/ 10 w 497"/>
              <a:gd name="T35" fmla="*/ 182 h 482"/>
              <a:gd name="T36" fmla="*/ 9 w 497"/>
              <a:gd name="T37" fmla="*/ 202 h 482"/>
              <a:gd name="T38" fmla="*/ 12 w 497"/>
              <a:gd name="T39" fmla="*/ 202 h 482"/>
              <a:gd name="T40" fmla="*/ 48 w 497"/>
              <a:gd name="T41" fmla="*/ 245 h 482"/>
              <a:gd name="T42" fmla="*/ 20 w 497"/>
              <a:gd name="T43" fmla="*/ 193 h 482"/>
              <a:gd name="T44" fmla="*/ 10 w 497"/>
              <a:gd name="T45" fmla="*/ 182 h 482"/>
              <a:gd name="T46" fmla="*/ 136 w 497"/>
              <a:gd name="T47" fmla="*/ 403 h 482"/>
              <a:gd name="T48" fmla="*/ 249 w 497"/>
              <a:gd name="T49" fmla="*/ 44 h 482"/>
              <a:gd name="T50" fmla="*/ 410 w 497"/>
              <a:gd name="T51" fmla="*/ 353 h 482"/>
              <a:gd name="T52" fmla="*/ 171 w 497"/>
              <a:gd name="T53" fmla="*/ 0 h 482"/>
              <a:gd name="T54" fmla="*/ 163 w 497"/>
              <a:gd name="T55" fmla="*/ 14 h 482"/>
              <a:gd name="T56" fmla="*/ 141 w 497"/>
              <a:gd name="T57" fmla="*/ 72 h 482"/>
              <a:gd name="T58" fmla="*/ 134 w 497"/>
              <a:gd name="T59" fmla="*/ 405 h 482"/>
              <a:gd name="T60" fmla="*/ 413 w 497"/>
              <a:gd name="T61" fmla="*/ 355 h 482"/>
              <a:gd name="T62" fmla="*/ 345 w 497"/>
              <a:gd name="T63" fmla="*/ 65 h 482"/>
              <a:gd name="T64" fmla="*/ 387 w 497"/>
              <a:gd name="T65" fmla="*/ 58 h 482"/>
              <a:gd name="T66" fmla="*/ 404 w 497"/>
              <a:gd name="T67" fmla="*/ 67 h 482"/>
              <a:gd name="T68" fmla="*/ 418 w 497"/>
              <a:gd name="T69" fmla="*/ 64 h 482"/>
              <a:gd name="T70" fmla="*/ 410 w 497"/>
              <a:gd name="T71" fmla="*/ 49 h 482"/>
              <a:gd name="T72" fmla="*/ 401 w 497"/>
              <a:gd name="T73" fmla="*/ 56 h 482"/>
              <a:gd name="T74" fmla="*/ 341 w 497"/>
              <a:gd name="T75" fmla="*/ 63 h 482"/>
              <a:gd name="T76" fmla="*/ 213 w 497"/>
              <a:gd name="T77" fmla="*/ 44 h 482"/>
              <a:gd name="T78" fmla="*/ 167 w 497"/>
              <a:gd name="T79" fmla="*/ 19 h 482"/>
              <a:gd name="T80" fmla="*/ 176 w 497"/>
              <a:gd name="T81" fmla="*/ 19 h 482"/>
              <a:gd name="T82" fmla="*/ 171 w 497"/>
              <a:gd name="T83" fmla="*/ 0 h 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97" h="482">
                <a:moveTo>
                  <a:pt x="87" y="413"/>
                </a:moveTo>
                <a:cubicBezTo>
                  <a:pt x="84" y="413"/>
                  <a:pt x="81" y="415"/>
                  <a:pt x="79" y="417"/>
                </a:cubicBezTo>
                <a:cubicBezTo>
                  <a:pt x="76" y="422"/>
                  <a:pt x="77" y="428"/>
                  <a:pt x="81" y="431"/>
                </a:cubicBezTo>
                <a:cubicBezTo>
                  <a:pt x="83" y="432"/>
                  <a:pt x="85" y="433"/>
                  <a:pt x="87" y="433"/>
                </a:cubicBezTo>
                <a:cubicBezTo>
                  <a:pt x="90" y="433"/>
                  <a:pt x="93" y="432"/>
                  <a:pt x="95" y="429"/>
                </a:cubicBezTo>
                <a:cubicBezTo>
                  <a:pt x="96" y="428"/>
                  <a:pt x="96" y="427"/>
                  <a:pt x="97" y="426"/>
                </a:cubicBezTo>
                <a:cubicBezTo>
                  <a:pt x="101" y="427"/>
                  <a:pt x="106" y="427"/>
                  <a:pt x="111" y="427"/>
                </a:cubicBezTo>
                <a:cubicBezTo>
                  <a:pt x="126" y="427"/>
                  <a:pt x="141" y="424"/>
                  <a:pt x="156" y="419"/>
                </a:cubicBezTo>
                <a:cubicBezTo>
                  <a:pt x="155" y="418"/>
                  <a:pt x="154" y="417"/>
                  <a:pt x="152" y="417"/>
                </a:cubicBezTo>
                <a:cubicBezTo>
                  <a:pt x="139" y="421"/>
                  <a:pt x="125" y="423"/>
                  <a:pt x="111" y="423"/>
                </a:cubicBezTo>
                <a:cubicBezTo>
                  <a:pt x="106" y="423"/>
                  <a:pt x="102" y="423"/>
                  <a:pt x="97" y="423"/>
                </a:cubicBezTo>
                <a:cubicBezTo>
                  <a:pt x="97" y="420"/>
                  <a:pt x="95" y="417"/>
                  <a:pt x="93" y="415"/>
                </a:cubicBezTo>
                <a:cubicBezTo>
                  <a:pt x="91" y="414"/>
                  <a:pt x="89" y="413"/>
                  <a:pt x="87" y="413"/>
                </a:cubicBezTo>
                <a:moveTo>
                  <a:pt x="356" y="410"/>
                </a:moveTo>
                <a:cubicBezTo>
                  <a:pt x="355" y="411"/>
                  <a:pt x="354" y="411"/>
                  <a:pt x="352" y="412"/>
                </a:cubicBezTo>
                <a:cubicBezTo>
                  <a:pt x="349" y="431"/>
                  <a:pt x="341" y="448"/>
                  <a:pt x="330" y="463"/>
                </a:cubicBezTo>
                <a:cubicBezTo>
                  <a:pt x="329" y="462"/>
                  <a:pt x="327" y="462"/>
                  <a:pt x="326" y="462"/>
                </a:cubicBezTo>
                <a:cubicBezTo>
                  <a:pt x="324" y="462"/>
                  <a:pt x="323" y="462"/>
                  <a:pt x="321" y="463"/>
                </a:cubicBezTo>
                <a:cubicBezTo>
                  <a:pt x="316" y="465"/>
                  <a:pt x="314" y="471"/>
                  <a:pt x="317" y="476"/>
                </a:cubicBezTo>
                <a:cubicBezTo>
                  <a:pt x="318" y="480"/>
                  <a:pt x="322" y="482"/>
                  <a:pt x="326" y="482"/>
                </a:cubicBezTo>
                <a:cubicBezTo>
                  <a:pt x="327" y="482"/>
                  <a:pt x="328" y="481"/>
                  <a:pt x="330" y="481"/>
                </a:cubicBezTo>
                <a:cubicBezTo>
                  <a:pt x="335" y="478"/>
                  <a:pt x="337" y="473"/>
                  <a:pt x="335" y="468"/>
                </a:cubicBezTo>
                <a:cubicBezTo>
                  <a:pt x="334" y="467"/>
                  <a:pt x="334" y="466"/>
                  <a:pt x="333" y="465"/>
                </a:cubicBezTo>
                <a:cubicBezTo>
                  <a:pt x="345" y="449"/>
                  <a:pt x="353" y="430"/>
                  <a:pt x="356" y="410"/>
                </a:cubicBezTo>
                <a:moveTo>
                  <a:pt x="449" y="232"/>
                </a:moveTo>
                <a:cubicBezTo>
                  <a:pt x="449" y="234"/>
                  <a:pt x="449" y="235"/>
                  <a:pt x="449" y="237"/>
                </a:cubicBezTo>
                <a:cubicBezTo>
                  <a:pt x="463" y="249"/>
                  <a:pt x="474" y="264"/>
                  <a:pt x="482" y="281"/>
                </a:cubicBezTo>
                <a:cubicBezTo>
                  <a:pt x="479" y="283"/>
                  <a:pt x="477" y="286"/>
                  <a:pt x="477" y="289"/>
                </a:cubicBezTo>
                <a:cubicBezTo>
                  <a:pt x="477" y="294"/>
                  <a:pt x="481" y="299"/>
                  <a:pt x="486" y="300"/>
                </a:cubicBezTo>
                <a:cubicBezTo>
                  <a:pt x="486" y="300"/>
                  <a:pt x="487" y="300"/>
                  <a:pt x="487" y="300"/>
                </a:cubicBezTo>
                <a:cubicBezTo>
                  <a:pt x="492" y="300"/>
                  <a:pt x="496" y="296"/>
                  <a:pt x="497" y="290"/>
                </a:cubicBezTo>
                <a:cubicBezTo>
                  <a:pt x="497" y="285"/>
                  <a:pt x="493" y="280"/>
                  <a:pt x="488" y="280"/>
                </a:cubicBezTo>
                <a:cubicBezTo>
                  <a:pt x="488" y="280"/>
                  <a:pt x="487" y="280"/>
                  <a:pt x="487" y="280"/>
                </a:cubicBezTo>
                <a:cubicBezTo>
                  <a:pt x="486" y="280"/>
                  <a:pt x="486" y="280"/>
                  <a:pt x="485" y="280"/>
                </a:cubicBezTo>
                <a:cubicBezTo>
                  <a:pt x="477" y="261"/>
                  <a:pt x="464" y="245"/>
                  <a:pt x="449" y="232"/>
                </a:cubicBezTo>
                <a:moveTo>
                  <a:pt x="10" y="182"/>
                </a:moveTo>
                <a:cubicBezTo>
                  <a:pt x="5" y="182"/>
                  <a:pt x="1" y="186"/>
                  <a:pt x="0" y="191"/>
                </a:cubicBezTo>
                <a:cubicBezTo>
                  <a:pt x="0" y="197"/>
                  <a:pt x="4" y="202"/>
                  <a:pt x="9" y="202"/>
                </a:cubicBezTo>
                <a:cubicBezTo>
                  <a:pt x="9" y="202"/>
                  <a:pt x="10" y="202"/>
                  <a:pt x="10" y="202"/>
                </a:cubicBezTo>
                <a:cubicBezTo>
                  <a:pt x="11" y="202"/>
                  <a:pt x="11" y="202"/>
                  <a:pt x="12" y="202"/>
                </a:cubicBezTo>
                <a:cubicBezTo>
                  <a:pt x="21" y="221"/>
                  <a:pt x="33" y="237"/>
                  <a:pt x="48" y="250"/>
                </a:cubicBezTo>
                <a:cubicBezTo>
                  <a:pt x="48" y="248"/>
                  <a:pt x="48" y="247"/>
                  <a:pt x="48" y="245"/>
                </a:cubicBezTo>
                <a:cubicBezTo>
                  <a:pt x="34" y="233"/>
                  <a:pt x="23" y="218"/>
                  <a:pt x="15" y="201"/>
                </a:cubicBezTo>
                <a:cubicBezTo>
                  <a:pt x="18" y="199"/>
                  <a:pt x="20" y="196"/>
                  <a:pt x="20" y="193"/>
                </a:cubicBezTo>
                <a:cubicBezTo>
                  <a:pt x="20" y="188"/>
                  <a:pt x="16" y="183"/>
                  <a:pt x="11" y="182"/>
                </a:cubicBezTo>
                <a:cubicBezTo>
                  <a:pt x="11" y="182"/>
                  <a:pt x="10" y="182"/>
                  <a:pt x="10" y="182"/>
                </a:cubicBezTo>
                <a:moveTo>
                  <a:pt x="248" y="438"/>
                </a:moveTo>
                <a:cubicBezTo>
                  <a:pt x="209" y="438"/>
                  <a:pt x="170" y="426"/>
                  <a:pt x="136" y="403"/>
                </a:cubicBezTo>
                <a:cubicBezTo>
                  <a:pt x="47" y="341"/>
                  <a:pt x="25" y="218"/>
                  <a:pt x="87" y="128"/>
                </a:cubicBezTo>
                <a:cubicBezTo>
                  <a:pt x="125" y="73"/>
                  <a:pt x="186" y="44"/>
                  <a:pt x="249" y="44"/>
                </a:cubicBezTo>
                <a:cubicBezTo>
                  <a:pt x="288" y="44"/>
                  <a:pt x="327" y="55"/>
                  <a:pt x="361" y="79"/>
                </a:cubicBezTo>
                <a:cubicBezTo>
                  <a:pt x="450" y="141"/>
                  <a:pt x="472" y="264"/>
                  <a:pt x="410" y="353"/>
                </a:cubicBezTo>
                <a:cubicBezTo>
                  <a:pt x="372" y="408"/>
                  <a:pt x="311" y="438"/>
                  <a:pt x="248" y="438"/>
                </a:cubicBezTo>
                <a:moveTo>
                  <a:pt x="171" y="0"/>
                </a:moveTo>
                <a:cubicBezTo>
                  <a:pt x="170" y="0"/>
                  <a:pt x="169" y="0"/>
                  <a:pt x="167" y="1"/>
                </a:cubicBezTo>
                <a:cubicBezTo>
                  <a:pt x="162" y="3"/>
                  <a:pt x="160" y="9"/>
                  <a:pt x="163" y="14"/>
                </a:cubicBezTo>
                <a:cubicBezTo>
                  <a:pt x="163" y="15"/>
                  <a:pt x="164" y="16"/>
                  <a:pt x="164" y="17"/>
                </a:cubicBezTo>
                <a:cubicBezTo>
                  <a:pt x="152" y="33"/>
                  <a:pt x="144" y="52"/>
                  <a:pt x="141" y="72"/>
                </a:cubicBezTo>
                <a:cubicBezTo>
                  <a:pt x="119" y="86"/>
                  <a:pt x="99" y="104"/>
                  <a:pt x="84" y="126"/>
                </a:cubicBezTo>
                <a:cubicBezTo>
                  <a:pt x="21" y="217"/>
                  <a:pt x="43" y="342"/>
                  <a:pt x="134" y="405"/>
                </a:cubicBezTo>
                <a:cubicBezTo>
                  <a:pt x="169" y="430"/>
                  <a:pt x="209" y="441"/>
                  <a:pt x="248" y="441"/>
                </a:cubicBezTo>
                <a:cubicBezTo>
                  <a:pt x="312" y="441"/>
                  <a:pt x="374" y="411"/>
                  <a:pt x="413" y="355"/>
                </a:cubicBezTo>
                <a:cubicBezTo>
                  <a:pt x="476" y="265"/>
                  <a:pt x="454" y="139"/>
                  <a:pt x="363" y="76"/>
                </a:cubicBezTo>
                <a:cubicBezTo>
                  <a:pt x="357" y="72"/>
                  <a:pt x="351" y="69"/>
                  <a:pt x="345" y="65"/>
                </a:cubicBezTo>
                <a:cubicBezTo>
                  <a:pt x="345" y="65"/>
                  <a:pt x="345" y="65"/>
                  <a:pt x="345" y="65"/>
                </a:cubicBezTo>
                <a:cubicBezTo>
                  <a:pt x="358" y="61"/>
                  <a:pt x="372" y="58"/>
                  <a:pt x="387" y="58"/>
                </a:cubicBezTo>
                <a:cubicBezTo>
                  <a:pt x="391" y="58"/>
                  <a:pt x="396" y="59"/>
                  <a:pt x="400" y="59"/>
                </a:cubicBezTo>
                <a:cubicBezTo>
                  <a:pt x="400" y="62"/>
                  <a:pt x="402" y="65"/>
                  <a:pt x="404" y="67"/>
                </a:cubicBezTo>
                <a:cubicBezTo>
                  <a:pt x="406" y="68"/>
                  <a:pt x="408" y="69"/>
                  <a:pt x="410" y="69"/>
                </a:cubicBezTo>
                <a:cubicBezTo>
                  <a:pt x="413" y="69"/>
                  <a:pt x="416" y="67"/>
                  <a:pt x="418" y="64"/>
                </a:cubicBezTo>
                <a:cubicBezTo>
                  <a:pt x="421" y="60"/>
                  <a:pt x="420" y="54"/>
                  <a:pt x="416" y="51"/>
                </a:cubicBezTo>
                <a:cubicBezTo>
                  <a:pt x="414" y="49"/>
                  <a:pt x="412" y="49"/>
                  <a:pt x="410" y="49"/>
                </a:cubicBezTo>
                <a:cubicBezTo>
                  <a:pt x="407" y="49"/>
                  <a:pt x="404" y="50"/>
                  <a:pt x="402" y="53"/>
                </a:cubicBezTo>
                <a:cubicBezTo>
                  <a:pt x="401" y="54"/>
                  <a:pt x="401" y="55"/>
                  <a:pt x="401" y="56"/>
                </a:cubicBezTo>
                <a:cubicBezTo>
                  <a:pt x="396" y="55"/>
                  <a:pt x="391" y="55"/>
                  <a:pt x="387" y="55"/>
                </a:cubicBezTo>
                <a:cubicBezTo>
                  <a:pt x="371" y="55"/>
                  <a:pt x="356" y="58"/>
                  <a:pt x="341" y="63"/>
                </a:cubicBezTo>
                <a:cubicBezTo>
                  <a:pt x="312" y="48"/>
                  <a:pt x="281" y="40"/>
                  <a:pt x="249" y="40"/>
                </a:cubicBezTo>
                <a:cubicBezTo>
                  <a:pt x="237" y="40"/>
                  <a:pt x="225" y="42"/>
                  <a:pt x="213" y="44"/>
                </a:cubicBezTo>
                <a:cubicBezTo>
                  <a:pt x="189" y="48"/>
                  <a:pt x="165" y="57"/>
                  <a:pt x="145" y="69"/>
                </a:cubicBezTo>
                <a:cubicBezTo>
                  <a:pt x="148" y="51"/>
                  <a:pt x="156" y="34"/>
                  <a:pt x="167" y="19"/>
                </a:cubicBezTo>
                <a:cubicBezTo>
                  <a:pt x="168" y="20"/>
                  <a:pt x="170" y="20"/>
                  <a:pt x="172" y="20"/>
                </a:cubicBezTo>
                <a:cubicBezTo>
                  <a:pt x="173" y="20"/>
                  <a:pt x="174" y="20"/>
                  <a:pt x="176" y="19"/>
                </a:cubicBezTo>
                <a:cubicBezTo>
                  <a:pt x="181" y="17"/>
                  <a:pt x="183" y="11"/>
                  <a:pt x="180" y="6"/>
                </a:cubicBezTo>
                <a:cubicBezTo>
                  <a:pt x="179" y="2"/>
                  <a:pt x="175" y="0"/>
                  <a:pt x="171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B082F3-2E1F-4EE4-BBCC-CD5290F5C905}"/>
              </a:ext>
            </a:extLst>
          </p:cNvPr>
          <p:cNvGrpSpPr>
            <a:grpSpLocks noChangeAspect="1"/>
          </p:cNvGrpSpPr>
          <p:nvPr/>
        </p:nvGrpSpPr>
        <p:grpSpPr>
          <a:xfrm>
            <a:off x="6974410" y="2116147"/>
            <a:ext cx="2350637" cy="2467520"/>
            <a:chOff x="9616282" y="4142581"/>
            <a:chExt cx="5172075" cy="542925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7EE738C2-07B1-4666-A0DC-034BC938E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96032" y="4809331"/>
              <a:ext cx="2092325" cy="2432050"/>
            </a:xfrm>
            <a:custGeom>
              <a:avLst/>
              <a:gdLst>
                <a:gd name="T0" fmla="*/ 68 w 127"/>
                <a:gd name="T1" fmla="*/ 0 h 146"/>
                <a:gd name="T2" fmla="*/ 51 w 127"/>
                <a:gd name="T3" fmla="*/ 4 h 146"/>
                <a:gd name="T4" fmla="*/ 0 w 127"/>
                <a:gd name="T5" fmla="*/ 37 h 146"/>
                <a:gd name="T6" fmla="*/ 0 w 127"/>
                <a:gd name="T7" fmla="*/ 37 h 146"/>
                <a:gd name="T8" fmla="*/ 59 w 127"/>
                <a:gd name="T9" fmla="*/ 105 h 146"/>
                <a:gd name="T10" fmla="*/ 60 w 127"/>
                <a:gd name="T11" fmla="*/ 105 h 146"/>
                <a:gd name="T12" fmla="*/ 114 w 127"/>
                <a:gd name="T13" fmla="*/ 134 h 146"/>
                <a:gd name="T14" fmla="*/ 125 w 127"/>
                <a:gd name="T15" fmla="*/ 146 h 146"/>
                <a:gd name="T16" fmla="*/ 125 w 127"/>
                <a:gd name="T17" fmla="*/ 146 h 146"/>
                <a:gd name="T18" fmla="*/ 127 w 127"/>
                <a:gd name="T19" fmla="*/ 123 h 146"/>
                <a:gd name="T20" fmla="*/ 68 w 127"/>
                <a:gd name="T21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7" h="146">
                  <a:moveTo>
                    <a:pt x="68" y="0"/>
                  </a:moveTo>
                  <a:cubicBezTo>
                    <a:pt x="62" y="1"/>
                    <a:pt x="56" y="2"/>
                    <a:pt x="51" y="4"/>
                  </a:cubicBezTo>
                  <a:cubicBezTo>
                    <a:pt x="31" y="10"/>
                    <a:pt x="13" y="22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30" y="47"/>
                    <a:pt x="53" y="73"/>
                    <a:pt x="59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80" y="110"/>
                    <a:pt x="99" y="119"/>
                    <a:pt x="114" y="134"/>
                  </a:cubicBezTo>
                  <a:cubicBezTo>
                    <a:pt x="118" y="137"/>
                    <a:pt x="122" y="141"/>
                    <a:pt x="125" y="146"/>
                  </a:cubicBezTo>
                  <a:cubicBezTo>
                    <a:pt x="125" y="146"/>
                    <a:pt x="125" y="146"/>
                    <a:pt x="125" y="146"/>
                  </a:cubicBezTo>
                  <a:cubicBezTo>
                    <a:pt x="126" y="138"/>
                    <a:pt x="127" y="131"/>
                    <a:pt x="127" y="123"/>
                  </a:cubicBezTo>
                  <a:cubicBezTo>
                    <a:pt x="127" y="73"/>
                    <a:pt x="104" y="29"/>
                    <a:pt x="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8C55D726-FF39-46D8-B224-E8422AC904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57994" y="6558756"/>
              <a:ext cx="1597025" cy="2730500"/>
            </a:xfrm>
            <a:custGeom>
              <a:avLst/>
              <a:gdLst>
                <a:gd name="T0" fmla="*/ 97 w 97"/>
                <a:gd name="T1" fmla="*/ 41 h 164"/>
                <a:gd name="T2" fmla="*/ 86 w 97"/>
                <a:gd name="T3" fmla="*/ 29 h 164"/>
                <a:gd name="T4" fmla="*/ 32 w 97"/>
                <a:gd name="T5" fmla="*/ 0 h 164"/>
                <a:gd name="T6" fmla="*/ 32 w 97"/>
                <a:gd name="T7" fmla="*/ 0 h 164"/>
                <a:gd name="T8" fmla="*/ 2 w 97"/>
                <a:gd name="T9" fmla="*/ 87 h 164"/>
                <a:gd name="T10" fmla="*/ 2 w 97"/>
                <a:gd name="T11" fmla="*/ 87 h 164"/>
                <a:gd name="T12" fmla="*/ 5 w 97"/>
                <a:gd name="T13" fmla="*/ 148 h 164"/>
                <a:gd name="T14" fmla="*/ 0 w 97"/>
                <a:gd name="T15" fmla="*/ 164 h 164"/>
                <a:gd name="T16" fmla="*/ 0 w 97"/>
                <a:gd name="T17" fmla="*/ 164 h 164"/>
                <a:gd name="T18" fmla="*/ 20 w 97"/>
                <a:gd name="T19" fmla="*/ 154 h 164"/>
                <a:gd name="T20" fmla="*/ 97 w 97"/>
                <a:gd name="T21" fmla="*/ 4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" h="164">
                  <a:moveTo>
                    <a:pt x="97" y="41"/>
                  </a:moveTo>
                  <a:cubicBezTo>
                    <a:pt x="94" y="36"/>
                    <a:pt x="90" y="32"/>
                    <a:pt x="86" y="29"/>
                  </a:cubicBezTo>
                  <a:cubicBezTo>
                    <a:pt x="71" y="14"/>
                    <a:pt x="52" y="5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8" y="32"/>
                    <a:pt x="27" y="65"/>
                    <a:pt x="2" y="87"/>
                  </a:cubicBezTo>
                  <a:cubicBezTo>
                    <a:pt x="2" y="87"/>
                    <a:pt x="2" y="87"/>
                    <a:pt x="2" y="87"/>
                  </a:cubicBezTo>
                  <a:cubicBezTo>
                    <a:pt x="8" y="106"/>
                    <a:pt x="9" y="128"/>
                    <a:pt x="5" y="148"/>
                  </a:cubicBezTo>
                  <a:cubicBezTo>
                    <a:pt x="4" y="153"/>
                    <a:pt x="2" y="159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7" y="161"/>
                    <a:pt x="14" y="158"/>
                    <a:pt x="20" y="154"/>
                  </a:cubicBezTo>
                  <a:cubicBezTo>
                    <a:pt x="64" y="129"/>
                    <a:pt x="91" y="87"/>
                    <a:pt x="97" y="4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776E8A46-250F-4918-B034-4DEB06991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7832" y="8006556"/>
              <a:ext cx="2717800" cy="1565275"/>
            </a:xfrm>
            <a:custGeom>
              <a:avLst/>
              <a:gdLst>
                <a:gd name="T0" fmla="*/ 156 w 165"/>
                <a:gd name="T1" fmla="*/ 77 h 94"/>
                <a:gd name="T2" fmla="*/ 161 w 165"/>
                <a:gd name="T3" fmla="*/ 61 h 94"/>
                <a:gd name="T4" fmla="*/ 158 w 165"/>
                <a:gd name="T5" fmla="*/ 0 h 94"/>
                <a:gd name="T6" fmla="*/ 158 w 165"/>
                <a:gd name="T7" fmla="*/ 0 h 94"/>
                <a:gd name="T8" fmla="*/ 68 w 165"/>
                <a:gd name="T9" fmla="*/ 17 h 94"/>
                <a:gd name="T10" fmla="*/ 68 w 165"/>
                <a:gd name="T11" fmla="*/ 17 h 94"/>
                <a:gd name="T12" fmla="*/ 17 w 165"/>
                <a:gd name="T13" fmla="*/ 50 h 94"/>
                <a:gd name="T14" fmla="*/ 0 w 165"/>
                <a:gd name="T15" fmla="*/ 54 h 94"/>
                <a:gd name="T16" fmla="*/ 0 w 165"/>
                <a:gd name="T17" fmla="*/ 54 h 94"/>
                <a:gd name="T18" fmla="*/ 19 w 165"/>
                <a:gd name="T19" fmla="*/ 67 h 94"/>
                <a:gd name="T20" fmla="*/ 156 w 165"/>
                <a:gd name="T21" fmla="*/ 7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5" h="94">
                  <a:moveTo>
                    <a:pt x="156" y="77"/>
                  </a:moveTo>
                  <a:cubicBezTo>
                    <a:pt x="158" y="72"/>
                    <a:pt x="160" y="66"/>
                    <a:pt x="161" y="61"/>
                  </a:cubicBezTo>
                  <a:cubicBezTo>
                    <a:pt x="165" y="41"/>
                    <a:pt x="164" y="19"/>
                    <a:pt x="158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34" y="21"/>
                    <a:pt x="99" y="28"/>
                    <a:pt x="68" y="17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54" y="32"/>
                    <a:pt x="37" y="44"/>
                    <a:pt x="17" y="50"/>
                  </a:cubicBezTo>
                  <a:cubicBezTo>
                    <a:pt x="12" y="52"/>
                    <a:pt x="6" y="53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6" y="59"/>
                    <a:pt x="13" y="63"/>
                    <a:pt x="19" y="67"/>
                  </a:cubicBezTo>
                  <a:cubicBezTo>
                    <a:pt x="63" y="92"/>
                    <a:pt x="113" y="94"/>
                    <a:pt x="156" y="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F8CEF187-E8DB-4007-920F-C366C7D4E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6282" y="6474619"/>
              <a:ext cx="2092325" cy="2432050"/>
            </a:xfrm>
            <a:custGeom>
              <a:avLst/>
              <a:gdLst>
                <a:gd name="T0" fmla="*/ 59 w 127"/>
                <a:gd name="T1" fmla="*/ 146 h 146"/>
                <a:gd name="T2" fmla="*/ 76 w 127"/>
                <a:gd name="T3" fmla="*/ 142 h 146"/>
                <a:gd name="T4" fmla="*/ 127 w 127"/>
                <a:gd name="T5" fmla="*/ 109 h 146"/>
                <a:gd name="T6" fmla="*/ 127 w 127"/>
                <a:gd name="T7" fmla="*/ 109 h 146"/>
                <a:gd name="T8" fmla="*/ 67 w 127"/>
                <a:gd name="T9" fmla="*/ 41 h 146"/>
                <a:gd name="T10" fmla="*/ 67 w 127"/>
                <a:gd name="T11" fmla="*/ 41 h 146"/>
                <a:gd name="T12" fmla="*/ 13 w 127"/>
                <a:gd name="T13" fmla="*/ 12 h 146"/>
                <a:gd name="T14" fmla="*/ 2 w 127"/>
                <a:gd name="T15" fmla="*/ 0 h 146"/>
                <a:gd name="T16" fmla="*/ 2 w 127"/>
                <a:gd name="T17" fmla="*/ 0 h 146"/>
                <a:gd name="T18" fmla="*/ 0 w 127"/>
                <a:gd name="T19" fmla="*/ 23 h 146"/>
                <a:gd name="T20" fmla="*/ 59 w 127"/>
                <a:gd name="T21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7" h="146">
                  <a:moveTo>
                    <a:pt x="59" y="146"/>
                  </a:moveTo>
                  <a:cubicBezTo>
                    <a:pt x="65" y="145"/>
                    <a:pt x="71" y="144"/>
                    <a:pt x="76" y="142"/>
                  </a:cubicBezTo>
                  <a:cubicBezTo>
                    <a:pt x="96" y="136"/>
                    <a:pt x="113" y="124"/>
                    <a:pt x="127" y="109"/>
                  </a:cubicBezTo>
                  <a:cubicBezTo>
                    <a:pt x="127" y="109"/>
                    <a:pt x="127" y="109"/>
                    <a:pt x="127" y="109"/>
                  </a:cubicBezTo>
                  <a:cubicBezTo>
                    <a:pt x="97" y="99"/>
                    <a:pt x="74" y="73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47" y="36"/>
                    <a:pt x="28" y="27"/>
                    <a:pt x="13" y="12"/>
                  </a:cubicBezTo>
                  <a:cubicBezTo>
                    <a:pt x="9" y="9"/>
                    <a:pt x="5" y="5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8"/>
                    <a:pt x="0" y="15"/>
                    <a:pt x="0" y="23"/>
                  </a:cubicBezTo>
                  <a:cubicBezTo>
                    <a:pt x="0" y="73"/>
                    <a:pt x="23" y="117"/>
                    <a:pt x="59" y="14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7AACD173-9E9B-4491-B391-9CA6285C8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9619" y="4426744"/>
              <a:ext cx="1597025" cy="2730500"/>
            </a:xfrm>
            <a:custGeom>
              <a:avLst/>
              <a:gdLst>
                <a:gd name="T0" fmla="*/ 0 w 97"/>
                <a:gd name="T1" fmla="*/ 123 h 164"/>
                <a:gd name="T2" fmla="*/ 11 w 97"/>
                <a:gd name="T3" fmla="*/ 135 h 164"/>
                <a:gd name="T4" fmla="*/ 65 w 97"/>
                <a:gd name="T5" fmla="*/ 164 h 164"/>
                <a:gd name="T6" fmla="*/ 65 w 97"/>
                <a:gd name="T7" fmla="*/ 164 h 164"/>
                <a:gd name="T8" fmla="*/ 95 w 97"/>
                <a:gd name="T9" fmla="*/ 77 h 164"/>
                <a:gd name="T10" fmla="*/ 95 w 97"/>
                <a:gd name="T11" fmla="*/ 77 h 164"/>
                <a:gd name="T12" fmla="*/ 92 w 97"/>
                <a:gd name="T13" fmla="*/ 16 h 164"/>
                <a:gd name="T14" fmla="*/ 97 w 97"/>
                <a:gd name="T15" fmla="*/ 0 h 164"/>
                <a:gd name="T16" fmla="*/ 97 w 97"/>
                <a:gd name="T17" fmla="*/ 0 h 164"/>
                <a:gd name="T18" fmla="*/ 76 w 97"/>
                <a:gd name="T19" fmla="*/ 10 h 164"/>
                <a:gd name="T20" fmla="*/ 0 w 97"/>
                <a:gd name="T21" fmla="*/ 123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" h="164">
                  <a:moveTo>
                    <a:pt x="0" y="123"/>
                  </a:moveTo>
                  <a:cubicBezTo>
                    <a:pt x="3" y="128"/>
                    <a:pt x="7" y="132"/>
                    <a:pt x="11" y="135"/>
                  </a:cubicBezTo>
                  <a:cubicBezTo>
                    <a:pt x="26" y="150"/>
                    <a:pt x="45" y="159"/>
                    <a:pt x="65" y="164"/>
                  </a:cubicBezTo>
                  <a:cubicBezTo>
                    <a:pt x="65" y="164"/>
                    <a:pt x="65" y="164"/>
                    <a:pt x="65" y="164"/>
                  </a:cubicBezTo>
                  <a:cubicBezTo>
                    <a:pt x="59" y="132"/>
                    <a:pt x="70" y="99"/>
                    <a:pt x="95" y="77"/>
                  </a:cubicBezTo>
                  <a:cubicBezTo>
                    <a:pt x="95" y="77"/>
                    <a:pt x="95" y="77"/>
                    <a:pt x="95" y="77"/>
                  </a:cubicBezTo>
                  <a:cubicBezTo>
                    <a:pt x="89" y="58"/>
                    <a:pt x="88" y="36"/>
                    <a:pt x="92" y="16"/>
                  </a:cubicBezTo>
                  <a:cubicBezTo>
                    <a:pt x="93" y="11"/>
                    <a:pt x="95" y="5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0" y="3"/>
                    <a:pt x="83" y="6"/>
                    <a:pt x="76" y="10"/>
                  </a:cubicBezTo>
                  <a:cubicBezTo>
                    <a:pt x="33" y="35"/>
                    <a:pt x="6" y="77"/>
                    <a:pt x="0" y="1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D72CFFF4-22EF-4507-9E55-47DFF7704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9007" y="4142581"/>
              <a:ext cx="2717800" cy="1566863"/>
            </a:xfrm>
            <a:custGeom>
              <a:avLst/>
              <a:gdLst>
                <a:gd name="T0" fmla="*/ 9 w 165"/>
                <a:gd name="T1" fmla="*/ 17 h 94"/>
                <a:gd name="T2" fmla="*/ 4 w 165"/>
                <a:gd name="T3" fmla="*/ 33 h 94"/>
                <a:gd name="T4" fmla="*/ 7 w 165"/>
                <a:gd name="T5" fmla="*/ 94 h 94"/>
                <a:gd name="T6" fmla="*/ 7 w 165"/>
                <a:gd name="T7" fmla="*/ 94 h 94"/>
                <a:gd name="T8" fmla="*/ 97 w 165"/>
                <a:gd name="T9" fmla="*/ 77 h 94"/>
                <a:gd name="T10" fmla="*/ 97 w 165"/>
                <a:gd name="T11" fmla="*/ 77 h 94"/>
                <a:gd name="T12" fmla="*/ 148 w 165"/>
                <a:gd name="T13" fmla="*/ 44 h 94"/>
                <a:gd name="T14" fmla="*/ 165 w 165"/>
                <a:gd name="T15" fmla="*/ 40 h 94"/>
                <a:gd name="T16" fmla="*/ 165 w 165"/>
                <a:gd name="T17" fmla="*/ 40 h 94"/>
                <a:gd name="T18" fmla="*/ 145 w 165"/>
                <a:gd name="T19" fmla="*/ 27 h 94"/>
                <a:gd name="T20" fmla="*/ 9 w 165"/>
                <a:gd name="T21" fmla="*/ 1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5" h="94">
                  <a:moveTo>
                    <a:pt x="9" y="17"/>
                  </a:moveTo>
                  <a:cubicBezTo>
                    <a:pt x="7" y="22"/>
                    <a:pt x="5" y="28"/>
                    <a:pt x="4" y="33"/>
                  </a:cubicBezTo>
                  <a:cubicBezTo>
                    <a:pt x="0" y="53"/>
                    <a:pt x="1" y="75"/>
                    <a:pt x="7" y="94"/>
                  </a:cubicBezTo>
                  <a:cubicBezTo>
                    <a:pt x="7" y="94"/>
                    <a:pt x="7" y="94"/>
                    <a:pt x="7" y="94"/>
                  </a:cubicBezTo>
                  <a:cubicBezTo>
                    <a:pt x="31" y="73"/>
                    <a:pt x="66" y="66"/>
                    <a:pt x="97" y="77"/>
                  </a:cubicBezTo>
                  <a:cubicBezTo>
                    <a:pt x="97" y="77"/>
                    <a:pt x="97" y="77"/>
                    <a:pt x="97" y="77"/>
                  </a:cubicBezTo>
                  <a:cubicBezTo>
                    <a:pt x="110" y="62"/>
                    <a:pt x="128" y="50"/>
                    <a:pt x="148" y="44"/>
                  </a:cubicBezTo>
                  <a:cubicBezTo>
                    <a:pt x="153" y="42"/>
                    <a:pt x="159" y="41"/>
                    <a:pt x="165" y="40"/>
                  </a:cubicBezTo>
                  <a:cubicBezTo>
                    <a:pt x="165" y="40"/>
                    <a:pt x="165" y="40"/>
                    <a:pt x="165" y="40"/>
                  </a:cubicBezTo>
                  <a:cubicBezTo>
                    <a:pt x="159" y="35"/>
                    <a:pt x="152" y="31"/>
                    <a:pt x="145" y="27"/>
                  </a:cubicBezTo>
                  <a:cubicBezTo>
                    <a:pt x="102" y="2"/>
                    <a:pt x="52" y="0"/>
                    <a:pt x="9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BF5B9AF-7520-4E11-9222-D2B476860760}"/>
              </a:ext>
            </a:extLst>
          </p:cNvPr>
          <p:cNvGrpSpPr>
            <a:grpSpLocks noChangeAspect="1"/>
          </p:cNvGrpSpPr>
          <p:nvPr/>
        </p:nvGrpSpPr>
        <p:grpSpPr>
          <a:xfrm>
            <a:off x="6839489" y="2161602"/>
            <a:ext cx="2620477" cy="2361460"/>
            <a:chOff x="9319419" y="4242594"/>
            <a:chExt cx="5765800" cy="5195888"/>
          </a:xfrm>
        </p:grpSpPr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03E158A2-5DC6-4402-81D9-271168557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5632" y="4242594"/>
              <a:ext cx="247650" cy="184150"/>
            </a:xfrm>
            <a:custGeom>
              <a:avLst/>
              <a:gdLst>
                <a:gd name="T0" fmla="*/ 11 w 15"/>
                <a:gd name="T1" fmla="*/ 0 h 11"/>
                <a:gd name="T2" fmla="*/ 0 w 15"/>
                <a:gd name="T3" fmla="*/ 4 h 11"/>
                <a:gd name="T4" fmla="*/ 8 w 15"/>
                <a:gd name="T5" fmla="*/ 7 h 11"/>
                <a:gd name="T6" fmla="*/ 15 w 15"/>
                <a:gd name="T7" fmla="*/ 11 h 11"/>
                <a:gd name="T8" fmla="*/ 11 w 15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11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3" y="5"/>
                    <a:pt x="5" y="6"/>
                    <a:pt x="8" y="7"/>
                  </a:cubicBezTo>
                  <a:cubicBezTo>
                    <a:pt x="10" y="8"/>
                    <a:pt x="12" y="10"/>
                    <a:pt x="15" y="1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6879669F-6B6D-4E15-BE3D-15716E89D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53457" y="6574631"/>
              <a:ext cx="131762" cy="266700"/>
            </a:xfrm>
            <a:custGeom>
              <a:avLst/>
              <a:gdLst>
                <a:gd name="T0" fmla="*/ 0 w 8"/>
                <a:gd name="T1" fmla="*/ 0 h 16"/>
                <a:gd name="T2" fmla="*/ 0 w 8"/>
                <a:gd name="T3" fmla="*/ 8 h 16"/>
                <a:gd name="T4" fmla="*/ 1 w 8"/>
                <a:gd name="T5" fmla="*/ 16 h 16"/>
                <a:gd name="T6" fmla="*/ 8 w 8"/>
                <a:gd name="T7" fmla="*/ 8 h 16"/>
                <a:gd name="T8" fmla="*/ 0 w 8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0" y="0"/>
                  </a:moveTo>
                  <a:cubicBezTo>
                    <a:pt x="0" y="3"/>
                    <a:pt x="0" y="5"/>
                    <a:pt x="0" y="8"/>
                  </a:cubicBezTo>
                  <a:cubicBezTo>
                    <a:pt x="0" y="11"/>
                    <a:pt x="0" y="13"/>
                    <a:pt x="1" y="1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9159285A-6F7D-4ACF-95B5-9E34BB5A3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69157" y="9140031"/>
              <a:ext cx="230187" cy="182563"/>
            </a:xfrm>
            <a:custGeom>
              <a:avLst/>
              <a:gdLst>
                <a:gd name="T0" fmla="*/ 14 w 14"/>
                <a:gd name="T1" fmla="*/ 0 h 11"/>
                <a:gd name="T2" fmla="*/ 7 w 14"/>
                <a:gd name="T3" fmla="*/ 4 h 11"/>
                <a:gd name="T4" fmla="*/ 0 w 14"/>
                <a:gd name="T5" fmla="*/ 8 h 11"/>
                <a:gd name="T6" fmla="*/ 11 w 14"/>
                <a:gd name="T7" fmla="*/ 11 h 11"/>
                <a:gd name="T8" fmla="*/ 14 w 14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14" y="0"/>
                  </a:moveTo>
                  <a:cubicBezTo>
                    <a:pt x="12" y="1"/>
                    <a:pt x="9" y="3"/>
                    <a:pt x="7" y="4"/>
                  </a:cubicBezTo>
                  <a:cubicBezTo>
                    <a:pt x="5" y="6"/>
                    <a:pt x="3" y="7"/>
                    <a:pt x="0" y="8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28">
              <a:extLst>
                <a:ext uri="{FF2B5EF4-FFF2-40B4-BE49-F238E27FC236}">
                  <a16:creationId xmlns:a16="http://schemas.microsoft.com/office/drawing/2014/main" id="{0E9E3CDF-7A21-4780-B2BC-EAB7D5270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2144" y="9255919"/>
              <a:ext cx="230187" cy="182563"/>
            </a:xfrm>
            <a:custGeom>
              <a:avLst/>
              <a:gdLst>
                <a:gd name="T0" fmla="*/ 0 w 14"/>
                <a:gd name="T1" fmla="*/ 0 h 11"/>
                <a:gd name="T2" fmla="*/ 3 w 14"/>
                <a:gd name="T3" fmla="*/ 11 h 11"/>
                <a:gd name="T4" fmla="*/ 14 w 14"/>
                <a:gd name="T5" fmla="*/ 7 h 11"/>
                <a:gd name="T6" fmla="*/ 7 w 14"/>
                <a:gd name="T7" fmla="*/ 4 h 11"/>
                <a:gd name="T8" fmla="*/ 0 w 14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0" y="0"/>
                  </a:moveTo>
                  <a:cubicBezTo>
                    <a:pt x="3" y="11"/>
                    <a:pt x="3" y="11"/>
                    <a:pt x="3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1" y="6"/>
                    <a:pt x="9" y="5"/>
                    <a:pt x="7" y="4"/>
                  </a:cubicBezTo>
                  <a:cubicBezTo>
                    <a:pt x="4" y="3"/>
                    <a:pt x="2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" name="Freeform 29">
              <a:extLst>
                <a:ext uri="{FF2B5EF4-FFF2-40B4-BE49-F238E27FC236}">
                  <a16:creationId xmlns:a16="http://schemas.microsoft.com/office/drawing/2014/main" id="{F9344192-41C6-44AA-BEEE-97522DEE9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9419" y="6807994"/>
              <a:ext cx="131762" cy="249238"/>
            </a:xfrm>
            <a:custGeom>
              <a:avLst/>
              <a:gdLst>
                <a:gd name="T0" fmla="*/ 8 w 8"/>
                <a:gd name="T1" fmla="*/ 0 h 15"/>
                <a:gd name="T2" fmla="*/ 0 w 8"/>
                <a:gd name="T3" fmla="*/ 8 h 15"/>
                <a:gd name="T4" fmla="*/ 8 w 8"/>
                <a:gd name="T5" fmla="*/ 15 h 15"/>
                <a:gd name="T6" fmla="*/ 8 w 8"/>
                <a:gd name="T7" fmla="*/ 7 h 15"/>
                <a:gd name="T8" fmla="*/ 8 w 8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5">
                  <a:moveTo>
                    <a:pt x="8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3"/>
                    <a:pt x="8" y="10"/>
                    <a:pt x="8" y="7"/>
                  </a:cubicBezTo>
                  <a:cubicBezTo>
                    <a:pt x="8" y="5"/>
                    <a:pt x="8" y="2"/>
                    <a:pt x="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Freeform 30">
              <a:extLst>
                <a:ext uri="{FF2B5EF4-FFF2-40B4-BE49-F238E27FC236}">
                  <a16:creationId xmlns:a16="http://schemas.microsoft.com/office/drawing/2014/main" id="{F37D3C9B-B3A8-4284-862F-494660F0C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7832" y="4409281"/>
              <a:ext cx="230187" cy="184150"/>
            </a:xfrm>
            <a:custGeom>
              <a:avLst/>
              <a:gdLst>
                <a:gd name="T0" fmla="*/ 3 w 14"/>
                <a:gd name="T1" fmla="*/ 0 h 11"/>
                <a:gd name="T2" fmla="*/ 0 w 14"/>
                <a:gd name="T3" fmla="*/ 11 h 11"/>
                <a:gd name="T4" fmla="*/ 7 w 14"/>
                <a:gd name="T5" fmla="*/ 7 h 11"/>
                <a:gd name="T6" fmla="*/ 14 w 14"/>
                <a:gd name="T7" fmla="*/ 2 h 11"/>
                <a:gd name="T8" fmla="*/ 3 w 14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3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3" y="10"/>
                    <a:pt x="5" y="8"/>
                    <a:pt x="7" y="7"/>
                  </a:cubicBezTo>
                  <a:cubicBezTo>
                    <a:pt x="9" y="5"/>
                    <a:pt x="11" y="4"/>
                    <a:pt x="14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87BA8898-3429-4F06-B9B9-FA0DA3814B8D}"/>
              </a:ext>
            </a:extLst>
          </p:cNvPr>
          <p:cNvSpPr>
            <a:spLocks noChangeAspect="1"/>
          </p:cNvSpPr>
          <p:nvPr/>
        </p:nvSpPr>
        <p:spPr>
          <a:xfrm>
            <a:off x="7433858" y="2638367"/>
            <a:ext cx="1423802" cy="142380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57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4441B0A-5CF6-4E07-99A9-33DA2DD495E4}"/>
              </a:ext>
            </a:extLst>
          </p:cNvPr>
          <p:cNvGrpSpPr>
            <a:grpSpLocks noChangeAspect="1"/>
          </p:cNvGrpSpPr>
          <p:nvPr/>
        </p:nvGrpSpPr>
        <p:grpSpPr>
          <a:xfrm>
            <a:off x="7423934" y="2650416"/>
            <a:ext cx="1443650" cy="1399704"/>
            <a:chOff x="10605366" y="5318125"/>
            <a:chExt cx="3176443" cy="3079750"/>
          </a:xfrm>
        </p:grpSpPr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DC157B36-6A2B-4A00-AB00-E64207DDEC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98036" y="5351318"/>
              <a:ext cx="1538432" cy="1506682"/>
            </a:xfrm>
            <a:custGeom>
              <a:avLst/>
              <a:gdLst>
                <a:gd name="T0" fmla="*/ 94 w 94"/>
                <a:gd name="T1" fmla="*/ 50 h 91"/>
                <a:gd name="T2" fmla="*/ 94 w 94"/>
                <a:gd name="T3" fmla="*/ 50 h 91"/>
                <a:gd name="T4" fmla="*/ 94 w 94"/>
                <a:gd name="T5" fmla="*/ 50 h 91"/>
                <a:gd name="T6" fmla="*/ 94 w 94"/>
                <a:gd name="T7" fmla="*/ 50 h 91"/>
                <a:gd name="T8" fmla="*/ 18 w 94"/>
                <a:gd name="T9" fmla="*/ 0 h 91"/>
                <a:gd name="T10" fmla="*/ 12 w 94"/>
                <a:gd name="T11" fmla="*/ 91 h 91"/>
                <a:gd name="T12" fmla="*/ 94 w 94"/>
                <a:gd name="T13" fmla="*/ 50 h 91"/>
                <a:gd name="T14" fmla="*/ 18 w 94"/>
                <a:gd name="T1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91">
                  <a:moveTo>
                    <a:pt x="94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94" y="50"/>
                    <a:pt x="94" y="50"/>
                    <a:pt x="94" y="50"/>
                  </a:cubicBezTo>
                  <a:close/>
                  <a:moveTo>
                    <a:pt x="18" y="0"/>
                  </a:moveTo>
                  <a:cubicBezTo>
                    <a:pt x="3" y="28"/>
                    <a:pt x="0" y="62"/>
                    <a:pt x="12" y="91"/>
                  </a:cubicBezTo>
                  <a:cubicBezTo>
                    <a:pt x="31" y="66"/>
                    <a:pt x="62" y="52"/>
                    <a:pt x="94" y="50"/>
                  </a:cubicBezTo>
                  <a:cubicBezTo>
                    <a:pt x="79" y="22"/>
                    <a:pt x="51" y="2"/>
                    <a:pt x="18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98DB7546-923B-4D7F-A67F-6A8A03CEA7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94309" y="6178261"/>
              <a:ext cx="1587500" cy="1508125"/>
            </a:xfrm>
            <a:custGeom>
              <a:avLst/>
              <a:gdLst>
                <a:gd name="T0" fmla="*/ 76 w 97"/>
                <a:gd name="T1" fmla="*/ 91 h 91"/>
                <a:gd name="T2" fmla="*/ 76 w 97"/>
                <a:gd name="T3" fmla="*/ 91 h 91"/>
                <a:gd name="T4" fmla="*/ 76 w 97"/>
                <a:gd name="T5" fmla="*/ 91 h 91"/>
                <a:gd name="T6" fmla="*/ 76 w 97"/>
                <a:gd name="T7" fmla="*/ 91 h 91"/>
                <a:gd name="T8" fmla="*/ 82 w 97"/>
                <a:gd name="T9" fmla="*/ 0 h 91"/>
                <a:gd name="T10" fmla="*/ 0 w 97"/>
                <a:gd name="T11" fmla="*/ 41 h 91"/>
                <a:gd name="T12" fmla="*/ 76 w 97"/>
                <a:gd name="T13" fmla="*/ 91 h 91"/>
                <a:gd name="T14" fmla="*/ 82 w 97"/>
                <a:gd name="T1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" h="91">
                  <a:moveTo>
                    <a:pt x="76" y="91"/>
                  </a:moveTo>
                  <a:cubicBezTo>
                    <a:pt x="76" y="91"/>
                    <a:pt x="76" y="91"/>
                    <a:pt x="76" y="91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76" y="91"/>
                    <a:pt x="76" y="91"/>
                    <a:pt x="76" y="91"/>
                  </a:cubicBezTo>
                  <a:close/>
                  <a:moveTo>
                    <a:pt x="82" y="0"/>
                  </a:moveTo>
                  <a:cubicBezTo>
                    <a:pt x="50" y="2"/>
                    <a:pt x="19" y="16"/>
                    <a:pt x="0" y="41"/>
                  </a:cubicBezTo>
                  <a:cubicBezTo>
                    <a:pt x="31" y="45"/>
                    <a:pt x="59" y="64"/>
                    <a:pt x="76" y="91"/>
                  </a:cubicBezTo>
                  <a:cubicBezTo>
                    <a:pt x="94" y="65"/>
                    <a:pt x="97" y="30"/>
                    <a:pt x="82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27D60BAC-7868-4E0F-AA56-D4813F6381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96172" y="6858000"/>
              <a:ext cx="1342159" cy="1539875"/>
            </a:xfrm>
            <a:custGeom>
              <a:avLst/>
              <a:gdLst>
                <a:gd name="T0" fmla="*/ 0 w 82"/>
                <a:gd name="T1" fmla="*/ 91 h 93"/>
                <a:gd name="T2" fmla="*/ 0 w 82"/>
                <a:gd name="T3" fmla="*/ 91 h 93"/>
                <a:gd name="T4" fmla="*/ 0 w 82"/>
                <a:gd name="T5" fmla="*/ 91 h 93"/>
                <a:gd name="T6" fmla="*/ 0 w 82"/>
                <a:gd name="T7" fmla="*/ 91 h 93"/>
                <a:gd name="T8" fmla="*/ 82 w 82"/>
                <a:gd name="T9" fmla="*/ 50 h 93"/>
                <a:gd name="T10" fmla="*/ 6 w 82"/>
                <a:gd name="T11" fmla="*/ 0 h 93"/>
                <a:gd name="T12" fmla="*/ 0 w 82"/>
                <a:gd name="T13" fmla="*/ 91 h 93"/>
                <a:gd name="T14" fmla="*/ 82 w 82"/>
                <a:gd name="T15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93">
                  <a:moveTo>
                    <a:pt x="0" y="91"/>
                  </a:move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lose/>
                  <a:moveTo>
                    <a:pt x="82" y="50"/>
                  </a:moveTo>
                  <a:cubicBezTo>
                    <a:pt x="65" y="23"/>
                    <a:pt x="37" y="4"/>
                    <a:pt x="6" y="0"/>
                  </a:cubicBezTo>
                  <a:cubicBezTo>
                    <a:pt x="18" y="29"/>
                    <a:pt x="15" y="63"/>
                    <a:pt x="0" y="91"/>
                  </a:cubicBezTo>
                  <a:cubicBezTo>
                    <a:pt x="32" y="93"/>
                    <a:pt x="64" y="78"/>
                    <a:pt x="82" y="5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id="{F4985FD0-F3EE-4A1C-A2CC-7D164352DD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50707" y="6858000"/>
              <a:ext cx="1539876" cy="1506682"/>
            </a:xfrm>
            <a:custGeom>
              <a:avLst/>
              <a:gdLst>
                <a:gd name="T0" fmla="*/ 0 w 94"/>
                <a:gd name="T1" fmla="*/ 41 h 91"/>
                <a:gd name="T2" fmla="*/ 0 w 94"/>
                <a:gd name="T3" fmla="*/ 41 h 91"/>
                <a:gd name="T4" fmla="*/ 0 w 94"/>
                <a:gd name="T5" fmla="*/ 41 h 91"/>
                <a:gd name="T6" fmla="*/ 76 w 94"/>
                <a:gd name="T7" fmla="*/ 91 h 91"/>
                <a:gd name="T8" fmla="*/ 82 w 94"/>
                <a:gd name="T9" fmla="*/ 0 h 91"/>
                <a:gd name="T10" fmla="*/ 0 w 94"/>
                <a:gd name="T11" fmla="*/ 41 h 91"/>
                <a:gd name="T12" fmla="*/ 76 w 94"/>
                <a:gd name="T13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91"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lose/>
                  <a:moveTo>
                    <a:pt x="76" y="91"/>
                  </a:moveTo>
                  <a:cubicBezTo>
                    <a:pt x="91" y="63"/>
                    <a:pt x="94" y="29"/>
                    <a:pt x="82" y="0"/>
                  </a:cubicBezTo>
                  <a:cubicBezTo>
                    <a:pt x="63" y="25"/>
                    <a:pt x="32" y="39"/>
                    <a:pt x="0" y="41"/>
                  </a:cubicBezTo>
                  <a:cubicBezTo>
                    <a:pt x="15" y="69"/>
                    <a:pt x="43" y="89"/>
                    <a:pt x="76" y="9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6" name="Freeform 38">
              <a:extLst>
                <a:ext uri="{FF2B5EF4-FFF2-40B4-BE49-F238E27FC236}">
                  <a16:creationId xmlns:a16="http://schemas.microsoft.com/office/drawing/2014/main" id="{29EE15BB-3BE8-4381-B14B-7F5DC9A0E1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05366" y="6029613"/>
              <a:ext cx="1588944" cy="1506682"/>
            </a:xfrm>
            <a:custGeom>
              <a:avLst/>
              <a:gdLst>
                <a:gd name="T0" fmla="*/ 21 w 97"/>
                <a:gd name="T1" fmla="*/ 0 h 91"/>
                <a:gd name="T2" fmla="*/ 21 w 97"/>
                <a:gd name="T3" fmla="*/ 0 h 91"/>
                <a:gd name="T4" fmla="*/ 21 w 97"/>
                <a:gd name="T5" fmla="*/ 0 h 91"/>
                <a:gd name="T6" fmla="*/ 21 w 97"/>
                <a:gd name="T7" fmla="*/ 0 h 91"/>
                <a:gd name="T8" fmla="*/ 15 w 97"/>
                <a:gd name="T9" fmla="*/ 91 h 91"/>
                <a:gd name="T10" fmla="*/ 97 w 97"/>
                <a:gd name="T11" fmla="*/ 50 h 91"/>
                <a:gd name="T12" fmla="*/ 21 w 97"/>
                <a:gd name="T13" fmla="*/ 0 h 91"/>
                <a:gd name="T14" fmla="*/ 15 w 97"/>
                <a:gd name="T1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" h="91"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lose/>
                  <a:moveTo>
                    <a:pt x="15" y="91"/>
                  </a:moveTo>
                  <a:cubicBezTo>
                    <a:pt x="47" y="89"/>
                    <a:pt x="78" y="75"/>
                    <a:pt x="97" y="50"/>
                  </a:cubicBezTo>
                  <a:cubicBezTo>
                    <a:pt x="66" y="46"/>
                    <a:pt x="38" y="26"/>
                    <a:pt x="21" y="0"/>
                  </a:cubicBezTo>
                  <a:cubicBezTo>
                    <a:pt x="3" y="26"/>
                    <a:pt x="0" y="61"/>
                    <a:pt x="15" y="9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7" name="Freeform 39">
              <a:extLst>
                <a:ext uri="{FF2B5EF4-FFF2-40B4-BE49-F238E27FC236}">
                  <a16:creationId xmlns:a16="http://schemas.microsoft.com/office/drawing/2014/main" id="{949A097D-414A-488B-B380-DFC2A80C54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50286" y="5318125"/>
              <a:ext cx="1342159" cy="1539875"/>
            </a:xfrm>
            <a:custGeom>
              <a:avLst/>
              <a:gdLst>
                <a:gd name="T0" fmla="*/ 82 w 82"/>
                <a:gd name="T1" fmla="*/ 2 h 93"/>
                <a:gd name="T2" fmla="*/ 82 w 82"/>
                <a:gd name="T3" fmla="*/ 2 h 93"/>
                <a:gd name="T4" fmla="*/ 82 w 82"/>
                <a:gd name="T5" fmla="*/ 2 h 93"/>
                <a:gd name="T6" fmla="*/ 82 w 82"/>
                <a:gd name="T7" fmla="*/ 2 h 93"/>
                <a:gd name="T8" fmla="*/ 0 w 82"/>
                <a:gd name="T9" fmla="*/ 43 h 93"/>
                <a:gd name="T10" fmla="*/ 76 w 82"/>
                <a:gd name="T11" fmla="*/ 93 h 93"/>
                <a:gd name="T12" fmla="*/ 82 w 82"/>
                <a:gd name="T13" fmla="*/ 2 h 93"/>
                <a:gd name="T14" fmla="*/ 0 w 82"/>
                <a:gd name="T15" fmla="*/ 4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93">
                  <a:moveTo>
                    <a:pt x="82" y="2"/>
                  </a:moveTo>
                  <a:cubicBezTo>
                    <a:pt x="82" y="2"/>
                    <a:pt x="82" y="2"/>
                    <a:pt x="82" y="2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2" y="2"/>
                    <a:pt x="82" y="2"/>
                    <a:pt x="82" y="2"/>
                  </a:cubicBezTo>
                  <a:close/>
                  <a:moveTo>
                    <a:pt x="0" y="43"/>
                  </a:moveTo>
                  <a:cubicBezTo>
                    <a:pt x="17" y="69"/>
                    <a:pt x="45" y="89"/>
                    <a:pt x="76" y="93"/>
                  </a:cubicBezTo>
                  <a:cubicBezTo>
                    <a:pt x="64" y="64"/>
                    <a:pt x="67" y="30"/>
                    <a:pt x="82" y="2"/>
                  </a:cubicBezTo>
                  <a:cubicBezTo>
                    <a:pt x="50" y="0"/>
                    <a:pt x="18" y="15"/>
                    <a:pt x="0" y="4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07B4AB4-5CAE-41CF-9BFC-96E11E262519}"/>
              </a:ext>
            </a:extLst>
          </p:cNvPr>
          <p:cNvGrpSpPr>
            <a:grpSpLocks noChangeAspect="1"/>
          </p:cNvGrpSpPr>
          <p:nvPr/>
        </p:nvGrpSpPr>
        <p:grpSpPr>
          <a:xfrm>
            <a:off x="7221593" y="2327440"/>
            <a:ext cx="1871254" cy="2094987"/>
            <a:chOff x="14445062" y="4654593"/>
            <a:chExt cx="3742995" cy="4190519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1E28472-4B0E-4230-919D-634BEF52E604}"/>
                </a:ext>
              </a:extLst>
            </p:cNvPr>
            <p:cNvSpPr txBox="1"/>
            <p:nvPr/>
          </p:nvSpPr>
          <p:spPr>
            <a:xfrm>
              <a:off x="15741608" y="8383388"/>
              <a:ext cx="1247941" cy="461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>
                  <a:solidFill>
                    <a:srgbClr val="FFFFFF"/>
                  </a:solidFill>
                </a:rPr>
                <a:t>New idea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E87CCC4-5F6B-4AE3-AAEA-3D30179CA41B}"/>
                </a:ext>
              </a:extLst>
            </p:cNvPr>
            <p:cNvSpPr txBox="1"/>
            <p:nvPr/>
          </p:nvSpPr>
          <p:spPr>
            <a:xfrm rot="18000000">
              <a:off x="17382924" y="7357866"/>
              <a:ext cx="1148541" cy="461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>
                  <a:solidFill>
                    <a:srgbClr val="FFFFFF"/>
                  </a:solidFill>
                </a:rPr>
                <a:t>Solution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30B14B2-6E9A-4DFD-99E9-EBE8CB0FA834}"/>
                </a:ext>
              </a:extLst>
            </p:cNvPr>
            <p:cNvSpPr txBox="1"/>
            <p:nvPr/>
          </p:nvSpPr>
          <p:spPr>
            <a:xfrm rot="3600000">
              <a:off x="17237759" y="5479786"/>
              <a:ext cx="1305656" cy="461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>
                  <a:solidFill>
                    <a:srgbClr val="FFFFFF"/>
                  </a:solidFill>
                </a:rPr>
                <a:t>Education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189D909-3362-443E-9FF8-BAB0574B4F95}"/>
                </a:ext>
              </a:extLst>
            </p:cNvPr>
            <p:cNvSpPr txBox="1"/>
            <p:nvPr/>
          </p:nvSpPr>
          <p:spPr>
            <a:xfrm rot="3600000">
              <a:off x="14228047" y="7403680"/>
              <a:ext cx="943331" cy="461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>
                  <a:solidFill>
                    <a:srgbClr val="FFFFFF"/>
                  </a:solidFill>
                </a:rPr>
                <a:t>Vision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9273A96-5783-48A7-82F9-61EB02D7C028}"/>
                </a:ext>
              </a:extLst>
            </p:cNvPr>
            <p:cNvSpPr txBox="1"/>
            <p:nvPr/>
          </p:nvSpPr>
          <p:spPr>
            <a:xfrm rot="18238107">
              <a:off x="14101653" y="5459930"/>
              <a:ext cx="1148541" cy="461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>
                  <a:solidFill>
                    <a:srgbClr val="FFFFFF"/>
                  </a:solidFill>
                </a:rPr>
                <a:t>Strategy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5668CAA-908E-4CEF-AF6E-15F9E08853F8}"/>
                </a:ext>
              </a:extLst>
            </p:cNvPr>
            <p:cNvSpPr txBox="1"/>
            <p:nvPr/>
          </p:nvSpPr>
          <p:spPr>
            <a:xfrm>
              <a:off x="15496597" y="4654593"/>
              <a:ext cx="1700047" cy="461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>
                  <a:solidFill>
                    <a:srgbClr val="FFFFFF"/>
                  </a:solidFill>
                </a:rPr>
                <a:t>Brainstorming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DF3C7F4-5D30-4FE8-8CD7-AF63689744C0}"/>
              </a:ext>
            </a:extLst>
          </p:cNvPr>
          <p:cNvGrpSpPr>
            <a:grpSpLocks noChangeAspect="1"/>
          </p:cNvGrpSpPr>
          <p:nvPr/>
        </p:nvGrpSpPr>
        <p:grpSpPr>
          <a:xfrm>
            <a:off x="7598005" y="2730948"/>
            <a:ext cx="1055498" cy="1167515"/>
            <a:chOff x="15197988" y="5461715"/>
            <a:chExt cx="2111270" cy="2335334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DD2AF9E-1919-4093-855D-51166F58B368}"/>
                </a:ext>
              </a:extLst>
            </p:cNvPr>
            <p:cNvSpPr/>
            <p:nvPr/>
          </p:nvSpPr>
          <p:spPr>
            <a:xfrm>
              <a:off x="15613262" y="5638686"/>
              <a:ext cx="369510" cy="8003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dt-line-transportation-01" panose="02000509000000000000" pitchFamily="49" charset="0"/>
                <a:cs typeface="Arial" panose="020B0604020202020204" pitchFamily="34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4EA584E-3B26-4722-AD37-412488433F9C}"/>
                </a:ext>
              </a:extLst>
            </p:cNvPr>
            <p:cNvSpPr/>
            <p:nvPr/>
          </p:nvSpPr>
          <p:spPr>
            <a:xfrm>
              <a:off x="16527985" y="5461715"/>
              <a:ext cx="369510" cy="8003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dt-line-transportation-01" panose="02000509000000000000" pitchFamily="49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B39D9D2-BEA4-45A3-BD19-55D63463AEF7}"/>
                </a:ext>
              </a:extLst>
            </p:cNvPr>
            <p:cNvSpPr/>
            <p:nvPr/>
          </p:nvSpPr>
          <p:spPr>
            <a:xfrm>
              <a:off x="16939748" y="6224800"/>
              <a:ext cx="369510" cy="8003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dt-line-transportation-01" panose="02000509000000000000" pitchFamily="49" charset="0"/>
                <a:cs typeface="Arial" panose="020B0604020202020204" pitchFamily="34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1DC7DF4-99A0-4465-9232-82B7277327C1}"/>
                </a:ext>
              </a:extLst>
            </p:cNvPr>
            <p:cNvSpPr/>
            <p:nvPr/>
          </p:nvSpPr>
          <p:spPr>
            <a:xfrm>
              <a:off x="16611279" y="6996725"/>
              <a:ext cx="369510" cy="8003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dt-line-transportation-01" panose="02000509000000000000" pitchFamily="49" charset="0"/>
                <a:cs typeface="Arial" panose="020B0604020202020204" pitchFamily="34" charset="0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4FA0CD0-2696-4701-B4D1-A994BFBF2AF5}"/>
                </a:ext>
              </a:extLst>
            </p:cNvPr>
            <p:cNvSpPr/>
            <p:nvPr/>
          </p:nvSpPr>
          <p:spPr>
            <a:xfrm>
              <a:off x="15785578" y="7119465"/>
              <a:ext cx="369510" cy="6771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dt-line-transportation-01" panose="02000509000000000000" pitchFamily="49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8A16AD0-1D46-4D90-A315-9C7824D3DAAA}"/>
                </a:ext>
              </a:extLst>
            </p:cNvPr>
            <p:cNvSpPr/>
            <p:nvPr/>
          </p:nvSpPr>
          <p:spPr>
            <a:xfrm>
              <a:off x="15197988" y="6456863"/>
              <a:ext cx="369510" cy="6771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dt-line-transportation-01" panose="02000509000000000000" pitchFamily="49" charset="0"/>
                <a:cs typeface="Arial" panose="020B0604020202020204" pitchFamily="34" charset="0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AE0B9565-AE36-4626-8947-19ABE497247D}"/>
              </a:ext>
            </a:extLst>
          </p:cNvPr>
          <p:cNvSpPr txBox="1">
            <a:spLocks noChangeAspect="1"/>
          </p:cNvSpPr>
          <p:nvPr/>
        </p:nvSpPr>
        <p:spPr>
          <a:xfrm>
            <a:off x="10022472" y="1619101"/>
            <a:ext cx="23358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More efficient procurement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Competition among suppliers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3E0B261-1C27-42D9-ADB4-D320264891F2}"/>
              </a:ext>
            </a:extLst>
          </p:cNvPr>
          <p:cNvSpPr txBox="1">
            <a:spLocks noChangeAspect="1"/>
          </p:cNvSpPr>
          <p:nvPr/>
        </p:nvSpPr>
        <p:spPr>
          <a:xfrm>
            <a:off x="10211836" y="3860410"/>
            <a:ext cx="2059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Less administration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Higher efficiency in work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Automated reports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F02D638-3ECC-4375-8B51-76C0183C0B79}"/>
              </a:ext>
            </a:extLst>
          </p:cNvPr>
          <p:cNvSpPr txBox="1">
            <a:spLocks noChangeAspect="1"/>
          </p:cNvSpPr>
          <p:nvPr/>
        </p:nvSpPr>
        <p:spPr>
          <a:xfrm>
            <a:off x="7468272" y="320687"/>
            <a:ext cx="35840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Value based corporate culture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All KPI translated into financial impact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07FC5A2-7E47-48E5-9747-8397E4569BBD}"/>
              </a:ext>
            </a:extLst>
          </p:cNvPr>
          <p:cNvSpPr txBox="1">
            <a:spLocks noChangeAspect="1"/>
          </p:cNvSpPr>
          <p:nvPr/>
        </p:nvSpPr>
        <p:spPr>
          <a:xfrm>
            <a:off x="8561137" y="5449528"/>
            <a:ext cx="24911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User rights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Only relevant parts are accessible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C6C45C8-E1C9-43EA-AFDD-051A3DBE342F}"/>
              </a:ext>
            </a:extLst>
          </p:cNvPr>
          <p:cNvSpPr txBox="1">
            <a:spLocks noChangeAspect="1"/>
          </p:cNvSpPr>
          <p:nvPr/>
        </p:nvSpPr>
        <p:spPr>
          <a:xfrm>
            <a:off x="3521437" y="1988433"/>
            <a:ext cx="2475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entury Gothic" panose="020B0502020202020204" pitchFamily="34" charset="0"/>
              </a:rPr>
              <a:t>Production efficiency</a:t>
            </a:r>
          </a:p>
          <a:p>
            <a:pPr algn="r"/>
            <a:r>
              <a:rPr lang="en-US" sz="1000" dirty="0">
                <a:latin typeface="Century Gothic" panose="020B0502020202020204" pitchFamily="34" charset="0"/>
              </a:rPr>
              <a:t>Lowering antimicrobial use</a:t>
            </a:r>
          </a:p>
          <a:p>
            <a:pPr algn="r"/>
            <a:r>
              <a:rPr lang="en-US" sz="1000" dirty="0">
                <a:latin typeface="Century Gothic" panose="020B0502020202020204" pitchFamily="34" charset="0"/>
              </a:rPr>
              <a:t>Lower mortality</a:t>
            </a:r>
          </a:p>
          <a:p>
            <a:pPr algn="r"/>
            <a:r>
              <a:rPr lang="en-US" sz="1000" dirty="0">
                <a:latin typeface="Century Gothic" panose="020B0502020202020204" pitchFamily="34" charset="0"/>
              </a:rPr>
              <a:t>Higher growth rate</a:t>
            </a:r>
          </a:p>
          <a:p>
            <a:pPr algn="r"/>
            <a:r>
              <a:rPr lang="en-US" sz="1000" dirty="0">
                <a:latin typeface="Century Gothic" panose="020B0502020202020204" pitchFamily="34" charset="0"/>
              </a:rPr>
              <a:t>Lower feed conversion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4129D70-D867-4485-A67C-E89C255C8D0A}"/>
              </a:ext>
            </a:extLst>
          </p:cNvPr>
          <p:cNvSpPr txBox="1">
            <a:spLocks noChangeAspect="1"/>
          </p:cNvSpPr>
          <p:nvPr/>
        </p:nvSpPr>
        <p:spPr>
          <a:xfrm>
            <a:off x="3979947" y="4545030"/>
            <a:ext cx="2331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entury Gothic" panose="020B0502020202020204" pitchFamily="34" charset="0"/>
              </a:rPr>
              <a:t>Strategic decisions</a:t>
            </a:r>
          </a:p>
          <a:p>
            <a:pPr algn="r"/>
            <a:r>
              <a:rPr lang="en-US" sz="1000" dirty="0">
                <a:latin typeface="Century Gothic" panose="020B0502020202020204" pitchFamily="34" charset="0"/>
              </a:rPr>
              <a:t>Decisions based on facts</a:t>
            </a:r>
          </a:p>
          <a:p>
            <a:pPr algn="r"/>
            <a:r>
              <a:rPr lang="en-US" sz="1000" dirty="0">
                <a:latin typeface="Century Gothic" panose="020B0502020202020204" pitchFamily="34" charset="0"/>
              </a:rPr>
              <a:t>Interpretations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E7BE427-3AB2-4291-AC92-57ED871D8E72}"/>
              </a:ext>
            </a:extLst>
          </p:cNvPr>
          <p:cNvSpPr/>
          <p:nvPr/>
        </p:nvSpPr>
        <p:spPr>
          <a:xfrm>
            <a:off x="563991" y="1087252"/>
            <a:ext cx="3108621" cy="4683497"/>
          </a:xfrm>
          <a:prstGeom prst="rect">
            <a:avLst/>
          </a:prstGeom>
          <a:solidFill>
            <a:schemeClr val="tx1">
              <a:lumMod val="10000"/>
              <a:lumOff val="9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A2BFE20-4F06-4039-855D-0AEDF1660445}"/>
              </a:ext>
            </a:extLst>
          </p:cNvPr>
          <p:cNvSpPr txBox="1"/>
          <p:nvPr/>
        </p:nvSpPr>
        <p:spPr>
          <a:xfrm>
            <a:off x="561798" y="2906303"/>
            <a:ext cx="31086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A1921"/>
                </a:solidFill>
                <a:latin typeface="Century Gothic" panose="020B0502020202020204" pitchFamily="34" charset="0"/>
              </a:rPr>
              <a:t>Up to</a:t>
            </a:r>
          </a:p>
          <a:p>
            <a:pPr algn="ctr"/>
            <a:r>
              <a:rPr lang="en-US" sz="4400" b="1" dirty="0">
                <a:solidFill>
                  <a:srgbClr val="EA1921"/>
                </a:solidFill>
                <a:latin typeface="Century Gothic" panose="020B0502020202020204" pitchFamily="34" charset="0"/>
              </a:rPr>
              <a:t>+10 %</a:t>
            </a:r>
          </a:p>
          <a:p>
            <a:pPr algn="ctr"/>
            <a:r>
              <a:rPr lang="en-US" sz="4400" b="1" dirty="0">
                <a:solidFill>
                  <a:srgbClr val="EA1921"/>
                </a:solidFill>
                <a:latin typeface="Century Gothic" panose="020B0502020202020204" pitchFamily="34" charset="0"/>
              </a:rPr>
              <a:t>EBIDTA</a:t>
            </a: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94BE5967-8483-4DD4-83A7-EBBD309E0857}"/>
              </a:ext>
            </a:extLst>
          </p:cNvPr>
          <p:cNvSpPr txBox="1">
            <a:spLocks/>
          </p:cNvSpPr>
          <p:nvPr/>
        </p:nvSpPr>
        <p:spPr>
          <a:xfrm>
            <a:off x="836024" y="1480827"/>
            <a:ext cx="2593242" cy="13667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99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Benefits &amp; returns</a:t>
            </a:r>
            <a:endParaRPr lang="en-US" sz="1400" dirty="0">
              <a:solidFill>
                <a:schemeClr val="tx1">
                  <a:lumMod val="90000"/>
                  <a:lumOff val="1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Strategic importance</a:t>
            </a:r>
          </a:p>
          <a:p>
            <a:endParaRPr lang="en-US" sz="2999" dirty="0">
              <a:solidFill>
                <a:schemeClr val="tx1">
                  <a:lumMod val="90000"/>
                  <a:lumOff val="1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6" name="Group 48">
            <a:extLst>
              <a:ext uri="{FF2B5EF4-FFF2-40B4-BE49-F238E27FC236}">
                <a16:creationId xmlns:a16="http://schemas.microsoft.com/office/drawing/2014/main" id="{AED0B22C-B4BA-414B-B239-51FC77C4409B}"/>
              </a:ext>
            </a:extLst>
          </p:cNvPr>
          <p:cNvGrpSpPr>
            <a:grpSpLocks noChangeAspect="1"/>
          </p:cNvGrpSpPr>
          <p:nvPr/>
        </p:nvGrpSpPr>
        <p:grpSpPr>
          <a:xfrm rot="902006">
            <a:off x="7425174" y="2663465"/>
            <a:ext cx="1443650" cy="1399704"/>
            <a:chOff x="10605366" y="5318125"/>
            <a:chExt cx="3176443" cy="3079750"/>
          </a:xfrm>
        </p:grpSpPr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F9754482-D7D6-1843-A89E-692C099164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98036" y="5351318"/>
              <a:ext cx="1538432" cy="1506682"/>
            </a:xfrm>
            <a:custGeom>
              <a:avLst/>
              <a:gdLst>
                <a:gd name="T0" fmla="*/ 94 w 94"/>
                <a:gd name="T1" fmla="*/ 50 h 91"/>
                <a:gd name="T2" fmla="*/ 94 w 94"/>
                <a:gd name="T3" fmla="*/ 50 h 91"/>
                <a:gd name="T4" fmla="*/ 94 w 94"/>
                <a:gd name="T5" fmla="*/ 50 h 91"/>
                <a:gd name="T6" fmla="*/ 94 w 94"/>
                <a:gd name="T7" fmla="*/ 50 h 91"/>
                <a:gd name="T8" fmla="*/ 18 w 94"/>
                <a:gd name="T9" fmla="*/ 0 h 91"/>
                <a:gd name="T10" fmla="*/ 12 w 94"/>
                <a:gd name="T11" fmla="*/ 91 h 91"/>
                <a:gd name="T12" fmla="*/ 94 w 94"/>
                <a:gd name="T13" fmla="*/ 50 h 91"/>
                <a:gd name="T14" fmla="*/ 18 w 94"/>
                <a:gd name="T1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91">
                  <a:moveTo>
                    <a:pt x="94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94" y="50"/>
                    <a:pt x="94" y="50"/>
                    <a:pt x="94" y="50"/>
                  </a:cubicBezTo>
                  <a:close/>
                  <a:moveTo>
                    <a:pt x="18" y="0"/>
                  </a:moveTo>
                  <a:cubicBezTo>
                    <a:pt x="3" y="28"/>
                    <a:pt x="0" y="62"/>
                    <a:pt x="12" y="91"/>
                  </a:cubicBezTo>
                  <a:cubicBezTo>
                    <a:pt x="31" y="66"/>
                    <a:pt x="62" y="52"/>
                    <a:pt x="94" y="50"/>
                  </a:cubicBezTo>
                  <a:cubicBezTo>
                    <a:pt x="79" y="22"/>
                    <a:pt x="51" y="2"/>
                    <a:pt x="18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998A1590-8054-4945-B5E3-4F3F872BA4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94309" y="6178261"/>
              <a:ext cx="1587500" cy="1508125"/>
            </a:xfrm>
            <a:custGeom>
              <a:avLst/>
              <a:gdLst>
                <a:gd name="T0" fmla="*/ 76 w 97"/>
                <a:gd name="T1" fmla="*/ 91 h 91"/>
                <a:gd name="T2" fmla="*/ 76 w 97"/>
                <a:gd name="T3" fmla="*/ 91 h 91"/>
                <a:gd name="T4" fmla="*/ 76 w 97"/>
                <a:gd name="T5" fmla="*/ 91 h 91"/>
                <a:gd name="T6" fmla="*/ 76 w 97"/>
                <a:gd name="T7" fmla="*/ 91 h 91"/>
                <a:gd name="T8" fmla="*/ 82 w 97"/>
                <a:gd name="T9" fmla="*/ 0 h 91"/>
                <a:gd name="T10" fmla="*/ 0 w 97"/>
                <a:gd name="T11" fmla="*/ 41 h 91"/>
                <a:gd name="T12" fmla="*/ 76 w 97"/>
                <a:gd name="T13" fmla="*/ 91 h 91"/>
                <a:gd name="T14" fmla="*/ 82 w 97"/>
                <a:gd name="T1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" h="91">
                  <a:moveTo>
                    <a:pt x="76" y="91"/>
                  </a:moveTo>
                  <a:cubicBezTo>
                    <a:pt x="76" y="91"/>
                    <a:pt x="76" y="91"/>
                    <a:pt x="76" y="91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76" y="91"/>
                    <a:pt x="76" y="91"/>
                    <a:pt x="76" y="91"/>
                  </a:cubicBezTo>
                  <a:close/>
                  <a:moveTo>
                    <a:pt x="82" y="0"/>
                  </a:moveTo>
                  <a:cubicBezTo>
                    <a:pt x="50" y="2"/>
                    <a:pt x="19" y="16"/>
                    <a:pt x="0" y="41"/>
                  </a:cubicBezTo>
                  <a:cubicBezTo>
                    <a:pt x="31" y="45"/>
                    <a:pt x="59" y="64"/>
                    <a:pt x="76" y="91"/>
                  </a:cubicBezTo>
                  <a:cubicBezTo>
                    <a:pt x="94" y="65"/>
                    <a:pt x="97" y="30"/>
                    <a:pt x="82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id="{E4F248EE-D0B8-5847-AC90-42C9BF1E9A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96172" y="6858000"/>
              <a:ext cx="1342159" cy="1539875"/>
            </a:xfrm>
            <a:custGeom>
              <a:avLst/>
              <a:gdLst>
                <a:gd name="T0" fmla="*/ 0 w 82"/>
                <a:gd name="T1" fmla="*/ 91 h 93"/>
                <a:gd name="T2" fmla="*/ 0 w 82"/>
                <a:gd name="T3" fmla="*/ 91 h 93"/>
                <a:gd name="T4" fmla="*/ 0 w 82"/>
                <a:gd name="T5" fmla="*/ 91 h 93"/>
                <a:gd name="T6" fmla="*/ 0 w 82"/>
                <a:gd name="T7" fmla="*/ 91 h 93"/>
                <a:gd name="T8" fmla="*/ 82 w 82"/>
                <a:gd name="T9" fmla="*/ 50 h 93"/>
                <a:gd name="T10" fmla="*/ 6 w 82"/>
                <a:gd name="T11" fmla="*/ 0 h 93"/>
                <a:gd name="T12" fmla="*/ 0 w 82"/>
                <a:gd name="T13" fmla="*/ 91 h 93"/>
                <a:gd name="T14" fmla="*/ 82 w 82"/>
                <a:gd name="T15" fmla="*/ 5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93">
                  <a:moveTo>
                    <a:pt x="0" y="91"/>
                  </a:move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lose/>
                  <a:moveTo>
                    <a:pt x="82" y="50"/>
                  </a:moveTo>
                  <a:cubicBezTo>
                    <a:pt x="65" y="23"/>
                    <a:pt x="37" y="4"/>
                    <a:pt x="6" y="0"/>
                  </a:cubicBezTo>
                  <a:cubicBezTo>
                    <a:pt x="18" y="29"/>
                    <a:pt x="15" y="63"/>
                    <a:pt x="0" y="91"/>
                  </a:cubicBezTo>
                  <a:cubicBezTo>
                    <a:pt x="32" y="93"/>
                    <a:pt x="64" y="78"/>
                    <a:pt x="82" y="5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id="{69D9E1FD-BB1F-D544-B7CC-B1BE96D298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50707" y="6858000"/>
              <a:ext cx="1539876" cy="1506682"/>
            </a:xfrm>
            <a:custGeom>
              <a:avLst/>
              <a:gdLst>
                <a:gd name="T0" fmla="*/ 0 w 94"/>
                <a:gd name="T1" fmla="*/ 41 h 91"/>
                <a:gd name="T2" fmla="*/ 0 w 94"/>
                <a:gd name="T3" fmla="*/ 41 h 91"/>
                <a:gd name="T4" fmla="*/ 0 w 94"/>
                <a:gd name="T5" fmla="*/ 41 h 91"/>
                <a:gd name="T6" fmla="*/ 76 w 94"/>
                <a:gd name="T7" fmla="*/ 91 h 91"/>
                <a:gd name="T8" fmla="*/ 82 w 94"/>
                <a:gd name="T9" fmla="*/ 0 h 91"/>
                <a:gd name="T10" fmla="*/ 0 w 94"/>
                <a:gd name="T11" fmla="*/ 41 h 91"/>
                <a:gd name="T12" fmla="*/ 76 w 94"/>
                <a:gd name="T13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91"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lose/>
                  <a:moveTo>
                    <a:pt x="76" y="91"/>
                  </a:moveTo>
                  <a:cubicBezTo>
                    <a:pt x="91" y="63"/>
                    <a:pt x="94" y="29"/>
                    <a:pt x="82" y="0"/>
                  </a:cubicBezTo>
                  <a:cubicBezTo>
                    <a:pt x="63" y="25"/>
                    <a:pt x="32" y="39"/>
                    <a:pt x="0" y="41"/>
                  </a:cubicBezTo>
                  <a:cubicBezTo>
                    <a:pt x="15" y="69"/>
                    <a:pt x="43" y="89"/>
                    <a:pt x="76" y="9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4CDBB057-2697-704A-AD8A-9B1C09BB4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05366" y="6029613"/>
              <a:ext cx="1588944" cy="1506682"/>
            </a:xfrm>
            <a:custGeom>
              <a:avLst/>
              <a:gdLst>
                <a:gd name="T0" fmla="*/ 21 w 97"/>
                <a:gd name="T1" fmla="*/ 0 h 91"/>
                <a:gd name="T2" fmla="*/ 21 w 97"/>
                <a:gd name="T3" fmla="*/ 0 h 91"/>
                <a:gd name="T4" fmla="*/ 21 w 97"/>
                <a:gd name="T5" fmla="*/ 0 h 91"/>
                <a:gd name="T6" fmla="*/ 21 w 97"/>
                <a:gd name="T7" fmla="*/ 0 h 91"/>
                <a:gd name="T8" fmla="*/ 15 w 97"/>
                <a:gd name="T9" fmla="*/ 91 h 91"/>
                <a:gd name="T10" fmla="*/ 97 w 97"/>
                <a:gd name="T11" fmla="*/ 50 h 91"/>
                <a:gd name="T12" fmla="*/ 21 w 97"/>
                <a:gd name="T13" fmla="*/ 0 h 91"/>
                <a:gd name="T14" fmla="*/ 15 w 97"/>
                <a:gd name="T1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" h="91"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lose/>
                  <a:moveTo>
                    <a:pt x="15" y="91"/>
                  </a:moveTo>
                  <a:cubicBezTo>
                    <a:pt x="47" y="89"/>
                    <a:pt x="78" y="75"/>
                    <a:pt x="97" y="50"/>
                  </a:cubicBezTo>
                  <a:cubicBezTo>
                    <a:pt x="66" y="46"/>
                    <a:pt x="38" y="26"/>
                    <a:pt x="21" y="0"/>
                  </a:cubicBezTo>
                  <a:cubicBezTo>
                    <a:pt x="3" y="26"/>
                    <a:pt x="0" y="61"/>
                    <a:pt x="15" y="9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345672B1-8C7B-EB45-A8F6-7D19293C62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50286" y="5318125"/>
              <a:ext cx="1342159" cy="1539875"/>
            </a:xfrm>
            <a:custGeom>
              <a:avLst/>
              <a:gdLst>
                <a:gd name="T0" fmla="*/ 82 w 82"/>
                <a:gd name="T1" fmla="*/ 2 h 93"/>
                <a:gd name="T2" fmla="*/ 82 w 82"/>
                <a:gd name="T3" fmla="*/ 2 h 93"/>
                <a:gd name="T4" fmla="*/ 82 w 82"/>
                <a:gd name="T5" fmla="*/ 2 h 93"/>
                <a:gd name="T6" fmla="*/ 82 w 82"/>
                <a:gd name="T7" fmla="*/ 2 h 93"/>
                <a:gd name="T8" fmla="*/ 0 w 82"/>
                <a:gd name="T9" fmla="*/ 43 h 93"/>
                <a:gd name="T10" fmla="*/ 76 w 82"/>
                <a:gd name="T11" fmla="*/ 93 h 93"/>
                <a:gd name="T12" fmla="*/ 82 w 82"/>
                <a:gd name="T13" fmla="*/ 2 h 93"/>
                <a:gd name="T14" fmla="*/ 0 w 82"/>
                <a:gd name="T15" fmla="*/ 4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93">
                  <a:moveTo>
                    <a:pt x="82" y="2"/>
                  </a:moveTo>
                  <a:cubicBezTo>
                    <a:pt x="82" y="2"/>
                    <a:pt x="82" y="2"/>
                    <a:pt x="82" y="2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2" y="2"/>
                    <a:pt x="82" y="2"/>
                    <a:pt x="82" y="2"/>
                  </a:cubicBezTo>
                  <a:close/>
                  <a:moveTo>
                    <a:pt x="0" y="43"/>
                  </a:moveTo>
                  <a:cubicBezTo>
                    <a:pt x="17" y="69"/>
                    <a:pt x="45" y="89"/>
                    <a:pt x="76" y="93"/>
                  </a:cubicBezTo>
                  <a:cubicBezTo>
                    <a:pt x="64" y="64"/>
                    <a:pt x="67" y="30"/>
                    <a:pt x="82" y="2"/>
                  </a:cubicBezTo>
                  <a:cubicBezTo>
                    <a:pt x="50" y="0"/>
                    <a:pt x="18" y="15"/>
                    <a:pt x="0" y="4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91" name="Group 50">
            <a:extLst>
              <a:ext uri="{FF2B5EF4-FFF2-40B4-BE49-F238E27FC236}">
                <a16:creationId xmlns:a16="http://schemas.microsoft.com/office/drawing/2014/main" id="{D69EAD7B-AC4B-E64F-8FE3-5C1DE781016E}"/>
              </a:ext>
            </a:extLst>
          </p:cNvPr>
          <p:cNvGrpSpPr>
            <a:grpSpLocks noChangeAspect="1"/>
          </p:cNvGrpSpPr>
          <p:nvPr/>
        </p:nvGrpSpPr>
        <p:grpSpPr>
          <a:xfrm rot="21128033">
            <a:off x="6751970" y="1919540"/>
            <a:ext cx="2799408" cy="2846306"/>
            <a:chOff x="9122569" y="3726656"/>
            <a:chExt cx="6159500" cy="6262688"/>
          </a:xfrm>
        </p:grpSpPr>
        <p:sp>
          <p:nvSpPr>
            <p:cNvPr id="92" name="Freeform 12">
              <a:extLst>
                <a:ext uri="{FF2B5EF4-FFF2-40B4-BE49-F238E27FC236}">
                  <a16:creationId xmlns:a16="http://schemas.microsoft.com/office/drawing/2014/main" id="{2AE1EE0B-3F78-1B44-BE35-3DA074443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2719" y="3726656"/>
              <a:ext cx="3244850" cy="1516063"/>
            </a:xfrm>
            <a:custGeom>
              <a:avLst/>
              <a:gdLst>
                <a:gd name="T0" fmla="*/ 33 w 197"/>
                <a:gd name="T1" fmla="*/ 1 h 91"/>
                <a:gd name="T2" fmla="*/ 30 w 197"/>
                <a:gd name="T3" fmla="*/ 3 h 91"/>
                <a:gd name="T4" fmla="*/ 0 w 197"/>
                <a:gd name="T5" fmla="*/ 35 h 91"/>
                <a:gd name="T6" fmla="*/ 115 w 197"/>
                <a:gd name="T7" fmla="*/ 52 h 91"/>
                <a:gd name="T8" fmla="*/ 151 w 197"/>
                <a:gd name="T9" fmla="*/ 80 h 91"/>
                <a:gd name="T10" fmla="*/ 194 w 197"/>
                <a:gd name="T11" fmla="*/ 89 h 91"/>
                <a:gd name="T12" fmla="*/ 197 w 197"/>
                <a:gd name="T13" fmla="*/ 91 h 91"/>
                <a:gd name="T14" fmla="*/ 131 w 197"/>
                <a:gd name="T15" fmla="*/ 26 h 91"/>
                <a:gd name="T16" fmla="*/ 33 w 197"/>
                <a:gd name="T17" fmla="*/ 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91">
                  <a:moveTo>
                    <a:pt x="33" y="1"/>
                  </a:moveTo>
                  <a:cubicBezTo>
                    <a:pt x="32" y="1"/>
                    <a:pt x="31" y="2"/>
                    <a:pt x="30" y="3"/>
                  </a:cubicBezTo>
                  <a:cubicBezTo>
                    <a:pt x="17" y="12"/>
                    <a:pt x="7" y="23"/>
                    <a:pt x="0" y="35"/>
                  </a:cubicBezTo>
                  <a:cubicBezTo>
                    <a:pt x="38" y="26"/>
                    <a:pt x="79" y="31"/>
                    <a:pt x="115" y="52"/>
                  </a:cubicBezTo>
                  <a:cubicBezTo>
                    <a:pt x="129" y="60"/>
                    <a:pt x="141" y="69"/>
                    <a:pt x="151" y="80"/>
                  </a:cubicBezTo>
                  <a:cubicBezTo>
                    <a:pt x="165" y="80"/>
                    <a:pt x="180" y="83"/>
                    <a:pt x="194" y="89"/>
                  </a:cubicBezTo>
                  <a:cubicBezTo>
                    <a:pt x="195" y="90"/>
                    <a:pt x="196" y="90"/>
                    <a:pt x="197" y="91"/>
                  </a:cubicBezTo>
                  <a:cubicBezTo>
                    <a:pt x="182" y="65"/>
                    <a:pt x="159" y="42"/>
                    <a:pt x="131" y="26"/>
                  </a:cubicBezTo>
                  <a:cubicBezTo>
                    <a:pt x="100" y="8"/>
                    <a:pt x="66" y="0"/>
                    <a:pt x="33" y="1"/>
                  </a:cubicBezTo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3" name="Freeform 7">
              <a:extLst>
                <a:ext uri="{FF2B5EF4-FFF2-40B4-BE49-F238E27FC236}">
                  <a16:creationId xmlns:a16="http://schemas.microsoft.com/office/drawing/2014/main" id="{5681A95E-1D16-8444-8E5E-97D823F7A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0332" y="5058569"/>
              <a:ext cx="1201737" cy="3298825"/>
            </a:xfrm>
            <a:custGeom>
              <a:avLst/>
              <a:gdLst>
                <a:gd name="T0" fmla="*/ 46 w 73"/>
                <a:gd name="T1" fmla="*/ 11 h 198"/>
                <a:gd name="T2" fmla="*/ 43 w 73"/>
                <a:gd name="T3" fmla="*/ 9 h 198"/>
                <a:gd name="T4" fmla="*/ 0 w 73"/>
                <a:gd name="T5" fmla="*/ 0 h 198"/>
                <a:gd name="T6" fmla="*/ 43 w 73"/>
                <a:gd name="T7" fmla="*/ 108 h 198"/>
                <a:gd name="T8" fmla="*/ 37 w 73"/>
                <a:gd name="T9" fmla="*/ 152 h 198"/>
                <a:gd name="T10" fmla="*/ 50 w 73"/>
                <a:gd name="T11" fmla="*/ 195 h 198"/>
                <a:gd name="T12" fmla="*/ 50 w 73"/>
                <a:gd name="T13" fmla="*/ 198 h 198"/>
                <a:gd name="T14" fmla="*/ 73 w 73"/>
                <a:gd name="T15" fmla="*/ 108 h 198"/>
                <a:gd name="T16" fmla="*/ 46 w 73"/>
                <a:gd name="T17" fmla="*/ 1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198">
                  <a:moveTo>
                    <a:pt x="46" y="11"/>
                  </a:moveTo>
                  <a:cubicBezTo>
                    <a:pt x="45" y="10"/>
                    <a:pt x="44" y="10"/>
                    <a:pt x="43" y="9"/>
                  </a:cubicBezTo>
                  <a:cubicBezTo>
                    <a:pt x="29" y="3"/>
                    <a:pt x="14" y="0"/>
                    <a:pt x="0" y="0"/>
                  </a:cubicBezTo>
                  <a:cubicBezTo>
                    <a:pt x="26" y="28"/>
                    <a:pt x="43" y="66"/>
                    <a:pt x="43" y="108"/>
                  </a:cubicBezTo>
                  <a:cubicBezTo>
                    <a:pt x="43" y="123"/>
                    <a:pt x="41" y="138"/>
                    <a:pt x="37" y="152"/>
                  </a:cubicBezTo>
                  <a:cubicBezTo>
                    <a:pt x="44" y="165"/>
                    <a:pt x="49" y="179"/>
                    <a:pt x="50" y="195"/>
                  </a:cubicBezTo>
                  <a:cubicBezTo>
                    <a:pt x="50" y="196"/>
                    <a:pt x="50" y="197"/>
                    <a:pt x="50" y="198"/>
                  </a:cubicBezTo>
                  <a:cubicBezTo>
                    <a:pt x="65" y="172"/>
                    <a:pt x="73" y="141"/>
                    <a:pt x="73" y="108"/>
                  </a:cubicBezTo>
                  <a:cubicBezTo>
                    <a:pt x="73" y="72"/>
                    <a:pt x="63" y="39"/>
                    <a:pt x="46" y="11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4" name="Freeform 8">
              <a:extLst>
                <a:ext uri="{FF2B5EF4-FFF2-40B4-BE49-F238E27FC236}">
                  <a16:creationId xmlns:a16="http://schemas.microsoft.com/office/drawing/2014/main" id="{012E986A-A090-1743-B088-19C13B822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67407" y="7590631"/>
              <a:ext cx="2635250" cy="2381250"/>
            </a:xfrm>
            <a:custGeom>
              <a:avLst/>
              <a:gdLst>
                <a:gd name="T0" fmla="*/ 160 w 160"/>
                <a:gd name="T1" fmla="*/ 46 h 143"/>
                <a:gd name="T2" fmla="*/ 160 w 160"/>
                <a:gd name="T3" fmla="*/ 43 h 143"/>
                <a:gd name="T4" fmla="*/ 147 w 160"/>
                <a:gd name="T5" fmla="*/ 0 h 143"/>
                <a:gd name="T6" fmla="*/ 74 w 160"/>
                <a:gd name="T7" fmla="*/ 92 h 143"/>
                <a:gd name="T8" fmla="*/ 33 w 160"/>
                <a:gd name="T9" fmla="*/ 109 h 143"/>
                <a:gd name="T10" fmla="*/ 3 w 160"/>
                <a:gd name="T11" fmla="*/ 141 h 143"/>
                <a:gd name="T12" fmla="*/ 0 w 160"/>
                <a:gd name="T13" fmla="*/ 143 h 143"/>
                <a:gd name="T14" fmla="*/ 90 w 160"/>
                <a:gd name="T15" fmla="*/ 118 h 143"/>
                <a:gd name="T16" fmla="*/ 160 w 160"/>
                <a:gd name="T17" fmla="*/ 4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143">
                  <a:moveTo>
                    <a:pt x="160" y="46"/>
                  </a:moveTo>
                  <a:cubicBezTo>
                    <a:pt x="160" y="45"/>
                    <a:pt x="160" y="44"/>
                    <a:pt x="160" y="43"/>
                  </a:cubicBezTo>
                  <a:cubicBezTo>
                    <a:pt x="159" y="27"/>
                    <a:pt x="154" y="13"/>
                    <a:pt x="147" y="0"/>
                  </a:cubicBezTo>
                  <a:cubicBezTo>
                    <a:pt x="136" y="38"/>
                    <a:pt x="111" y="71"/>
                    <a:pt x="74" y="92"/>
                  </a:cubicBezTo>
                  <a:cubicBezTo>
                    <a:pt x="61" y="100"/>
                    <a:pt x="47" y="105"/>
                    <a:pt x="33" y="109"/>
                  </a:cubicBezTo>
                  <a:cubicBezTo>
                    <a:pt x="26" y="121"/>
                    <a:pt x="16" y="132"/>
                    <a:pt x="3" y="141"/>
                  </a:cubicBezTo>
                  <a:cubicBezTo>
                    <a:pt x="2" y="142"/>
                    <a:pt x="1" y="143"/>
                    <a:pt x="0" y="143"/>
                  </a:cubicBezTo>
                  <a:cubicBezTo>
                    <a:pt x="30" y="143"/>
                    <a:pt x="61" y="135"/>
                    <a:pt x="90" y="118"/>
                  </a:cubicBezTo>
                  <a:cubicBezTo>
                    <a:pt x="120" y="101"/>
                    <a:pt x="144" y="75"/>
                    <a:pt x="160" y="46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5" name="Freeform 9">
              <a:extLst>
                <a:ext uri="{FF2B5EF4-FFF2-40B4-BE49-F238E27FC236}">
                  <a16:creationId xmlns:a16="http://schemas.microsoft.com/office/drawing/2014/main" id="{592DCAFE-E2F5-FF48-AA6E-B58A590970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7069" y="8473281"/>
              <a:ext cx="3244850" cy="1516063"/>
            </a:xfrm>
            <a:custGeom>
              <a:avLst/>
              <a:gdLst>
                <a:gd name="T0" fmla="*/ 164 w 197"/>
                <a:gd name="T1" fmla="*/ 90 h 91"/>
                <a:gd name="T2" fmla="*/ 167 w 197"/>
                <a:gd name="T3" fmla="*/ 88 h 91"/>
                <a:gd name="T4" fmla="*/ 197 w 197"/>
                <a:gd name="T5" fmla="*/ 56 h 91"/>
                <a:gd name="T6" fmla="*/ 81 w 197"/>
                <a:gd name="T7" fmla="*/ 39 h 91"/>
                <a:gd name="T8" fmla="*/ 46 w 197"/>
                <a:gd name="T9" fmla="*/ 11 h 91"/>
                <a:gd name="T10" fmla="*/ 3 w 197"/>
                <a:gd name="T11" fmla="*/ 2 h 91"/>
                <a:gd name="T12" fmla="*/ 0 w 197"/>
                <a:gd name="T13" fmla="*/ 0 h 91"/>
                <a:gd name="T14" fmla="*/ 66 w 197"/>
                <a:gd name="T15" fmla="*/ 65 h 91"/>
                <a:gd name="T16" fmla="*/ 164 w 197"/>
                <a:gd name="T17" fmla="*/ 9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91">
                  <a:moveTo>
                    <a:pt x="164" y="90"/>
                  </a:moveTo>
                  <a:cubicBezTo>
                    <a:pt x="165" y="90"/>
                    <a:pt x="166" y="89"/>
                    <a:pt x="167" y="88"/>
                  </a:cubicBezTo>
                  <a:cubicBezTo>
                    <a:pt x="180" y="79"/>
                    <a:pt x="190" y="68"/>
                    <a:pt x="197" y="56"/>
                  </a:cubicBezTo>
                  <a:cubicBezTo>
                    <a:pt x="159" y="65"/>
                    <a:pt x="118" y="60"/>
                    <a:pt x="81" y="39"/>
                  </a:cubicBezTo>
                  <a:cubicBezTo>
                    <a:pt x="68" y="31"/>
                    <a:pt x="56" y="22"/>
                    <a:pt x="46" y="11"/>
                  </a:cubicBezTo>
                  <a:cubicBezTo>
                    <a:pt x="32" y="11"/>
                    <a:pt x="17" y="8"/>
                    <a:pt x="3" y="2"/>
                  </a:cubicBezTo>
                  <a:cubicBezTo>
                    <a:pt x="2" y="1"/>
                    <a:pt x="1" y="1"/>
                    <a:pt x="0" y="0"/>
                  </a:cubicBezTo>
                  <a:cubicBezTo>
                    <a:pt x="15" y="26"/>
                    <a:pt x="38" y="49"/>
                    <a:pt x="66" y="65"/>
                  </a:cubicBezTo>
                  <a:cubicBezTo>
                    <a:pt x="97" y="83"/>
                    <a:pt x="131" y="91"/>
                    <a:pt x="164" y="9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6" name="Freeform 10">
              <a:extLst>
                <a:ext uri="{FF2B5EF4-FFF2-40B4-BE49-F238E27FC236}">
                  <a16:creationId xmlns:a16="http://schemas.microsoft.com/office/drawing/2014/main" id="{5C32156A-0B7A-E14B-B004-E6D868833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2569" y="5358606"/>
              <a:ext cx="1201737" cy="3297238"/>
            </a:xfrm>
            <a:custGeom>
              <a:avLst/>
              <a:gdLst>
                <a:gd name="T0" fmla="*/ 27 w 73"/>
                <a:gd name="T1" fmla="*/ 187 h 198"/>
                <a:gd name="T2" fmla="*/ 30 w 73"/>
                <a:gd name="T3" fmla="*/ 189 h 198"/>
                <a:gd name="T4" fmla="*/ 73 w 73"/>
                <a:gd name="T5" fmla="*/ 198 h 198"/>
                <a:gd name="T6" fmla="*/ 30 w 73"/>
                <a:gd name="T7" fmla="*/ 90 h 198"/>
                <a:gd name="T8" fmla="*/ 36 w 73"/>
                <a:gd name="T9" fmla="*/ 46 h 198"/>
                <a:gd name="T10" fmla="*/ 23 w 73"/>
                <a:gd name="T11" fmla="*/ 3 h 198"/>
                <a:gd name="T12" fmla="*/ 23 w 73"/>
                <a:gd name="T13" fmla="*/ 0 h 198"/>
                <a:gd name="T14" fmla="*/ 0 w 73"/>
                <a:gd name="T15" fmla="*/ 90 h 198"/>
                <a:gd name="T16" fmla="*/ 27 w 73"/>
                <a:gd name="T17" fmla="*/ 187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198">
                  <a:moveTo>
                    <a:pt x="27" y="187"/>
                  </a:moveTo>
                  <a:cubicBezTo>
                    <a:pt x="28" y="188"/>
                    <a:pt x="29" y="188"/>
                    <a:pt x="30" y="189"/>
                  </a:cubicBezTo>
                  <a:cubicBezTo>
                    <a:pt x="44" y="195"/>
                    <a:pt x="59" y="198"/>
                    <a:pt x="73" y="198"/>
                  </a:cubicBezTo>
                  <a:cubicBezTo>
                    <a:pt x="47" y="170"/>
                    <a:pt x="30" y="132"/>
                    <a:pt x="30" y="90"/>
                  </a:cubicBezTo>
                  <a:cubicBezTo>
                    <a:pt x="30" y="75"/>
                    <a:pt x="32" y="60"/>
                    <a:pt x="36" y="46"/>
                  </a:cubicBezTo>
                  <a:cubicBezTo>
                    <a:pt x="29" y="33"/>
                    <a:pt x="24" y="19"/>
                    <a:pt x="23" y="3"/>
                  </a:cubicBezTo>
                  <a:cubicBezTo>
                    <a:pt x="23" y="2"/>
                    <a:pt x="23" y="1"/>
                    <a:pt x="23" y="0"/>
                  </a:cubicBezTo>
                  <a:cubicBezTo>
                    <a:pt x="8" y="26"/>
                    <a:pt x="0" y="57"/>
                    <a:pt x="0" y="90"/>
                  </a:cubicBezTo>
                  <a:cubicBezTo>
                    <a:pt x="0" y="125"/>
                    <a:pt x="9" y="159"/>
                    <a:pt x="27" y="187"/>
                  </a:cubicBezTo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7" name="Freeform 11">
              <a:extLst>
                <a:ext uri="{FF2B5EF4-FFF2-40B4-BE49-F238E27FC236}">
                  <a16:creationId xmlns:a16="http://schemas.microsoft.com/office/drawing/2014/main" id="{BE3C7B6D-BFB3-9741-9C38-090113D6D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0394" y="3744119"/>
              <a:ext cx="2635250" cy="2381250"/>
            </a:xfrm>
            <a:custGeom>
              <a:avLst/>
              <a:gdLst>
                <a:gd name="T0" fmla="*/ 0 w 160"/>
                <a:gd name="T1" fmla="*/ 97 h 143"/>
                <a:gd name="T2" fmla="*/ 0 w 160"/>
                <a:gd name="T3" fmla="*/ 100 h 143"/>
                <a:gd name="T4" fmla="*/ 13 w 160"/>
                <a:gd name="T5" fmla="*/ 143 h 143"/>
                <a:gd name="T6" fmla="*/ 85 w 160"/>
                <a:gd name="T7" fmla="*/ 51 h 143"/>
                <a:gd name="T8" fmla="*/ 127 w 160"/>
                <a:gd name="T9" fmla="*/ 34 h 143"/>
                <a:gd name="T10" fmla="*/ 157 w 160"/>
                <a:gd name="T11" fmla="*/ 2 h 143"/>
                <a:gd name="T12" fmla="*/ 160 w 160"/>
                <a:gd name="T13" fmla="*/ 0 h 143"/>
                <a:gd name="T14" fmla="*/ 70 w 160"/>
                <a:gd name="T15" fmla="*/ 25 h 143"/>
                <a:gd name="T16" fmla="*/ 0 w 160"/>
                <a:gd name="T17" fmla="*/ 9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143">
                  <a:moveTo>
                    <a:pt x="0" y="97"/>
                  </a:moveTo>
                  <a:cubicBezTo>
                    <a:pt x="0" y="98"/>
                    <a:pt x="0" y="99"/>
                    <a:pt x="0" y="100"/>
                  </a:cubicBezTo>
                  <a:cubicBezTo>
                    <a:pt x="1" y="116"/>
                    <a:pt x="6" y="130"/>
                    <a:pt x="13" y="143"/>
                  </a:cubicBezTo>
                  <a:cubicBezTo>
                    <a:pt x="24" y="105"/>
                    <a:pt x="49" y="72"/>
                    <a:pt x="85" y="51"/>
                  </a:cubicBezTo>
                  <a:cubicBezTo>
                    <a:pt x="99" y="43"/>
                    <a:pt x="113" y="38"/>
                    <a:pt x="127" y="34"/>
                  </a:cubicBezTo>
                  <a:cubicBezTo>
                    <a:pt x="134" y="22"/>
                    <a:pt x="144" y="11"/>
                    <a:pt x="157" y="2"/>
                  </a:cubicBezTo>
                  <a:cubicBezTo>
                    <a:pt x="158" y="1"/>
                    <a:pt x="159" y="0"/>
                    <a:pt x="160" y="0"/>
                  </a:cubicBezTo>
                  <a:cubicBezTo>
                    <a:pt x="130" y="0"/>
                    <a:pt x="99" y="8"/>
                    <a:pt x="70" y="25"/>
                  </a:cubicBezTo>
                  <a:cubicBezTo>
                    <a:pt x="40" y="42"/>
                    <a:pt x="16" y="68"/>
                    <a:pt x="0" y="97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2" name="Lekerekített téglalap 1">
            <a:extLst>
              <a:ext uri="{FF2B5EF4-FFF2-40B4-BE49-F238E27FC236}">
                <a16:creationId xmlns:a16="http://schemas.microsoft.com/office/drawing/2014/main" id="{01953AE3-7529-C340-B74A-145D130CB662}"/>
              </a:ext>
            </a:extLst>
          </p:cNvPr>
          <p:cNvSpPr/>
          <p:nvPr/>
        </p:nvSpPr>
        <p:spPr>
          <a:xfrm>
            <a:off x="3670419" y="6033975"/>
            <a:ext cx="8304463" cy="705028"/>
          </a:xfrm>
          <a:prstGeom prst="round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EA1921"/>
                </a:solidFill>
                <a:latin typeface="Century Gothic" panose="020B0502020202020204" pitchFamily="34" charset="0"/>
              </a:rPr>
              <a:t>Few clicks and data turns into information</a:t>
            </a:r>
          </a:p>
        </p:txBody>
      </p:sp>
      <p:pic>
        <p:nvPicPr>
          <p:cNvPr id="111" name="Picture 2" descr="57d50a8f-0772-4bff-adcb-34d3fe3f8bdb@ubm">
            <a:extLst>
              <a:ext uri="{FF2B5EF4-FFF2-40B4-BE49-F238E27FC236}">
                <a16:creationId xmlns:a16="http://schemas.microsoft.com/office/drawing/2014/main" id="{6467D409-A59E-AB4B-9CEF-9D44352E0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01" y="264115"/>
            <a:ext cx="3308399" cy="70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48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" grpId="0" animBg="1"/>
      <p:bldP spid="26" grpId="0" animBg="1"/>
      <p:bldP spid="80" grpId="0"/>
      <p:bldP spid="81" grpId="0"/>
      <p:bldP spid="82" grpId="0"/>
      <p:bldP spid="83" grpId="0"/>
      <p:bldP spid="84" grpId="0"/>
      <p:bldP spid="85" grpId="0"/>
      <p:bldP spid="88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06816C4F-908C-6445-9F45-BF94C15D8497}"/>
              </a:ext>
            </a:extLst>
          </p:cNvPr>
          <p:cNvGrpSpPr/>
          <p:nvPr/>
        </p:nvGrpSpPr>
        <p:grpSpPr>
          <a:xfrm>
            <a:off x="0" y="0"/>
            <a:ext cx="12192000" cy="6888591"/>
            <a:chOff x="0" y="-1"/>
            <a:chExt cx="12192000" cy="6888591"/>
          </a:xfrm>
        </p:grpSpPr>
        <p:pic>
          <p:nvPicPr>
            <p:cNvPr id="3" name="Kép 2">
              <a:extLst>
                <a:ext uri="{FF2B5EF4-FFF2-40B4-BE49-F238E27FC236}">
                  <a16:creationId xmlns:a16="http://schemas.microsoft.com/office/drawing/2014/main" id="{8AEAC189-6729-9F4C-8005-F986A8023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80" b="96811"/>
            <a:stretch/>
          </p:blipFill>
          <p:spPr>
            <a:xfrm>
              <a:off x="0" y="0"/>
              <a:ext cx="8818076" cy="186149"/>
            </a:xfrm>
            <a:prstGeom prst="rect">
              <a:avLst/>
            </a:prstGeom>
          </p:spPr>
        </p:pic>
        <p:pic>
          <p:nvPicPr>
            <p:cNvPr id="13" name="Kép 12">
              <a:extLst>
                <a:ext uri="{FF2B5EF4-FFF2-40B4-BE49-F238E27FC236}">
                  <a16:creationId xmlns:a16="http://schemas.microsoft.com/office/drawing/2014/main" id="{1AE3F38E-799B-B341-B351-802ABF57D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07" b="96811"/>
            <a:stretch/>
          </p:blipFill>
          <p:spPr>
            <a:xfrm>
              <a:off x="8311080" y="0"/>
              <a:ext cx="3880919" cy="186149"/>
            </a:xfrm>
            <a:prstGeom prst="rect">
              <a:avLst/>
            </a:prstGeom>
          </p:spPr>
        </p:pic>
        <p:pic>
          <p:nvPicPr>
            <p:cNvPr id="6" name="Kép 5">
              <a:extLst>
                <a:ext uri="{FF2B5EF4-FFF2-40B4-BE49-F238E27FC236}">
                  <a16:creationId xmlns:a16="http://schemas.microsoft.com/office/drawing/2014/main" id="{94836F62-8117-3140-BCC8-339CF881BA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86" t="92590" r="20946"/>
            <a:stretch/>
          </p:blipFill>
          <p:spPr>
            <a:xfrm>
              <a:off x="2806574" y="6373640"/>
              <a:ext cx="7013268" cy="497621"/>
            </a:xfrm>
            <a:prstGeom prst="rect">
              <a:avLst/>
            </a:prstGeom>
          </p:spPr>
        </p:pic>
        <p:pic>
          <p:nvPicPr>
            <p:cNvPr id="14" name="Kép 13">
              <a:extLst>
                <a:ext uri="{FF2B5EF4-FFF2-40B4-BE49-F238E27FC236}">
                  <a16:creationId xmlns:a16="http://schemas.microsoft.com/office/drawing/2014/main" id="{C74C88DD-D4D6-9F40-A408-3290D78612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13" t="299" r="25573" b="96513"/>
            <a:stretch/>
          </p:blipFill>
          <p:spPr>
            <a:xfrm>
              <a:off x="6652787" y="0"/>
              <a:ext cx="2785450" cy="186149"/>
            </a:xfrm>
            <a:prstGeom prst="rect">
              <a:avLst/>
            </a:prstGeom>
          </p:spPr>
        </p:pic>
        <p:pic>
          <p:nvPicPr>
            <p:cNvPr id="15" name="Kép 14">
              <a:extLst>
                <a:ext uri="{FF2B5EF4-FFF2-40B4-BE49-F238E27FC236}">
                  <a16:creationId xmlns:a16="http://schemas.microsoft.com/office/drawing/2014/main" id="{67680B3B-8820-4847-9D6C-7B3FCAB68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67" t="1174"/>
            <a:stretch/>
          </p:blipFill>
          <p:spPr>
            <a:xfrm>
              <a:off x="9741529" y="-1"/>
              <a:ext cx="2450471" cy="6888591"/>
            </a:xfrm>
            <a:prstGeom prst="rect">
              <a:avLst/>
            </a:prstGeom>
          </p:spPr>
        </p:pic>
        <p:pic>
          <p:nvPicPr>
            <p:cNvPr id="16" name="Kép 15">
              <a:extLst>
                <a:ext uri="{FF2B5EF4-FFF2-40B4-BE49-F238E27FC236}">
                  <a16:creationId xmlns:a16="http://schemas.microsoft.com/office/drawing/2014/main" id="{9B9AD0C0-AEFC-1648-B674-3A705E5AA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86" t="11837" r="20946" b="18981"/>
            <a:stretch/>
          </p:blipFill>
          <p:spPr>
            <a:xfrm>
              <a:off x="6188881" y="1656551"/>
              <a:ext cx="5023328" cy="3327734"/>
            </a:xfrm>
            <a:prstGeom prst="rect">
              <a:avLst/>
            </a:prstGeom>
          </p:spPr>
        </p:pic>
        <p:pic>
          <p:nvPicPr>
            <p:cNvPr id="17" name="Kép 16">
              <a:extLst>
                <a:ext uri="{FF2B5EF4-FFF2-40B4-BE49-F238E27FC236}">
                  <a16:creationId xmlns:a16="http://schemas.microsoft.com/office/drawing/2014/main" id="{85272EC4-AECB-434C-A2BB-56091D7C4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67" t="1174" b="70230"/>
            <a:stretch/>
          </p:blipFill>
          <p:spPr>
            <a:xfrm>
              <a:off x="9741529" y="0"/>
              <a:ext cx="2450471" cy="1993272"/>
            </a:xfrm>
            <a:prstGeom prst="rect">
              <a:avLst/>
            </a:prstGeom>
          </p:spPr>
        </p:pic>
        <p:pic>
          <p:nvPicPr>
            <p:cNvPr id="18" name="Kép 17">
              <a:extLst>
                <a:ext uri="{FF2B5EF4-FFF2-40B4-BE49-F238E27FC236}">
                  <a16:creationId xmlns:a16="http://schemas.microsoft.com/office/drawing/2014/main" id="{793819ED-FDA9-4B4A-9BA5-BB519E5B67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60780" r="75427"/>
            <a:stretch/>
          </p:blipFill>
          <p:spPr>
            <a:xfrm>
              <a:off x="0" y="4179071"/>
              <a:ext cx="3277354" cy="2698061"/>
            </a:xfrm>
            <a:prstGeom prst="rect">
              <a:avLst/>
            </a:prstGeom>
          </p:spPr>
        </p:pic>
        <p:pic>
          <p:nvPicPr>
            <p:cNvPr id="11" name="Kép 10">
              <a:extLst>
                <a:ext uri="{FF2B5EF4-FFF2-40B4-BE49-F238E27FC236}">
                  <a16:creationId xmlns:a16="http://schemas.microsoft.com/office/drawing/2014/main" id="{3F312C8C-70A6-4044-8827-3547C1C755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52" t="10028" r="21281" b="20207"/>
            <a:stretch/>
          </p:blipFill>
          <p:spPr>
            <a:xfrm>
              <a:off x="862260" y="1528661"/>
              <a:ext cx="5023329" cy="3374577"/>
            </a:xfrm>
            <a:prstGeom prst="rect">
              <a:avLst/>
            </a:prstGeom>
          </p:spPr>
        </p:pic>
      </p:grpSp>
      <p:sp>
        <p:nvSpPr>
          <p:cNvPr id="19" name="Téglalap 18">
            <a:extLst>
              <a:ext uri="{FF2B5EF4-FFF2-40B4-BE49-F238E27FC236}">
                <a16:creationId xmlns:a16="http://schemas.microsoft.com/office/drawing/2014/main" id="{2C3F02EC-FF9A-7744-A623-FB4981B9905E}"/>
              </a:ext>
            </a:extLst>
          </p:cNvPr>
          <p:cNvSpPr/>
          <p:nvPr/>
        </p:nvSpPr>
        <p:spPr>
          <a:xfrm>
            <a:off x="8220546" y="6175281"/>
            <a:ext cx="39684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1000" dirty="0">
                <a:solidFill>
                  <a:srgbClr val="002060"/>
                </a:solidFill>
              </a:rPr>
              <a:t>https://</a:t>
            </a:r>
            <a:r>
              <a:rPr lang="hu-HU" sz="1000" dirty="0" err="1">
                <a:solidFill>
                  <a:srgbClr val="002060"/>
                </a:solidFill>
              </a:rPr>
              <a:t>www.efsa.europa.eu</a:t>
            </a:r>
            <a:r>
              <a:rPr lang="hu-HU" sz="1000" dirty="0">
                <a:solidFill>
                  <a:srgbClr val="002060"/>
                </a:solidFill>
              </a:rPr>
              <a:t>/en/</a:t>
            </a:r>
            <a:r>
              <a:rPr lang="hu-HU" sz="1000" dirty="0" err="1">
                <a:solidFill>
                  <a:srgbClr val="002060"/>
                </a:solidFill>
              </a:rPr>
              <a:t>interactive-pages</a:t>
            </a:r>
            <a:r>
              <a:rPr lang="hu-HU" sz="1000" dirty="0">
                <a:solidFill>
                  <a:srgbClr val="002060"/>
                </a:solidFill>
              </a:rPr>
              <a:t>/AMR-Report-2017</a:t>
            </a:r>
          </a:p>
        </p:txBody>
      </p:sp>
    </p:spTree>
    <p:extLst>
      <p:ext uri="{BB962C8B-B14F-4D97-AF65-F5344CB8AC3E}">
        <p14:creationId xmlns:p14="http://schemas.microsoft.com/office/powerpoint/2010/main" val="921052243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169">
            <a:extLst>
              <a:ext uri="{FF2B5EF4-FFF2-40B4-BE49-F238E27FC236}">
                <a16:creationId xmlns:a16="http://schemas.microsoft.com/office/drawing/2014/main" id="{A9739813-F4A2-4E2D-951C-0E48E8BABF38}"/>
              </a:ext>
            </a:extLst>
          </p:cNvPr>
          <p:cNvSpPr/>
          <p:nvPr/>
        </p:nvSpPr>
        <p:spPr>
          <a:xfrm>
            <a:off x="7141340" y="2400283"/>
            <a:ext cx="5703061" cy="2221636"/>
          </a:xfrm>
          <a:prstGeom prst="rect">
            <a:avLst/>
          </a:prstGeom>
          <a:solidFill>
            <a:schemeClr val="tx1">
              <a:lumMod val="10000"/>
              <a:lumOff val="9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82" name="Picture 181">
            <a:extLst>
              <a:ext uri="{FF2B5EF4-FFF2-40B4-BE49-F238E27FC236}">
                <a16:creationId xmlns:a16="http://schemas.microsoft.com/office/drawing/2014/main" id="{4A0EB587-9686-41DA-8607-5FBBFB12C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94314" y="3387709"/>
            <a:ext cx="4403372" cy="2446938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412B2785-4C26-40F9-B020-37498B4B0809}"/>
              </a:ext>
            </a:extLst>
          </p:cNvPr>
          <p:cNvGrpSpPr/>
          <p:nvPr/>
        </p:nvGrpSpPr>
        <p:grpSpPr>
          <a:xfrm>
            <a:off x="2198070" y="4869917"/>
            <a:ext cx="4226243" cy="1829750"/>
            <a:chOff x="6329898" y="9723685"/>
            <a:chExt cx="6386138" cy="2743937"/>
          </a:xfrm>
        </p:grpSpPr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CC43381C-DDB6-479B-A535-E87107E484E5}"/>
                </a:ext>
              </a:extLst>
            </p:cNvPr>
            <p:cNvCxnSpPr>
              <a:cxnSpLocks/>
            </p:cNvCxnSpPr>
            <p:nvPr/>
          </p:nvCxnSpPr>
          <p:spPr>
            <a:xfrm>
              <a:off x="12193588" y="9723685"/>
              <a:ext cx="0" cy="219640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214F2987-E1AF-4FBB-8D6D-6748715CC8E6}"/>
                </a:ext>
              </a:extLst>
            </p:cNvPr>
            <p:cNvSpPr/>
            <p:nvPr/>
          </p:nvSpPr>
          <p:spPr>
            <a:xfrm>
              <a:off x="11671139" y="11422725"/>
              <a:ext cx="1044897" cy="1044897"/>
            </a:xfrm>
            <a:prstGeom prst="ellipse">
              <a:avLst/>
            </a:prstGeom>
            <a:solidFill>
              <a:schemeClr val="tx2"/>
            </a:solidFill>
            <a:ln w="88900">
              <a:solidFill>
                <a:schemeClr val="tx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FFFFFF"/>
                </a:solidFill>
                <a:latin typeface="dt-business-03" panose="02000509000000000000" pitchFamily="49" charset="0"/>
              </a:endParaRP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7E546237-1C94-4B92-80DE-66516BE61899}"/>
                </a:ext>
              </a:extLst>
            </p:cNvPr>
            <p:cNvSpPr txBox="1"/>
            <p:nvPr/>
          </p:nvSpPr>
          <p:spPr>
            <a:xfrm>
              <a:off x="6329898" y="11005683"/>
              <a:ext cx="5029907" cy="1107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bg2"/>
                  </a:solidFill>
                </a:rPr>
                <a:t>Robustness and animal health</a:t>
              </a:r>
            </a:p>
            <a:p>
              <a:pPr algn="r"/>
              <a:r>
                <a:rPr lang="en-US" sz="1200" dirty="0"/>
                <a:t>Robust genetics</a:t>
              </a:r>
            </a:p>
            <a:p>
              <a:pPr algn="r"/>
              <a:r>
                <a:rPr lang="en-US" sz="1200" dirty="0"/>
                <a:t> Animal Health Status, prevention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2C3020AF-0448-47F8-95D6-F425A3E0B8D6}"/>
              </a:ext>
            </a:extLst>
          </p:cNvPr>
          <p:cNvGrpSpPr/>
          <p:nvPr/>
        </p:nvGrpSpPr>
        <p:grpSpPr>
          <a:xfrm>
            <a:off x="1108860" y="4063893"/>
            <a:ext cx="3888134" cy="911533"/>
            <a:chOff x="2218007" y="8127949"/>
            <a:chExt cx="7777281" cy="1823303"/>
          </a:xfrm>
        </p:grpSpPr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BD0D6707-94D3-4D9A-8EBC-08EAA28F3C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97256" y="8127949"/>
              <a:ext cx="2098032" cy="1118994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41A82328-CD77-4C99-8D63-7B2EDBD34926}"/>
                </a:ext>
              </a:extLst>
            </p:cNvPr>
            <p:cNvSpPr/>
            <p:nvPr/>
          </p:nvSpPr>
          <p:spPr>
            <a:xfrm>
              <a:off x="7376552" y="8712474"/>
              <a:ext cx="1044897" cy="1044897"/>
            </a:xfrm>
            <a:prstGeom prst="ellipse">
              <a:avLst/>
            </a:prstGeom>
            <a:solidFill>
              <a:schemeClr val="tx2"/>
            </a:solidFill>
            <a:ln w="88900">
              <a:solidFill>
                <a:schemeClr val="tx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FFFFFF"/>
                </a:solidFill>
                <a:latin typeface="dt-business-03" panose="02000509000000000000" pitchFamily="49" charset="0"/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29A232C9-A44B-4B6E-842A-30A715830FA9}"/>
                </a:ext>
              </a:extLst>
            </p:cNvPr>
            <p:cNvSpPr txBox="1"/>
            <p:nvPr/>
          </p:nvSpPr>
          <p:spPr>
            <a:xfrm>
              <a:off x="2218007" y="8473732"/>
              <a:ext cx="5029905" cy="1477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bg2"/>
                  </a:solidFill>
                </a:rPr>
                <a:t>Farm technology</a:t>
              </a:r>
            </a:p>
            <a:p>
              <a:pPr algn="r"/>
              <a:r>
                <a:rPr lang="en-US" sz="1200" dirty="0"/>
                <a:t>Permanent ideal environment for healthy growth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7487A5F-6C22-478F-A124-EC3D2B2D35E9}"/>
              </a:ext>
            </a:extLst>
          </p:cNvPr>
          <p:cNvGrpSpPr/>
          <p:nvPr/>
        </p:nvGrpSpPr>
        <p:grpSpPr>
          <a:xfrm>
            <a:off x="2280263" y="226338"/>
            <a:ext cx="4159120" cy="2084968"/>
            <a:chOff x="6329898" y="1511403"/>
            <a:chExt cx="6386138" cy="3110917"/>
          </a:xfrm>
        </p:grpSpPr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199D3F03-DFA9-4DE4-B025-BD3BCE204DD4}"/>
                </a:ext>
              </a:extLst>
            </p:cNvPr>
            <p:cNvCxnSpPr>
              <a:cxnSpLocks/>
            </p:cNvCxnSpPr>
            <p:nvPr/>
          </p:nvCxnSpPr>
          <p:spPr>
            <a:xfrm>
              <a:off x="12193588" y="2425913"/>
              <a:ext cx="0" cy="219640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26B56698-0737-415A-86C2-5D91B6D33B82}"/>
                </a:ext>
              </a:extLst>
            </p:cNvPr>
            <p:cNvSpPr/>
            <p:nvPr/>
          </p:nvSpPr>
          <p:spPr>
            <a:xfrm>
              <a:off x="11671139" y="1928445"/>
              <a:ext cx="1044897" cy="1044897"/>
            </a:xfrm>
            <a:prstGeom prst="ellipse">
              <a:avLst/>
            </a:prstGeom>
            <a:solidFill>
              <a:schemeClr val="tx2"/>
            </a:solidFill>
            <a:ln w="88900">
              <a:solidFill>
                <a:schemeClr val="tx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FFFFFF"/>
                </a:solidFill>
                <a:latin typeface="dt-business-03" panose="02000509000000000000" pitchFamily="49" charset="0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C0795052-DCA3-41AC-B9D7-CB4D4437EA13}"/>
                </a:ext>
              </a:extLst>
            </p:cNvPr>
            <p:cNvSpPr txBox="1"/>
            <p:nvPr/>
          </p:nvSpPr>
          <p:spPr>
            <a:xfrm>
              <a:off x="6329898" y="1511403"/>
              <a:ext cx="5029905" cy="1377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bg2"/>
                  </a:solidFill>
                </a:rPr>
                <a:t>Precísion Livestock Farming</a:t>
              </a:r>
            </a:p>
            <a:p>
              <a:pPr algn="r"/>
              <a:r>
                <a:rPr lang="en-US" sz="1200" dirty="0"/>
                <a:t>Next big step forward is making decision based on real time data to cross borders for sustainability and profit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730E87E-200B-4F98-8F65-193D68FB6B57}"/>
              </a:ext>
            </a:extLst>
          </p:cNvPr>
          <p:cNvGrpSpPr/>
          <p:nvPr/>
        </p:nvGrpSpPr>
        <p:grpSpPr>
          <a:xfrm>
            <a:off x="1233771" y="1858102"/>
            <a:ext cx="3509821" cy="923330"/>
            <a:chOff x="2467861" y="3715794"/>
            <a:chExt cx="7020557" cy="1846901"/>
          </a:xfrm>
        </p:grpSpPr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46F544D8-1D40-4126-A0F8-D99322DA9EED}"/>
                </a:ext>
              </a:extLst>
            </p:cNvPr>
            <p:cNvCxnSpPr>
              <a:cxnSpLocks/>
            </p:cNvCxnSpPr>
            <p:nvPr/>
          </p:nvCxnSpPr>
          <p:spPr>
            <a:xfrm>
              <a:off x="7897256" y="4476985"/>
              <a:ext cx="1591162" cy="828328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55F17C52-2B72-45D3-A1F9-9F7AF41B1C82}"/>
                </a:ext>
              </a:extLst>
            </p:cNvPr>
            <p:cNvSpPr/>
            <p:nvPr/>
          </p:nvSpPr>
          <p:spPr>
            <a:xfrm>
              <a:off x="7751266" y="4132836"/>
              <a:ext cx="1044897" cy="1044897"/>
            </a:xfrm>
            <a:prstGeom prst="ellipse">
              <a:avLst/>
            </a:prstGeom>
            <a:solidFill>
              <a:schemeClr val="tx2"/>
            </a:solidFill>
            <a:ln w="88900">
              <a:solidFill>
                <a:schemeClr val="tx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FFFFFF"/>
                </a:solidFill>
                <a:latin typeface="dt-business-03" panose="02000509000000000000" pitchFamily="49" charset="0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818C92A0-38FB-49AA-A32B-81BD39468C05}"/>
                </a:ext>
              </a:extLst>
            </p:cNvPr>
            <p:cNvSpPr txBox="1"/>
            <p:nvPr/>
          </p:nvSpPr>
          <p:spPr>
            <a:xfrm>
              <a:off x="2467861" y="3715794"/>
              <a:ext cx="5029906" cy="1846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bg2"/>
                  </a:solidFill>
                </a:rPr>
                <a:t>Farm management</a:t>
              </a:r>
            </a:p>
            <a:p>
              <a:pPr algn="r"/>
              <a:r>
                <a:rPr lang="en-US" sz="1200" dirty="0"/>
                <a:t>Sofisticated technology standards, but the circumstances are not standard at all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EDA6F92-4BB3-4FA7-AD01-639541BAEEC2}"/>
              </a:ext>
            </a:extLst>
          </p:cNvPr>
          <p:cNvGrpSpPr/>
          <p:nvPr/>
        </p:nvGrpSpPr>
        <p:grpSpPr>
          <a:xfrm>
            <a:off x="523929" y="3043068"/>
            <a:ext cx="4584617" cy="738664"/>
            <a:chOff x="225421" y="3853332"/>
            <a:chExt cx="9170427" cy="1477521"/>
          </a:xfrm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F4EB6F9F-BB91-4EB5-956D-2640BEDF8DF4}"/>
                </a:ext>
              </a:extLst>
            </p:cNvPr>
            <p:cNvSpPr/>
            <p:nvPr/>
          </p:nvSpPr>
          <p:spPr>
            <a:xfrm>
              <a:off x="5383966" y="4092075"/>
              <a:ext cx="1044897" cy="1044897"/>
            </a:xfrm>
            <a:prstGeom prst="ellipse">
              <a:avLst/>
            </a:prstGeom>
            <a:solidFill>
              <a:schemeClr val="tx2"/>
            </a:solidFill>
            <a:ln w="88900">
              <a:solidFill>
                <a:schemeClr val="tx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FFFFFF"/>
                </a:solidFill>
                <a:latin typeface="dt-business-03" panose="02000509000000000000" pitchFamily="49" charset="0"/>
              </a:endParaRPr>
            </a:p>
          </p:txBody>
        </p: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36FB0D8A-6437-4A0E-BED3-302A1B2D4A4E}"/>
                </a:ext>
              </a:extLst>
            </p:cNvPr>
            <p:cNvCxnSpPr>
              <a:cxnSpLocks/>
              <a:stCxn id="133" idx="6"/>
            </p:cNvCxnSpPr>
            <p:nvPr/>
          </p:nvCxnSpPr>
          <p:spPr>
            <a:xfrm>
              <a:off x="6428863" y="4614524"/>
              <a:ext cx="296698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0ACD2B0E-FB16-4723-AD0F-3F1DC2032D12}"/>
                </a:ext>
              </a:extLst>
            </p:cNvPr>
            <p:cNvSpPr txBox="1"/>
            <p:nvPr/>
          </p:nvSpPr>
          <p:spPr>
            <a:xfrm>
              <a:off x="225421" y="3853332"/>
              <a:ext cx="5029904" cy="1477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bg2"/>
                  </a:solidFill>
                </a:rPr>
                <a:t>SMART tools</a:t>
              </a:r>
            </a:p>
            <a:p>
              <a:pPr algn="r"/>
              <a:r>
                <a:rPr lang="en-US" sz="1200" dirty="0"/>
                <a:t>Without organized, structured data, expensive gadgets ?</a:t>
              </a:r>
            </a:p>
          </p:txBody>
        </p:sp>
      </p:grpSp>
      <p:grpSp>
        <p:nvGrpSpPr>
          <p:cNvPr id="1074" name="Group 1073">
            <a:extLst>
              <a:ext uri="{FF2B5EF4-FFF2-40B4-BE49-F238E27FC236}">
                <a16:creationId xmlns:a16="http://schemas.microsoft.com/office/drawing/2014/main" id="{B73088CF-E5AD-498B-9A2D-6DB599322DE7}"/>
              </a:ext>
            </a:extLst>
          </p:cNvPr>
          <p:cNvGrpSpPr/>
          <p:nvPr/>
        </p:nvGrpSpPr>
        <p:grpSpPr>
          <a:xfrm>
            <a:off x="4362618" y="1694593"/>
            <a:ext cx="3466764" cy="3468814"/>
            <a:chOff x="8166893" y="2828925"/>
            <a:chExt cx="8053388" cy="8058151"/>
          </a:xfrm>
        </p:grpSpPr>
        <p:sp>
          <p:nvSpPr>
            <p:cNvPr id="1036" name="Oval 44">
              <a:extLst>
                <a:ext uri="{FF2B5EF4-FFF2-40B4-BE49-F238E27FC236}">
                  <a16:creationId xmlns:a16="http://schemas.microsoft.com/office/drawing/2014/main" id="{74BC3C01-67EA-4E95-8E88-8C54B81C6B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6893" y="2828925"/>
              <a:ext cx="8053388" cy="805815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  <p:sp>
          <p:nvSpPr>
            <p:cNvPr id="1037" name="Oval 45">
              <a:extLst>
                <a:ext uri="{FF2B5EF4-FFF2-40B4-BE49-F238E27FC236}">
                  <a16:creationId xmlns:a16="http://schemas.microsoft.com/office/drawing/2014/main" id="{0DBEA0F8-14C5-491D-9DEB-62B323832B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1855" y="3163888"/>
              <a:ext cx="7385050" cy="7388225"/>
            </a:xfrm>
            <a:prstGeom prst="ellipse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1F856CD-C48B-45EE-B9F2-FF1E1CA79C77}"/>
              </a:ext>
            </a:extLst>
          </p:cNvPr>
          <p:cNvGrpSpPr/>
          <p:nvPr/>
        </p:nvGrpSpPr>
        <p:grpSpPr>
          <a:xfrm>
            <a:off x="4549522" y="1881838"/>
            <a:ext cx="3092957" cy="3094324"/>
            <a:chOff x="9100228" y="3763273"/>
            <a:chExt cx="6186720" cy="6189453"/>
          </a:xfrm>
        </p:grpSpPr>
        <p:sp>
          <p:nvSpPr>
            <p:cNvPr id="92" name="Freeform 46">
              <a:extLst>
                <a:ext uri="{FF2B5EF4-FFF2-40B4-BE49-F238E27FC236}">
                  <a16:creationId xmlns:a16="http://schemas.microsoft.com/office/drawing/2014/main" id="{0E7E0CD5-E5BA-442F-9109-0FA0F00EA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0228" y="3763273"/>
              <a:ext cx="6186720" cy="6189453"/>
            </a:xfrm>
            <a:custGeom>
              <a:avLst/>
              <a:gdLst>
                <a:gd name="T0" fmla="*/ 183 w 215"/>
                <a:gd name="T1" fmla="*/ 32 h 215"/>
                <a:gd name="T2" fmla="*/ 107 w 215"/>
                <a:gd name="T3" fmla="*/ 0 h 215"/>
                <a:gd name="T4" fmla="*/ 31 w 215"/>
                <a:gd name="T5" fmla="*/ 32 h 215"/>
                <a:gd name="T6" fmla="*/ 0 w 215"/>
                <a:gd name="T7" fmla="*/ 108 h 215"/>
                <a:gd name="T8" fmla="*/ 31 w 215"/>
                <a:gd name="T9" fmla="*/ 184 h 215"/>
                <a:gd name="T10" fmla="*/ 107 w 215"/>
                <a:gd name="T11" fmla="*/ 215 h 215"/>
                <a:gd name="T12" fmla="*/ 183 w 215"/>
                <a:gd name="T13" fmla="*/ 184 h 215"/>
                <a:gd name="T14" fmla="*/ 215 w 215"/>
                <a:gd name="T15" fmla="*/ 108 h 215"/>
                <a:gd name="T16" fmla="*/ 183 w 215"/>
                <a:gd name="T17" fmla="*/ 32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5" h="215">
                  <a:moveTo>
                    <a:pt x="183" y="32"/>
                  </a:moveTo>
                  <a:cubicBezTo>
                    <a:pt x="163" y="11"/>
                    <a:pt x="136" y="0"/>
                    <a:pt x="107" y="0"/>
                  </a:cubicBezTo>
                  <a:cubicBezTo>
                    <a:pt x="79" y="0"/>
                    <a:pt x="52" y="11"/>
                    <a:pt x="31" y="32"/>
                  </a:cubicBezTo>
                  <a:cubicBezTo>
                    <a:pt x="11" y="52"/>
                    <a:pt x="0" y="79"/>
                    <a:pt x="0" y="108"/>
                  </a:cubicBezTo>
                  <a:cubicBezTo>
                    <a:pt x="0" y="136"/>
                    <a:pt x="11" y="163"/>
                    <a:pt x="31" y="184"/>
                  </a:cubicBezTo>
                  <a:cubicBezTo>
                    <a:pt x="52" y="204"/>
                    <a:pt x="79" y="215"/>
                    <a:pt x="107" y="215"/>
                  </a:cubicBezTo>
                  <a:cubicBezTo>
                    <a:pt x="136" y="215"/>
                    <a:pt x="163" y="204"/>
                    <a:pt x="183" y="184"/>
                  </a:cubicBezTo>
                  <a:cubicBezTo>
                    <a:pt x="204" y="163"/>
                    <a:pt x="215" y="136"/>
                    <a:pt x="215" y="108"/>
                  </a:cubicBezTo>
                  <a:cubicBezTo>
                    <a:pt x="215" y="79"/>
                    <a:pt x="204" y="52"/>
                    <a:pt x="183" y="3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2F2E6704-C918-460E-BF7E-8DB1A016EBAC}"/>
                </a:ext>
              </a:extLst>
            </p:cNvPr>
            <p:cNvSpPr/>
            <p:nvPr/>
          </p:nvSpPr>
          <p:spPr>
            <a:xfrm>
              <a:off x="12049130" y="6713543"/>
              <a:ext cx="288915" cy="288915"/>
            </a:xfrm>
            <a:prstGeom prst="ellipse">
              <a:avLst/>
            </a:prstGeom>
            <a:solidFill>
              <a:schemeClr val="bg2"/>
            </a:solidFill>
            <a:ln w="88900">
              <a:solidFill>
                <a:schemeClr val="accent6">
                  <a:lumMod val="50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  <a:latin typeface="dt-business-03" panose="02000509000000000000" pitchFamily="49" charset="0"/>
              </a:endParaRPr>
            </a:p>
          </p:txBody>
        </p:sp>
      </p:grpSp>
      <p:sp>
        <p:nvSpPr>
          <p:cNvPr id="171" name="TextBox 170">
            <a:extLst>
              <a:ext uri="{FF2B5EF4-FFF2-40B4-BE49-F238E27FC236}">
                <a16:creationId xmlns:a16="http://schemas.microsoft.com/office/drawing/2014/main" id="{A2C5F291-57CD-47F9-8DCC-CA4F7384A4AA}"/>
              </a:ext>
            </a:extLst>
          </p:cNvPr>
          <p:cNvSpPr txBox="1"/>
          <p:nvPr/>
        </p:nvSpPr>
        <p:spPr>
          <a:xfrm>
            <a:off x="8248067" y="2683096"/>
            <a:ext cx="3109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Breeds and farm technology are already available, only matter of return on investment if it is applicable for production. 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7A174CA-265C-43BE-B845-420A75CBB989}"/>
              </a:ext>
            </a:extLst>
          </p:cNvPr>
          <p:cNvGrpSpPr/>
          <p:nvPr/>
        </p:nvGrpSpPr>
        <p:grpSpPr>
          <a:xfrm>
            <a:off x="4600588" y="1933588"/>
            <a:ext cx="2990825" cy="2990825"/>
            <a:chOff x="9202373" y="3866786"/>
            <a:chExt cx="5982428" cy="5982428"/>
          </a:xfrm>
        </p:grpSpPr>
        <p:grpSp>
          <p:nvGrpSpPr>
            <p:cNvPr id="1083" name="Group 1082">
              <a:extLst>
                <a:ext uri="{FF2B5EF4-FFF2-40B4-BE49-F238E27FC236}">
                  <a16:creationId xmlns:a16="http://schemas.microsoft.com/office/drawing/2014/main" id="{368576F7-A3C5-49EB-B5C7-7EFCDCD57763}"/>
                </a:ext>
              </a:extLst>
            </p:cNvPr>
            <p:cNvGrpSpPr/>
            <p:nvPr/>
          </p:nvGrpSpPr>
          <p:grpSpPr>
            <a:xfrm>
              <a:off x="12154319" y="3866786"/>
              <a:ext cx="78536" cy="5982428"/>
              <a:chOff x="12147983" y="3382622"/>
              <a:chExt cx="91209" cy="6947769"/>
            </a:xfrm>
          </p:grpSpPr>
          <p:sp>
            <p:nvSpPr>
              <p:cNvPr id="1082" name="Arrow: Pentagon 1081">
                <a:extLst>
                  <a:ext uri="{FF2B5EF4-FFF2-40B4-BE49-F238E27FC236}">
                    <a16:creationId xmlns:a16="http://schemas.microsoft.com/office/drawing/2014/main" id="{D5C89C07-ACF9-4C22-8BA1-FCC5BC142B3C}"/>
                  </a:ext>
                </a:extLst>
              </p:cNvPr>
              <p:cNvSpPr/>
              <p:nvPr/>
            </p:nvSpPr>
            <p:spPr>
              <a:xfrm rot="16200000">
                <a:off x="12047803" y="34828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94" name="Arrow: Pentagon 93">
                <a:extLst>
                  <a:ext uri="{FF2B5EF4-FFF2-40B4-BE49-F238E27FC236}">
                    <a16:creationId xmlns:a16="http://schemas.microsoft.com/office/drawing/2014/main" id="{7FC1CD18-19F0-4282-8711-0AD3A2FA24F4}"/>
                  </a:ext>
                </a:extLst>
              </p:cNvPr>
              <p:cNvSpPr/>
              <p:nvPr/>
            </p:nvSpPr>
            <p:spPr>
              <a:xfrm rot="5400000" flipV="1">
                <a:off x="12047803" y="101390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37C3A9CE-1615-4D4B-9FEA-69885165C10E}"/>
                </a:ext>
              </a:extLst>
            </p:cNvPr>
            <p:cNvGrpSpPr/>
            <p:nvPr/>
          </p:nvGrpSpPr>
          <p:grpSpPr>
            <a:xfrm rot="1800000">
              <a:off x="12154319" y="3866786"/>
              <a:ext cx="78536" cy="5982428"/>
              <a:chOff x="12147983" y="3382622"/>
              <a:chExt cx="91209" cy="6947769"/>
            </a:xfrm>
          </p:grpSpPr>
          <p:sp>
            <p:nvSpPr>
              <p:cNvPr id="97" name="Arrow: Pentagon 96">
                <a:extLst>
                  <a:ext uri="{FF2B5EF4-FFF2-40B4-BE49-F238E27FC236}">
                    <a16:creationId xmlns:a16="http://schemas.microsoft.com/office/drawing/2014/main" id="{5CFA5657-728D-4B45-A019-C82D24DF68D3}"/>
                  </a:ext>
                </a:extLst>
              </p:cNvPr>
              <p:cNvSpPr/>
              <p:nvPr/>
            </p:nvSpPr>
            <p:spPr>
              <a:xfrm rot="16200000">
                <a:off x="12047803" y="34828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98" name="Arrow: Pentagon 97">
                <a:extLst>
                  <a:ext uri="{FF2B5EF4-FFF2-40B4-BE49-F238E27FC236}">
                    <a16:creationId xmlns:a16="http://schemas.microsoft.com/office/drawing/2014/main" id="{B6FDE02F-96C4-4B42-8481-EF99EC818176}"/>
                  </a:ext>
                </a:extLst>
              </p:cNvPr>
              <p:cNvSpPr/>
              <p:nvPr/>
            </p:nvSpPr>
            <p:spPr>
              <a:xfrm rot="5400000" flipV="1">
                <a:off x="12047803" y="101390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78951313-425D-40AB-93CC-B5F9896369A9}"/>
                </a:ext>
              </a:extLst>
            </p:cNvPr>
            <p:cNvGrpSpPr/>
            <p:nvPr/>
          </p:nvGrpSpPr>
          <p:grpSpPr>
            <a:xfrm rot="3600000">
              <a:off x="12154319" y="3866786"/>
              <a:ext cx="78536" cy="5982428"/>
              <a:chOff x="12147983" y="3382622"/>
              <a:chExt cx="91209" cy="6947769"/>
            </a:xfrm>
          </p:grpSpPr>
          <p:sp>
            <p:nvSpPr>
              <p:cNvPr id="103" name="Arrow: Pentagon 102">
                <a:extLst>
                  <a:ext uri="{FF2B5EF4-FFF2-40B4-BE49-F238E27FC236}">
                    <a16:creationId xmlns:a16="http://schemas.microsoft.com/office/drawing/2014/main" id="{1E41A643-789A-4EDA-AFE4-99AE87B00AF3}"/>
                  </a:ext>
                </a:extLst>
              </p:cNvPr>
              <p:cNvSpPr/>
              <p:nvPr/>
            </p:nvSpPr>
            <p:spPr>
              <a:xfrm rot="16200000">
                <a:off x="12047803" y="34828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104" name="Arrow: Pentagon 103">
                <a:extLst>
                  <a:ext uri="{FF2B5EF4-FFF2-40B4-BE49-F238E27FC236}">
                    <a16:creationId xmlns:a16="http://schemas.microsoft.com/office/drawing/2014/main" id="{00631CAD-C169-4341-A702-A3DFE8D81288}"/>
                  </a:ext>
                </a:extLst>
              </p:cNvPr>
              <p:cNvSpPr/>
              <p:nvPr/>
            </p:nvSpPr>
            <p:spPr>
              <a:xfrm rot="5400000" flipV="1">
                <a:off x="12047803" y="101390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B35CC2A-E384-40C5-9A0E-8F5549E47991}"/>
                </a:ext>
              </a:extLst>
            </p:cNvPr>
            <p:cNvGrpSpPr/>
            <p:nvPr/>
          </p:nvGrpSpPr>
          <p:grpSpPr>
            <a:xfrm rot="19800000">
              <a:off x="12154319" y="3866786"/>
              <a:ext cx="78536" cy="5982428"/>
              <a:chOff x="12147983" y="3382622"/>
              <a:chExt cx="91209" cy="6947769"/>
            </a:xfrm>
          </p:grpSpPr>
          <p:sp>
            <p:nvSpPr>
              <p:cNvPr id="106" name="Arrow: Pentagon 105">
                <a:extLst>
                  <a:ext uri="{FF2B5EF4-FFF2-40B4-BE49-F238E27FC236}">
                    <a16:creationId xmlns:a16="http://schemas.microsoft.com/office/drawing/2014/main" id="{F4B63139-43D6-4F01-9D6B-A70A2D5C2C83}"/>
                  </a:ext>
                </a:extLst>
              </p:cNvPr>
              <p:cNvSpPr/>
              <p:nvPr/>
            </p:nvSpPr>
            <p:spPr>
              <a:xfrm rot="16200000">
                <a:off x="12047803" y="34828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107" name="Arrow: Pentagon 106">
                <a:extLst>
                  <a:ext uri="{FF2B5EF4-FFF2-40B4-BE49-F238E27FC236}">
                    <a16:creationId xmlns:a16="http://schemas.microsoft.com/office/drawing/2014/main" id="{268CC966-8BA7-4416-80D6-929A8EE08C91}"/>
                  </a:ext>
                </a:extLst>
              </p:cNvPr>
              <p:cNvSpPr/>
              <p:nvPr/>
            </p:nvSpPr>
            <p:spPr>
              <a:xfrm rot="5400000" flipV="1">
                <a:off x="12047803" y="101390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F28A8042-3920-425A-8BAA-534143F3E47F}"/>
                </a:ext>
              </a:extLst>
            </p:cNvPr>
            <p:cNvGrpSpPr/>
            <p:nvPr/>
          </p:nvGrpSpPr>
          <p:grpSpPr>
            <a:xfrm rot="18000000">
              <a:off x="12154319" y="3866786"/>
              <a:ext cx="78536" cy="5982428"/>
              <a:chOff x="12147983" y="3382622"/>
              <a:chExt cx="91209" cy="6947769"/>
            </a:xfrm>
          </p:grpSpPr>
          <p:sp>
            <p:nvSpPr>
              <p:cNvPr id="109" name="Arrow: Pentagon 108">
                <a:extLst>
                  <a:ext uri="{FF2B5EF4-FFF2-40B4-BE49-F238E27FC236}">
                    <a16:creationId xmlns:a16="http://schemas.microsoft.com/office/drawing/2014/main" id="{1A3ED432-A08A-4E5A-9440-03E92C071B25}"/>
                  </a:ext>
                </a:extLst>
              </p:cNvPr>
              <p:cNvSpPr/>
              <p:nvPr/>
            </p:nvSpPr>
            <p:spPr>
              <a:xfrm rot="16200000">
                <a:off x="12047803" y="34828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110" name="Arrow: Pentagon 109">
                <a:extLst>
                  <a:ext uri="{FF2B5EF4-FFF2-40B4-BE49-F238E27FC236}">
                    <a16:creationId xmlns:a16="http://schemas.microsoft.com/office/drawing/2014/main" id="{B213F495-C3B8-4AD3-A492-9AF716257A92}"/>
                  </a:ext>
                </a:extLst>
              </p:cNvPr>
              <p:cNvSpPr/>
              <p:nvPr/>
            </p:nvSpPr>
            <p:spPr>
              <a:xfrm rot="5400000" flipV="1">
                <a:off x="12047803" y="101390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D456D303-C2BC-4817-974A-4C65C07319C5}"/>
                </a:ext>
              </a:extLst>
            </p:cNvPr>
            <p:cNvGrpSpPr/>
            <p:nvPr/>
          </p:nvGrpSpPr>
          <p:grpSpPr>
            <a:xfrm rot="5400000">
              <a:off x="12154319" y="3866786"/>
              <a:ext cx="78536" cy="5982428"/>
              <a:chOff x="12147983" y="3382622"/>
              <a:chExt cx="91209" cy="6947769"/>
            </a:xfrm>
          </p:grpSpPr>
          <p:sp>
            <p:nvSpPr>
              <p:cNvPr id="112" name="Arrow: Pentagon 111">
                <a:extLst>
                  <a:ext uri="{FF2B5EF4-FFF2-40B4-BE49-F238E27FC236}">
                    <a16:creationId xmlns:a16="http://schemas.microsoft.com/office/drawing/2014/main" id="{25C0F162-4330-4631-919C-2DB7D3976E23}"/>
                  </a:ext>
                </a:extLst>
              </p:cNvPr>
              <p:cNvSpPr/>
              <p:nvPr/>
            </p:nvSpPr>
            <p:spPr>
              <a:xfrm rot="16200000">
                <a:off x="12047803" y="34828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113" name="Arrow: Pentagon 112">
                <a:extLst>
                  <a:ext uri="{FF2B5EF4-FFF2-40B4-BE49-F238E27FC236}">
                    <a16:creationId xmlns:a16="http://schemas.microsoft.com/office/drawing/2014/main" id="{86941326-476E-46D2-B027-409ABA7E7B56}"/>
                  </a:ext>
                </a:extLst>
              </p:cNvPr>
              <p:cNvSpPr/>
              <p:nvPr/>
            </p:nvSpPr>
            <p:spPr>
              <a:xfrm rot="5400000" flipV="1">
                <a:off x="12047803" y="10139002"/>
                <a:ext cx="291569" cy="91209"/>
              </a:xfrm>
              <a:prstGeom prst="homePlat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889C014-45B4-465C-BBD3-18ACFDFA07FD}"/>
              </a:ext>
            </a:extLst>
          </p:cNvPr>
          <p:cNvGrpSpPr/>
          <p:nvPr/>
        </p:nvGrpSpPr>
        <p:grpSpPr>
          <a:xfrm>
            <a:off x="4706626" y="2032035"/>
            <a:ext cx="2797633" cy="2809435"/>
            <a:chOff x="9414477" y="4063707"/>
            <a:chExt cx="5595993" cy="5619601"/>
          </a:xfrm>
        </p:grpSpPr>
        <p:sp>
          <p:nvSpPr>
            <p:cNvPr id="1084" name="TextBox 1083">
              <a:extLst>
                <a:ext uri="{FF2B5EF4-FFF2-40B4-BE49-F238E27FC236}">
                  <a16:creationId xmlns:a16="http://schemas.microsoft.com/office/drawing/2014/main" id="{63B8174C-40DF-47C7-8290-EC08A4BBB577}"/>
                </a:ext>
              </a:extLst>
            </p:cNvPr>
            <p:cNvSpPr txBox="1"/>
            <p:nvPr/>
          </p:nvSpPr>
          <p:spPr>
            <a:xfrm>
              <a:off x="11723525" y="4063707"/>
              <a:ext cx="940124" cy="861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2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12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01119A9D-1153-49F0-B41F-3CAF4E1FEC1E}"/>
                </a:ext>
              </a:extLst>
            </p:cNvPr>
            <p:cNvSpPr txBox="1"/>
            <p:nvPr/>
          </p:nvSpPr>
          <p:spPr>
            <a:xfrm>
              <a:off x="13142313" y="4362070"/>
              <a:ext cx="654753" cy="861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2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1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E6BE8C4B-E57A-4878-ABAB-378230FA7A37}"/>
                </a:ext>
              </a:extLst>
            </p:cNvPr>
            <p:cNvSpPr txBox="1"/>
            <p:nvPr/>
          </p:nvSpPr>
          <p:spPr>
            <a:xfrm>
              <a:off x="10387453" y="4362070"/>
              <a:ext cx="940124" cy="861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2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11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DE9714F-8015-4C0B-BDBB-4D243A292F1B}"/>
                </a:ext>
              </a:extLst>
            </p:cNvPr>
            <p:cNvSpPr txBox="1"/>
            <p:nvPr/>
          </p:nvSpPr>
          <p:spPr>
            <a:xfrm>
              <a:off x="13994740" y="5259091"/>
              <a:ext cx="654753" cy="861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2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2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7A284BD-DA4F-4AC3-8FEF-57D3ED463031}"/>
                </a:ext>
              </a:extLst>
            </p:cNvPr>
            <p:cNvSpPr txBox="1"/>
            <p:nvPr/>
          </p:nvSpPr>
          <p:spPr>
            <a:xfrm>
              <a:off x="9755371" y="5259091"/>
              <a:ext cx="940124" cy="861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2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10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CD35DB84-3DCC-43F2-909D-00D2AE5558D7}"/>
                </a:ext>
              </a:extLst>
            </p:cNvPr>
            <p:cNvSpPr txBox="1"/>
            <p:nvPr/>
          </p:nvSpPr>
          <p:spPr>
            <a:xfrm>
              <a:off x="14355717" y="6372507"/>
              <a:ext cx="654753" cy="861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2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3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D4ADFE84-886D-49B5-9371-F84E0C5307FA}"/>
                </a:ext>
              </a:extLst>
            </p:cNvPr>
            <p:cNvSpPr txBox="1"/>
            <p:nvPr/>
          </p:nvSpPr>
          <p:spPr>
            <a:xfrm>
              <a:off x="9414477" y="6372507"/>
              <a:ext cx="654753" cy="861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2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9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4FCF53EB-443E-4FF8-9B42-B234653276A6}"/>
                </a:ext>
              </a:extLst>
            </p:cNvPr>
            <p:cNvSpPr txBox="1"/>
            <p:nvPr/>
          </p:nvSpPr>
          <p:spPr>
            <a:xfrm>
              <a:off x="13994740" y="7697006"/>
              <a:ext cx="654753" cy="861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2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4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DE95B764-96A4-4472-9580-82AE4DE0438E}"/>
                </a:ext>
              </a:extLst>
            </p:cNvPr>
            <p:cNvSpPr txBox="1"/>
            <p:nvPr/>
          </p:nvSpPr>
          <p:spPr>
            <a:xfrm>
              <a:off x="9766833" y="7697006"/>
              <a:ext cx="654753" cy="861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2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8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EDBA93A8-8660-4A16-B348-D57A48D89292}"/>
                </a:ext>
              </a:extLst>
            </p:cNvPr>
            <p:cNvSpPr txBox="1"/>
            <p:nvPr/>
          </p:nvSpPr>
          <p:spPr>
            <a:xfrm>
              <a:off x="13142313" y="8475989"/>
              <a:ext cx="654753" cy="861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2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5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66E42C5F-E94B-457D-A867-1D65FBC5C412}"/>
                </a:ext>
              </a:extLst>
            </p:cNvPr>
            <p:cNvSpPr txBox="1"/>
            <p:nvPr/>
          </p:nvSpPr>
          <p:spPr>
            <a:xfrm>
              <a:off x="10530140" y="8475989"/>
              <a:ext cx="654753" cy="861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2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7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AD48B161-3E0F-49BF-8814-9956AF54E29C}"/>
                </a:ext>
              </a:extLst>
            </p:cNvPr>
            <p:cNvSpPr txBox="1"/>
            <p:nvPr/>
          </p:nvSpPr>
          <p:spPr>
            <a:xfrm>
              <a:off x="11866212" y="8821422"/>
              <a:ext cx="654753" cy="861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20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6</a:t>
              </a:r>
            </a:p>
          </p:txBody>
        </p:sp>
      </p:grpSp>
      <p:grpSp>
        <p:nvGrpSpPr>
          <p:cNvPr id="1081" name="Group 1080">
            <a:extLst>
              <a:ext uri="{FF2B5EF4-FFF2-40B4-BE49-F238E27FC236}">
                <a16:creationId xmlns:a16="http://schemas.microsoft.com/office/drawing/2014/main" id="{07BCFEED-D690-40C6-86AF-6ED81AB69436}"/>
              </a:ext>
            </a:extLst>
          </p:cNvPr>
          <p:cNvGrpSpPr/>
          <p:nvPr/>
        </p:nvGrpSpPr>
        <p:grpSpPr>
          <a:xfrm>
            <a:off x="4549522" y="1881838"/>
            <a:ext cx="3092957" cy="3094324"/>
            <a:chOff x="8601075" y="3263900"/>
            <a:chExt cx="7185025" cy="7188200"/>
          </a:xfrm>
        </p:grpSpPr>
        <p:sp>
          <p:nvSpPr>
            <p:cNvPr id="81" name="Freeform 46">
              <a:extLst>
                <a:ext uri="{FF2B5EF4-FFF2-40B4-BE49-F238E27FC236}">
                  <a16:creationId xmlns:a16="http://schemas.microsoft.com/office/drawing/2014/main" id="{83CD943E-38C7-4797-A7F3-2D5D607CF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1075" y="3263900"/>
              <a:ext cx="7185025" cy="7188200"/>
            </a:xfrm>
            <a:custGeom>
              <a:avLst/>
              <a:gdLst>
                <a:gd name="T0" fmla="*/ 183 w 215"/>
                <a:gd name="T1" fmla="*/ 32 h 215"/>
                <a:gd name="T2" fmla="*/ 107 w 215"/>
                <a:gd name="T3" fmla="*/ 0 h 215"/>
                <a:gd name="T4" fmla="*/ 31 w 215"/>
                <a:gd name="T5" fmla="*/ 32 h 215"/>
                <a:gd name="T6" fmla="*/ 0 w 215"/>
                <a:gd name="T7" fmla="*/ 108 h 215"/>
                <a:gd name="T8" fmla="*/ 31 w 215"/>
                <a:gd name="T9" fmla="*/ 184 h 215"/>
                <a:gd name="T10" fmla="*/ 107 w 215"/>
                <a:gd name="T11" fmla="*/ 215 h 215"/>
                <a:gd name="T12" fmla="*/ 183 w 215"/>
                <a:gd name="T13" fmla="*/ 184 h 215"/>
                <a:gd name="T14" fmla="*/ 215 w 215"/>
                <a:gd name="T15" fmla="*/ 108 h 215"/>
                <a:gd name="T16" fmla="*/ 183 w 215"/>
                <a:gd name="T17" fmla="*/ 32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5" h="215">
                  <a:moveTo>
                    <a:pt x="183" y="32"/>
                  </a:moveTo>
                  <a:cubicBezTo>
                    <a:pt x="163" y="11"/>
                    <a:pt x="136" y="0"/>
                    <a:pt x="107" y="0"/>
                  </a:cubicBezTo>
                  <a:cubicBezTo>
                    <a:pt x="79" y="0"/>
                    <a:pt x="52" y="11"/>
                    <a:pt x="31" y="32"/>
                  </a:cubicBezTo>
                  <a:cubicBezTo>
                    <a:pt x="11" y="52"/>
                    <a:pt x="0" y="79"/>
                    <a:pt x="0" y="108"/>
                  </a:cubicBezTo>
                  <a:cubicBezTo>
                    <a:pt x="0" y="136"/>
                    <a:pt x="11" y="163"/>
                    <a:pt x="31" y="184"/>
                  </a:cubicBezTo>
                  <a:cubicBezTo>
                    <a:pt x="52" y="204"/>
                    <a:pt x="79" y="215"/>
                    <a:pt x="107" y="215"/>
                  </a:cubicBezTo>
                  <a:cubicBezTo>
                    <a:pt x="136" y="215"/>
                    <a:pt x="163" y="204"/>
                    <a:pt x="183" y="184"/>
                  </a:cubicBezTo>
                  <a:cubicBezTo>
                    <a:pt x="204" y="163"/>
                    <a:pt x="215" y="136"/>
                    <a:pt x="215" y="108"/>
                  </a:cubicBezTo>
                  <a:cubicBezTo>
                    <a:pt x="215" y="79"/>
                    <a:pt x="204" y="52"/>
                    <a:pt x="183" y="3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  <p:grpSp>
          <p:nvGrpSpPr>
            <p:cNvPr id="1080" name="Group 1079">
              <a:extLst>
                <a:ext uri="{FF2B5EF4-FFF2-40B4-BE49-F238E27FC236}">
                  <a16:creationId xmlns:a16="http://schemas.microsoft.com/office/drawing/2014/main" id="{2F2E2398-CDB0-4D9F-8787-82952CE5DE05}"/>
                </a:ext>
              </a:extLst>
            </p:cNvPr>
            <p:cNvGrpSpPr/>
            <p:nvPr/>
          </p:nvGrpSpPr>
          <p:grpSpPr>
            <a:xfrm>
              <a:off x="12010229" y="4132263"/>
              <a:ext cx="368302" cy="2743200"/>
              <a:chOff x="12010229" y="4132263"/>
              <a:chExt cx="368302" cy="2743200"/>
            </a:xfrm>
          </p:grpSpPr>
          <p:sp>
            <p:nvSpPr>
              <p:cNvPr id="1067" name="Freeform 75">
                <a:extLst>
                  <a:ext uri="{FF2B5EF4-FFF2-40B4-BE49-F238E27FC236}">
                    <a16:creationId xmlns:a16="http://schemas.microsoft.com/office/drawing/2014/main" id="{DBA8142A-9A2F-4BAD-AD9E-8B582DBE54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10229" y="4132263"/>
                <a:ext cx="166689" cy="2743200"/>
              </a:xfrm>
              <a:custGeom>
                <a:avLst/>
                <a:gdLst>
                  <a:gd name="T0" fmla="*/ 105 w 105"/>
                  <a:gd name="T1" fmla="*/ 1728 h 1728"/>
                  <a:gd name="T2" fmla="*/ 0 w 105"/>
                  <a:gd name="T3" fmla="*/ 1222 h 1728"/>
                  <a:gd name="T4" fmla="*/ 105 w 105"/>
                  <a:gd name="T5" fmla="*/ 0 h 1728"/>
                  <a:gd name="T6" fmla="*/ 105 w 105"/>
                  <a:gd name="T7" fmla="*/ 1728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728">
                    <a:moveTo>
                      <a:pt x="105" y="1728"/>
                    </a:moveTo>
                    <a:lnTo>
                      <a:pt x="0" y="1222"/>
                    </a:lnTo>
                    <a:lnTo>
                      <a:pt x="105" y="0"/>
                    </a:lnTo>
                    <a:lnTo>
                      <a:pt x="105" y="1728"/>
                    </a:ln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00"/>
              </a:p>
            </p:txBody>
          </p:sp>
          <p:sp>
            <p:nvSpPr>
              <p:cNvPr id="1068" name="Freeform 76">
                <a:extLst>
                  <a:ext uri="{FF2B5EF4-FFF2-40B4-BE49-F238E27FC236}">
                    <a16:creationId xmlns:a16="http://schemas.microsoft.com/office/drawing/2014/main" id="{C1BA14B6-7F5A-42CF-9E6D-1DE8835728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918" y="4132263"/>
                <a:ext cx="201613" cy="2743200"/>
              </a:xfrm>
              <a:custGeom>
                <a:avLst/>
                <a:gdLst>
                  <a:gd name="T0" fmla="*/ 0 w 127"/>
                  <a:gd name="T1" fmla="*/ 1728 h 1728"/>
                  <a:gd name="T2" fmla="*/ 127 w 127"/>
                  <a:gd name="T3" fmla="*/ 1222 h 1728"/>
                  <a:gd name="T4" fmla="*/ 0 w 127"/>
                  <a:gd name="T5" fmla="*/ 0 h 1728"/>
                  <a:gd name="T6" fmla="*/ 0 w 127"/>
                  <a:gd name="T7" fmla="*/ 1728 h 1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7" h="1728">
                    <a:moveTo>
                      <a:pt x="0" y="1728"/>
                    </a:moveTo>
                    <a:lnTo>
                      <a:pt x="127" y="1222"/>
                    </a:lnTo>
                    <a:lnTo>
                      <a:pt x="0" y="0"/>
                    </a:lnTo>
                    <a:lnTo>
                      <a:pt x="0" y="172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00"/>
              </a:p>
            </p:txBody>
          </p:sp>
        </p:grpSp>
      </p:grpSp>
      <p:grpSp>
        <p:nvGrpSpPr>
          <p:cNvPr id="1078" name="Group 1077">
            <a:extLst>
              <a:ext uri="{FF2B5EF4-FFF2-40B4-BE49-F238E27FC236}">
                <a16:creationId xmlns:a16="http://schemas.microsoft.com/office/drawing/2014/main" id="{6CE22F1B-D339-4838-8ABE-E87D72D849D6}"/>
              </a:ext>
            </a:extLst>
          </p:cNvPr>
          <p:cNvGrpSpPr/>
          <p:nvPr/>
        </p:nvGrpSpPr>
        <p:grpSpPr>
          <a:xfrm rot="3600000">
            <a:off x="4549863" y="1881838"/>
            <a:ext cx="3092957" cy="3094324"/>
            <a:chOff x="8601868" y="3263900"/>
            <a:chExt cx="7185025" cy="7188200"/>
          </a:xfrm>
        </p:grpSpPr>
        <p:sp>
          <p:nvSpPr>
            <p:cNvPr id="1038" name="Freeform 46">
              <a:extLst>
                <a:ext uri="{FF2B5EF4-FFF2-40B4-BE49-F238E27FC236}">
                  <a16:creationId xmlns:a16="http://schemas.microsoft.com/office/drawing/2014/main" id="{6C602820-A9A5-4FCF-B8C6-0FCAD3D7C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1868" y="3263900"/>
              <a:ext cx="7185025" cy="7188200"/>
            </a:xfrm>
            <a:custGeom>
              <a:avLst/>
              <a:gdLst>
                <a:gd name="T0" fmla="*/ 183 w 215"/>
                <a:gd name="T1" fmla="*/ 32 h 215"/>
                <a:gd name="T2" fmla="*/ 107 w 215"/>
                <a:gd name="T3" fmla="*/ 0 h 215"/>
                <a:gd name="T4" fmla="*/ 31 w 215"/>
                <a:gd name="T5" fmla="*/ 32 h 215"/>
                <a:gd name="T6" fmla="*/ 0 w 215"/>
                <a:gd name="T7" fmla="*/ 108 h 215"/>
                <a:gd name="T8" fmla="*/ 31 w 215"/>
                <a:gd name="T9" fmla="*/ 184 h 215"/>
                <a:gd name="T10" fmla="*/ 107 w 215"/>
                <a:gd name="T11" fmla="*/ 215 h 215"/>
                <a:gd name="T12" fmla="*/ 183 w 215"/>
                <a:gd name="T13" fmla="*/ 184 h 215"/>
                <a:gd name="T14" fmla="*/ 215 w 215"/>
                <a:gd name="T15" fmla="*/ 108 h 215"/>
                <a:gd name="T16" fmla="*/ 183 w 215"/>
                <a:gd name="T17" fmla="*/ 32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5" h="215">
                  <a:moveTo>
                    <a:pt x="183" y="32"/>
                  </a:moveTo>
                  <a:cubicBezTo>
                    <a:pt x="163" y="11"/>
                    <a:pt x="136" y="0"/>
                    <a:pt x="107" y="0"/>
                  </a:cubicBezTo>
                  <a:cubicBezTo>
                    <a:pt x="79" y="0"/>
                    <a:pt x="52" y="11"/>
                    <a:pt x="31" y="32"/>
                  </a:cubicBezTo>
                  <a:cubicBezTo>
                    <a:pt x="11" y="52"/>
                    <a:pt x="0" y="79"/>
                    <a:pt x="0" y="108"/>
                  </a:cubicBezTo>
                  <a:cubicBezTo>
                    <a:pt x="0" y="136"/>
                    <a:pt x="11" y="163"/>
                    <a:pt x="31" y="184"/>
                  </a:cubicBezTo>
                  <a:cubicBezTo>
                    <a:pt x="52" y="204"/>
                    <a:pt x="79" y="215"/>
                    <a:pt x="107" y="215"/>
                  </a:cubicBezTo>
                  <a:cubicBezTo>
                    <a:pt x="136" y="215"/>
                    <a:pt x="163" y="204"/>
                    <a:pt x="183" y="184"/>
                  </a:cubicBezTo>
                  <a:cubicBezTo>
                    <a:pt x="204" y="163"/>
                    <a:pt x="215" y="136"/>
                    <a:pt x="215" y="108"/>
                  </a:cubicBezTo>
                  <a:cubicBezTo>
                    <a:pt x="215" y="79"/>
                    <a:pt x="204" y="52"/>
                    <a:pt x="183" y="3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700"/>
            </a:p>
          </p:txBody>
        </p:sp>
        <p:grpSp>
          <p:nvGrpSpPr>
            <p:cNvPr id="1076" name="Group 1075">
              <a:extLst>
                <a:ext uri="{FF2B5EF4-FFF2-40B4-BE49-F238E27FC236}">
                  <a16:creationId xmlns:a16="http://schemas.microsoft.com/office/drawing/2014/main" id="{1C4EA474-83CA-47E5-B077-6CEEC1D41435}"/>
                </a:ext>
              </a:extLst>
            </p:cNvPr>
            <p:cNvGrpSpPr/>
            <p:nvPr/>
          </p:nvGrpSpPr>
          <p:grpSpPr>
            <a:xfrm>
              <a:off x="12176918" y="6875463"/>
              <a:ext cx="1471613" cy="835025"/>
              <a:chOff x="12176918" y="6875463"/>
              <a:chExt cx="1471613" cy="835025"/>
            </a:xfrm>
          </p:grpSpPr>
          <p:sp>
            <p:nvSpPr>
              <p:cNvPr id="1069" name="Freeform 77">
                <a:extLst>
                  <a:ext uri="{FF2B5EF4-FFF2-40B4-BE49-F238E27FC236}">
                    <a16:creationId xmlns:a16="http://schemas.microsoft.com/office/drawing/2014/main" id="{4936B366-0207-42DC-A2F5-7B0B069F56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918" y="6875463"/>
                <a:ext cx="1471613" cy="835025"/>
              </a:xfrm>
              <a:custGeom>
                <a:avLst/>
                <a:gdLst>
                  <a:gd name="T0" fmla="*/ 0 w 927"/>
                  <a:gd name="T1" fmla="*/ 0 h 526"/>
                  <a:gd name="T2" fmla="*/ 295 w 927"/>
                  <a:gd name="T3" fmla="*/ 273 h 526"/>
                  <a:gd name="T4" fmla="*/ 927 w 927"/>
                  <a:gd name="T5" fmla="*/ 526 h 526"/>
                  <a:gd name="T6" fmla="*/ 0 w 927"/>
                  <a:gd name="T7" fmla="*/ 0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7" h="526">
                    <a:moveTo>
                      <a:pt x="0" y="0"/>
                    </a:moveTo>
                    <a:lnTo>
                      <a:pt x="295" y="273"/>
                    </a:lnTo>
                    <a:lnTo>
                      <a:pt x="927" y="5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00"/>
              </a:p>
            </p:txBody>
          </p:sp>
          <p:sp>
            <p:nvSpPr>
              <p:cNvPr id="1070" name="Freeform 78">
                <a:extLst>
                  <a:ext uri="{FF2B5EF4-FFF2-40B4-BE49-F238E27FC236}">
                    <a16:creationId xmlns:a16="http://schemas.microsoft.com/office/drawing/2014/main" id="{DBE8B706-8336-42A9-B16F-E3174AAE07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76918" y="6875463"/>
                <a:ext cx="1471613" cy="835025"/>
              </a:xfrm>
              <a:custGeom>
                <a:avLst/>
                <a:gdLst>
                  <a:gd name="T0" fmla="*/ 0 w 927"/>
                  <a:gd name="T1" fmla="*/ 0 h 526"/>
                  <a:gd name="T2" fmla="*/ 400 w 927"/>
                  <a:gd name="T3" fmla="*/ 84 h 526"/>
                  <a:gd name="T4" fmla="*/ 927 w 927"/>
                  <a:gd name="T5" fmla="*/ 526 h 526"/>
                  <a:gd name="T6" fmla="*/ 0 w 927"/>
                  <a:gd name="T7" fmla="*/ 0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7" h="526">
                    <a:moveTo>
                      <a:pt x="0" y="0"/>
                    </a:moveTo>
                    <a:lnTo>
                      <a:pt x="400" y="84"/>
                    </a:lnTo>
                    <a:lnTo>
                      <a:pt x="927" y="5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00"/>
              </a:p>
            </p:txBody>
          </p:sp>
        </p:grpSp>
      </p:grpSp>
      <p:sp>
        <p:nvSpPr>
          <p:cNvPr id="131" name="Title 1">
            <a:extLst>
              <a:ext uri="{FF2B5EF4-FFF2-40B4-BE49-F238E27FC236}">
                <a16:creationId xmlns:a16="http://schemas.microsoft.com/office/drawing/2014/main" id="{AE3BADFF-84D2-4342-9DD9-FB37DD419DD1}"/>
              </a:ext>
            </a:extLst>
          </p:cNvPr>
          <p:cNvSpPr txBox="1">
            <a:spLocks/>
          </p:cNvSpPr>
          <p:nvPr/>
        </p:nvSpPr>
        <p:spPr>
          <a:xfrm>
            <a:off x="6835421" y="671795"/>
            <a:ext cx="4488079" cy="704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199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Running out of time….</a:t>
            </a:r>
          </a:p>
          <a:p>
            <a:pPr algn="r"/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Who, What, Why, When and How?</a:t>
            </a:r>
          </a:p>
          <a:p>
            <a:pPr algn="r"/>
            <a:endParaRPr lang="en-US" sz="3199" dirty="0">
              <a:solidFill>
                <a:schemeClr val="tx1">
                  <a:lumMod val="90000"/>
                  <a:lumOff val="10000"/>
                </a:schemeClr>
              </a:solidFill>
              <a:latin typeface="+mn-lt"/>
            </a:endParaRPr>
          </a:p>
        </p:txBody>
      </p:sp>
      <p:pic>
        <p:nvPicPr>
          <p:cNvPr id="75" name="Picture 2" descr="57d50a8f-0772-4bff-adcb-34d3fe3f8bdb@ubm">
            <a:extLst>
              <a:ext uri="{FF2B5EF4-FFF2-40B4-BE49-F238E27FC236}">
                <a16:creationId xmlns:a16="http://schemas.microsoft.com/office/drawing/2014/main" id="{93CA2694-A6E2-DC40-B8F8-036E40E51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1" y="6294476"/>
            <a:ext cx="1499449" cy="31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61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9" presetClass="entr" presetSubtype="0" decel="10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3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8" presetClass="emph" presetSubtype="0" fill="hold" nodeType="clickEffect" p14:presetBounceEnd="81250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 p14:bounceEnd="81250">
                                          <p:cBhvr>
                                            <p:cTn id="50" dur="10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fill="hold" nodeType="withEffect" p14:presetBounceEnd="79000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 p14:bounceEnd="79000">
                                          <p:cBhvr>
                                            <p:cTn id="52" dur="10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3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8" presetClass="emph" presetSubtype="0" fill="hold" nodeType="click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 p14:bounceEnd="81000">
                                          <p:cBhvr>
                                            <p:cTn id="59" dur="10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animRot by="16200000" p14:bounceEnd="81000">
                                          <p:cBhvr>
                                            <p:cTn id="61" dur="10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8" presetClass="emph" presetSubtype="0" fill="hold" nodeType="click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 p14:bounceEnd="81000">
                                          <p:cBhvr>
                                            <p:cTn id="68" dur="10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8" presetClass="emph" presetSubtype="0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animRot by="7200000" p14:bounceEnd="81000">
                                          <p:cBhvr>
                                            <p:cTn id="70" dur="10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3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8" presetClass="emph" presetSubtype="0" fill="hold" nodeType="click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 p14:bounceEnd="81000">
                                          <p:cBhvr>
                                            <p:cTn id="77" dur="10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8" presetClass="emph" presetSubtype="0" fill="hold" nodeType="withEffect" p14:presetBounceEnd="81000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 p14:bounceEnd="81000">
                                          <p:cBhvr>
                                            <p:cTn id="79" dur="10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3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9" presetClass="entr" presetSubtype="0" decel="10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3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>
                                          <p:cBhvr>
                                            <p:cTn id="50" dur="10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52" dur="10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3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59" dur="10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61" dur="10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68" dur="10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7200000">
                                          <p:cBhvr>
                                            <p:cTn id="70" dur="10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3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>
                                          <p:cBhvr>
                                            <p:cTn id="77" dur="1000" fill="hold"/>
                                            <p:tgtEl>
                                              <p:spTgt spid="10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79" dur="1000" fill="hold"/>
                                            <p:tgtEl>
                                              <p:spTgt spid="108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3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Line 13">
            <a:extLst>
              <a:ext uri="{FF2B5EF4-FFF2-40B4-BE49-F238E27FC236}">
                <a16:creationId xmlns:a16="http://schemas.microsoft.com/office/drawing/2014/main" id="{0A79AB9C-436E-44FD-B937-8FE5D30E42F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5124" y="2782551"/>
            <a:ext cx="1012165" cy="603479"/>
          </a:xfrm>
          <a:prstGeom prst="line">
            <a:avLst/>
          </a:prstGeom>
          <a:noFill/>
          <a:ln w="22225" cap="flat">
            <a:solidFill>
              <a:srgbClr val="7B97D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82" name="Freeform 14">
            <a:extLst>
              <a:ext uri="{FF2B5EF4-FFF2-40B4-BE49-F238E27FC236}">
                <a16:creationId xmlns:a16="http://schemas.microsoft.com/office/drawing/2014/main" id="{490F2C53-7823-4D50-9610-583652F1E21D}"/>
              </a:ext>
            </a:extLst>
          </p:cNvPr>
          <p:cNvSpPr>
            <a:spLocks noEditPoints="1"/>
          </p:cNvSpPr>
          <p:nvPr/>
        </p:nvSpPr>
        <p:spPr bwMode="auto">
          <a:xfrm>
            <a:off x="426445" y="1232794"/>
            <a:ext cx="8060079" cy="4656913"/>
          </a:xfrm>
          <a:custGeom>
            <a:avLst/>
            <a:gdLst>
              <a:gd name="T0" fmla="*/ 2061 w 4856"/>
              <a:gd name="T1" fmla="*/ 2687 h 2803"/>
              <a:gd name="T2" fmla="*/ 202 w 4856"/>
              <a:gd name="T3" fmla="*/ 1613 h 2803"/>
              <a:gd name="T4" fmla="*/ 202 w 4856"/>
              <a:gd name="T5" fmla="*/ 1190 h 2803"/>
              <a:gd name="T6" fmla="*/ 2061 w 4856"/>
              <a:gd name="T7" fmla="*/ 117 h 2803"/>
              <a:gd name="T8" fmla="*/ 2795 w 4856"/>
              <a:gd name="T9" fmla="*/ 117 h 2803"/>
              <a:gd name="T10" fmla="*/ 4654 w 4856"/>
              <a:gd name="T11" fmla="*/ 1190 h 2803"/>
              <a:gd name="T12" fmla="*/ 4654 w 4856"/>
              <a:gd name="T13" fmla="*/ 1614 h 2803"/>
              <a:gd name="T14" fmla="*/ 2795 w 4856"/>
              <a:gd name="T15" fmla="*/ 2687 h 2803"/>
              <a:gd name="T16" fmla="*/ 2061 w 4856"/>
              <a:gd name="T17" fmla="*/ 2687 h 2803"/>
              <a:gd name="T18" fmla="*/ 2756 w 4856"/>
              <a:gd name="T19" fmla="*/ 139 h 2803"/>
              <a:gd name="T20" fmla="*/ 2100 w 4856"/>
              <a:gd name="T21" fmla="*/ 139 h 2803"/>
              <a:gd name="T22" fmla="*/ 241 w 4856"/>
              <a:gd name="T23" fmla="*/ 1212 h 2803"/>
              <a:gd name="T24" fmla="*/ 241 w 4856"/>
              <a:gd name="T25" fmla="*/ 1591 h 2803"/>
              <a:gd name="T26" fmla="*/ 2100 w 4856"/>
              <a:gd name="T27" fmla="*/ 2664 h 2803"/>
              <a:gd name="T28" fmla="*/ 2756 w 4856"/>
              <a:gd name="T29" fmla="*/ 2664 h 2803"/>
              <a:gd name="T30" fmla="*/ 4615 w 4856"/>
              <a:gd name="T31" fmla="*/ 1591 h 2803"/>
              <a:gd name="T32" fmla="*/ 4615 w 4856"/>
              <a:gd name="T33" fmla="*/ 1212 h 2803"/>
              <a:gd name="T34" fmla="*/ 2756 w 4856"/>
              <a:gd name="T35" fmla="*/ 139 h 28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856" h="2803">
                <a:moveTo>
                  <a:pt x="2061" y="2687"/>
                </a:moveTo>
                <a:cubicBezTo>
                  <a:pt x="202" y="1613"/>
                  <a:pt x="202" y="1613"/>
                  <a:pt x="202" y="1613"/>
                </a:cubicBezTo>
                <a:cubicBezTo>
                  <a:pt x="0" y="1497"/>
                  <a:pt x="0" y="1307"/>
                  <a:pt x="202" y="1190"/>
                </a:cubicBezTo>
                <a:cubicBezTo>
                  <a:pt x="2061" y="117"/>
                  <a:pt x="2061" y="117"/>
                  <a:pt x="2061" y="117"/>
                </a:cubicBezTo>
                <a:cubicBezTo>
                  <a:pt x="2263" y="0"/>
                  <a:pt x="2593" y="0"/>
                  <a:pt x="2795" y="117"/>
                </a:cubicBezTo>
                <a:cubicBezTo>
                  <a:pt x="4654" y="1190"/>
                  <a:pt x="4654" y="1190"/>
                  <a:pt x="4654" y="1190"/>
                </a:cubicBezTo>
                <a:cubicBezTo>
                  <a:pt x="4856" y="1307"/>
                  <a:pt x="4856" y="1497"/>
                  <a:pt x="4654" y="1614"/>
                </a:cubicBezTo>
                <a:cubicBezTo>
                  <a:pt x="2795" y="2687"/>
                  <a:pt x="2795" y="2687"/>
                  <a:pt x="2795" y="2687"/>
                </a:cubicBezTo>
                <a:cubicBezTo>
                  <a:pt x="2593" y="2803"/>
                  <a:pt x="2263" y="2803"/>
                  <a:pt x="2061" y="2687"/>
                </a:cubicBezTo>
                <a:close/>
                <a:moveTo>
                  <a:pt x="2756" y="139"/>
                </a:moveTo>
                <a:cubicBezTo>
                  <a:pt x="2575" y="35"/>
                  <a:pt x="2281" y="35"/>
                  <a:pt x="2100" y="139"/>
                </a:cubicBezTo>
                <a:cubicBezTo>
                  <a:pt x="241" y="1212"/>
                  <a:pt x="241" y="1212"/>
                  <a:pt x="241" y="1212"/>
                </a:cubicBezTo>
                <a:cubicBezTo>
                  <a:pt x="60" y="1317"/>
                  <a:pt x="60" y="1487"/>
                  <a:pt x="241" y="1591"/>
                </a:cubicBezTo>
                <a:cubicBezTo>
                  <a:pt x="2100" y="2664"/>
                  <a:pt x="2100" y="2664"/>
                  <a:pt x="2100" y="2664"/>
                </a:cubicBezTo>
                <a:cubicBezTo>
                  <a:pt x="2281" y="2769"/>
                  <a:pt x="2575" y="2769"/>
                  <a:pt x="2756" y="2664"/>
                </a:cubicBezTo>
                <a:cubicBezTo>
                  <a:pt x="4615" y="1591"/>
                  <a:pt x="4615" y="1591"/>
                  <a:pt x="4615" y="1591"/>
                </a:cubicBezTo>
                <a:cubicBezTo>
                  <a:pt x="4796" y="1487"/>
                  <a:pt x="4796" y="1317"/>
                  <a:pt x="4615" y="1212"/>
                </a:cubicBezTo>
                <a:lnTo>
                  <a:pt x="2756" y="139"/>
                </a:lnTo>
                <a:close/>
              </a:path>
            </a:pathLst>
          </a:custGeom>
          <a:solidFill>
            <a:srgbClr val="7B97D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grpSp>
        <p:nvGrpSpPr>
          <p:cNvPr id="388" name="Group 387">
            <a:extLst>
              <a:ext uri="{FF2B5EF4-FFF2-40B4-BE49-F238E27FC236}">
                <a16:creationId xmlns:a16="http://schemas.microsoft.com/office/drawing/2014/main" id="{BAE97B7A-B033-4C4F-BF8A-C25262B15663}"/>
              </a:ext>
            </a:extLst>
          </p:cNvPr>
          <p:cNvGrpSpPr/>
          <p:nvPr/>
        </p:nvGrpSpPr>
        <p:grpSpPr>
          <a:xfrm>
            <a:off x="3956608" y="981662"/>
            <a:ext cx="955828" cy="972061"/>
            <a:chOff x="9347201" y="2822575"/>
            <a:chExt cx="1589088" cy="1616076"/>
          </a:xfrm>
        </p:grpSpPr>
        <p:sp>
          <p:nvSpPr>
            <p:cNvPr id="323" name="Freeform 155">
              <a:extLst>
                <a:ext uri="{FF2B5EF4-FFF2-40B4-BE49-F238E27FC236}">
                  <a16:creationId xmlns:a16="http://schemas.microsoft.com/office/drawing/2014/main" id="{1E1F4349-C3DC-44B5-B32D-48AF3752D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7201" y="3509963"/>
              <a:ext cx="1589088" cy="928688"/>
            </a:xfrm>
            <a:custGeom>
              <a:avLst/>
              <a:gdLst>
                <a:gd name="T0" fmla="*/ 575 w 576"/>
                <a:gd name="T1" fmla="*/ 170 h 336"/>
                <a:gd name="T2" fmla="*/ 563 w 576"/>
                <a:gd name="T3" fmla="*/ 183 h 336"/>
                <a:gd name="T4" fmla="*/ 314 w 576"/>
                <a:gd name="T5" fmla="*/ 327 h 336"/>
                <a:gd name="T6" fmla="*/ 265 w 576"/>
                <a:gd name="T7" fmla="*/ 329 h 336"/>
                <a:gd name="T8" fmla="*/ 54 w 576"/>
                <a:gd name="T9" fmla="*/ 207 h 336"/>
                <a:gd name="T10" fmla="*/ 54 w 576"/>
                <a:gd name="T11" fmla="*/ 207 h 336"/>
                <a:gd name="T12" fmla="*/ 9 w 576"/>
                <a:gd name="T13" fmla="*/ 181 h 336"/>
                <a:gd name="T14" fmla="*/ 1 w 576"/>
                <a:gd name="T15" fmla="*/ 170 h 336"/>
                <a:gd name="T16" fmla="*/ 1 w 576"/>
                <a:gd name="T17" fmla="*/ 170 h 336"/>
                <a:gd name="T18" fmla="*/ 13 w 576"/>
                <a:gd name="T19" fmla="*/ 153 h 336"/>
                <a:gd name="T20" fmla="*/ 262 w 576"/>
                <a:gd name="T21" fmla="*/ 9 h 336"/>
                <a:gd name="T22" fmla="*/ 311 w 576"/>
                <a:gd name="T23" fmla="*/ 7 h 336"/>
                <a:gd name="T24" fmla="*/ 567 w 576"/>
                <a:gd name="T25" fmla="*/ 155 h 336"/>
                <a:gd name="T26" fmla="*/ 575 w 576"/>
                <a:gd name="T27" fmla="*/ 17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6" h="336">
                  <a:moveTo>
                    <a:pt x="575" y="170"/>
                  </a:moveTo>
                  <a:cubicBezTo>
                    <a:pt x="574" y="175"/>
                    <a:pt x="570" y="179"/>
                    <a:pt x="563" y="183"/>
                  </a:cubicBezTo>
                  <a:cubicBezTo>
                    <a:pt x="314" y="327"/>
                    <a:pt x="314" y="327"/>
                    <a:pt x="314" y="327"/>
                  </a:cubicBezTo>
                  <a:cubicBezTo>
                    <a:pt x="300" y="335"/>
                    <a:pt x="278" y="336"/>
                    <a:pt x="265" y="329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9" y="181"/>
                    <a:pt x="9" y="181"/>
                    <a:pt x="9" y="181"/>
                  </a:cubicBezTo>
                  <a:cubicBezTo>
                    <a:pt x="4" y="178"/>
                    <a:pt x="1" y="174"/>
                    <a:pt x="1" y="170"/>
                  </a:cubicBezTo>
                  <a:cubicBezTo>
                    <a:pt x="1" y="170"/>
                    <a:pt x="1" y="170"/>
                    <a:pt x="1" y="170"/>
                  </a:cubicBezTo>
                  <a:cubicBezTo>
                    <a:pt x="0" y="164"/>
                    <a:pt x="4" y="158"/>
                    <a:pt x="13" y="153"/>
                  </a:cubicBezTo>
                  <a:cubicBezTo>
                    <a:pt x="262" y="9"/>
                    <a:pt x="262" y="9"/>
                    <a:pt x="262" y="9"/>
                  </a:cubicBezTo>
                  <a:cubicBezTo>
                    <a:pt x="276" y="0"/>
                    <a:pt x="298" y="0"/>
                    <a:pt x="311" y="7"/>
                  </a:cubicBezTo>
                  <a:cubicBezTo>
                    <a:pt x="567" y="155"/>
                    <a:pt x="567" y="155"/>
                    <a:pt x="567" y="155"/>
                  </a:cubicBezTo>
                  <a:cubicBezTo>
                    <a:pt x="574" y="159"/>
                    <a:pt x="576" y="165"/>
                    <a:pt x="575" y="170"/>
                  </a:cubicBezTo>
                  <a:close/>
                </a:path>
              </a:pathLst>
            </a:custGeom>
            <a:solidFill>
              <a:srgbClr val="0819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24" name="Freeform 156">
              <a:extLst>
                <a:ext uri="{FF2B5EF4-FFF2-40B4-BE49-F238E27FC236}">
                  <a16:creationId xmlns:a16="http://schemas.microsoft.com/office/drawing/2014/main" id="{AEC241AB-7CFE-4CEB-ACC8-A4292EEB0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8476" y="3306763"/>
              <a:ext cx="1506538" cy="881063"/>
            </a:xfrm>
            <a:custGeom>
              <a:avLst/>
              <a:gdLst>
                <a:gd name="T0" fmla="*/ 544 w 546"/>
                <a:gd name="T1" fmla="*/ 162 h 319"/>
                <a:gd name="T2" fmla="*/ 534 w 546"/>
                <a:gd name="T3" fmla="*/ 174 h 319"/>
                <a:gd name="T4" fmla="*/ 298 w 546"/>
                <a:gd name="T5" fmla="*/ 310 h 319"/>
                <a:gd name="T6" fmla="*/ 251 w 546"/>
                <a:gd name="T7" fmla="*/ 312 h 319"/>
                <a:gd name="T8" fmla="*/ 52 w 546"/>
                <a:gd name="T9" fmla="*/ 197 h 319"/>
                <a:gd name="T10" fmla="*/ 52 w 546"/>
                <a:gd name="T11" fmla="*/ 197 h 319"/>
                <a:gd name="T12" fmla="*/ 9 w 546"/>
                <a:gd name="T13" fmla="*/ 172 h 319"/>
                <a:gd name="T14" fmla="*/ 1 w 546"/>
                <a:gd name="T15" fmla="*/ 162 h 319"/>
                <a:gd name="T16" fmla="*/ 1 w 546"/>
                <a:gd name="T17" fmla="*/ 162 h 319"/>
                <a:gd name="T18" fmla="*/ 12 w 546"/>
                <a:gd name="T19" fmla="*/ 145 h 319"/>
                <a:gd name="T20" fmla="*/ 248 w 546"/>
                <a:gd name="T21" fmla="*/ 9 h 319"/>
                <a:gd name="T22" fmla="*/ 294 w 546"/>
                <a:gd name="T23" fmla="*/ 7 h 319"/>
                <a:gd name="T24" fmla="*/ 537 w 546"/>
                <a:gd name="T25" fmla="*/ 147 h 319"/>
                <a:gd name="T26" fmla="*/ 544 w 546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9">
                  <a:moveTo>
                    <a:pt x="544" y="162"/>
                  </a:moveTo>
                  <a:cubicBezTo>
                    <a:pt x="543" y="166"/>
                    <a:pt x="540" y="170"/>
                    <a:pt x="534" y="174"/>
                  </a:cubicBezTo>
                  <a:cubicBezTo>
                    <a:pt x="298" y="310"/>
                    <a:pt x="298" y="310"/>
                    <a:pt x="298" y="310"/>
                  </a:cubicBezTo>
                  <a:cubicBezTo>
                    <a:pt x="284" y="318"/>
                    <a:pt x="263" y="319"/>
                    <a:pt x="251" y="312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4" y="169"/>
                    <a:pt x="2" y="166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2" y="1"/>
                    <a:pt x="283" y="0"/>
                    <a:pt x="294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4" y="151"/>
                    <a:pt x="546" y="156"/>
                    <a:pt x="544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25" name="Freeform 157">
              <a:extLst>
                <a:ext uri="{FF2B5EF4-FFF2-40B4-BE49-F238E27FC236}">
                  <a16:creationId xmlns:a16="http://schemas.microsoft.com/office/drawing/2014/main" id="{84234C20-1AEA-47F5-82B8-F8B9D5477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1651" y="3752850"/>
              <a:ext cx="1500188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3 w 544"/>
                <a:gd name="T7" fmla="*/ 86 h 231"/>
                <a:gd name="T8" fmla="*/ 297 w 544"/>
                <a:gd name="T9" fmla="*/ 222 h 231"/>
                <a:gd name="T10" fmla="*/ 250 w 544"/>
                <a:gd name="T11" fmla="*/ 224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1 w 544"/>
                <a:gd name="T21" fmla="*/ 35 h 231"/>
                <a:gd name="T22" fmla="*/ 51 w 544"/>
                <a:gd name="T23" fmla="*/ 35 h 231"/>
                <a:gd name="T24" fmla="*/ 250 w 544"/>
                <a:gd name="T25" fmla="*/ 150 h 231"/>
                <a:gd name="T26" fmla="*/ 297 w 544"/>
                <a:gd name="T27" fmla="*/ 148 h 231"/>
                <a:gd name="T28" fmla="*/ 533 w 544"/>
                <a:gd name="T29" fmla="*/ 12 h 231"/>
                <a:gd name="T30" fmla="*/ 543 w 544"/>
                <a:gd name="T31" fmla="*/ 0 h 231"/>
                <a:gd name="T32" fmla="*/ 544 w 544"/>
                <a:gd name="T3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6"/>
                    <a:pt x="540" y="82"/>
                    <a:pt x="533" y="86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83" y="230"/>
                    <a:pt x="262" y="231"/>
                    <a:pt x="250" y="22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3" y="81"/>
                    <a:pt x="1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3" y="7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0" y="150"/>
                    <a:pt x="250" y="150"/>
                    <a:pt x="250" y="150"/>
                  </a:cubicBezTo>
                  <a:cubicBezTo>
                    <a:pt x="262" y="157"/>
                    <a:pt x="283" y="156"/>
                    <a:pt x="297" y="148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8"/>
                    <a:pt x="542" y="4"/>
                    <a:pt x="543" y="0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26" name="Freeform 158">
              <a:extLst>
                <a:ext uri="{FF2B5EF4-FFF2-40B4-BE49-F238E27FC236}">
                  <a16:creationId xmlns:a16="http://schemas.microsoft.com/office/drawing/2014/main" id="{73F6FBD4-08B9-48F3-BE8F-9D81F6824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4313" y="3916363"/>
              <a:ext cx="388938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99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0 h 103"/>
                <a:gd name="T14" fmla="*/ 141 w 141"/>
                <a:gd name="T15" fmla="*/ 10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99"/>
                    <a:pt x="10" y="99"/>
                    <a:pt x="10" y="99"/>
                  </a:cubicBezTo>
                  <a:cubicBezTo>
                    <a:pt x="5" y="103"/>
                    <a:pt x="0" y="99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4"/>
                    <a:pt x="5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7" y="0"/>
                    <a:pt x="141" y="3"/>
                    <a:pt x="141" y="10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1" y="18"/>
                    <a:pt x="137" y="26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27" name="Freeform 159">
              <a:extLst>
                <a:ext uri="{FF2B5EF4-FFF2-40B4-BE49-F238E27FC236}">
                  <a16:creationId xmlns:a16="http://schemas.microsoft.com/office/drawing/2014/main" id="{1134200B-3EDC-49A3-B299-844959722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5638" y="3933825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4 h 103"/>
                <a:gd name="T10" fmla="*/ 131 w 141"/>
                <a:gd name="T11" fmla="*/ 73 h 103"/>
                <a:gd name="T12" fmla="*/ 141 w 141"/>
                <a:gd name="T13" fmla="*/ 93 h 103"/>
                <a:gd name="T14" fmla="*/ 141 w 141"/>
                <a:gd name="T15" fmla="*/ 93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5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4"/>
                    <a:pt x="5" y="0"/>
                    <a:pt x="10" y="4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7" y="77"/>
                    <a:pt x="141" y="85"/>
                    <a:pt x="141" y="93"/>
                  </a:cubicBezTo>
                  <a:cubicBezTo>
                    <a:pt x="141" y="93"/>
                    <a:pt x="141" y="93"/>
                    <a:pt x="141" y="93"/>
                  </a:cubicBezTo>
                  <a:cubicBezTo>
                    <a:pt x="141" y="100"/>
                    <a:pt x="137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28" name="Freeform 160">
              <a:extLst>
                <a:ext uri="{FF2B5EF4-FFF2-40B4-BE49-F238E27FC236}">
                  <a16:creationId xmlns:a16="http://schemas.microsoft.com/office/drawing/2014/main" id="{243AA255-5B64-45F0-9E28-6CA611092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7476" y="4156075"/>
              <a:ext cx="66675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1 h 35"/>
                <a:gd name="T4" fmla="*/ 0 w 24"/>
                <a:gd name="T5" fmla="*/ 25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8"/>
                    <a:pt x="18" y="28"/>
                    <a:pt x="12" y="31"/>
                  </a:cubicBezTo>
                  <a:cubicBezTo>
                    <a:pt x="5" y="35"/>
                    <a:pt x="0" y="32"/>
                    <a:pt x="0" y="25"/>
                  </a:cubicBezTo>
                  <a:cubicBezTo>
                    <a:pt x="0" y="17"/>
                    <a:pt x="5" y="8"/>
                    <a:pt x="12" y="4"/>
                  </a:cubicBezTo>
                  <a:cubicBezTo>
                    <a:pt x="18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29" name="Freeform 161">
              <a:extLst>
                <a:ext uri="{FF2B5EF4-FFF2-40B4-BE49-F238E27FC236}">
                  <a16:creationId xmlns:a16="http://schemas.microsoft.com/office/drawing/2014/main" id="{F2064CDB-6BA4-4788-9180-55D5F702E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8476" y="3065463"/>
              <a:ext cx="1506538" cy="877888"/>
            </a:xfrm>
            <a:custGeom>
              <a:avLst/>
              <a:gdLst>
                <a:gd name="T0" fmla="*/ 544 w 546"/>
                <a:gd name="T1" fmla="*/ 161 h 318"/>
                <a:gd name="T2" fmla="*/ 534 w 546"/>
                <a:gd name="T3" fmla="*/ 173 h 318"/>
                <a:gd name="T4" fmla="*/ 298 w 546"/>
                <a:gd name="T5" fmla="*/ 309 h 318"/>
                <a:gd name="T6" fmla="*/ 251 w 546"/>
                <a:gd name="T7" fmla="*/ 311 h 318"/>
                <a:gd name="T8" fmla="*/ 52 w 546"/>
                <a:gd name="T9" fmla="*/ 196 h 318"/>
                <a:gd name="T10" fmla="*/ 52 w 546"/>
                <a:gd name="T11" fmla="*/ 196 h 318"/>
                <a:gd name="T12" fmla="*/ 9 w 546"/>
                <a:gd name="T13" fmla="*/ 171 h 318"/>
                <a:gd name="T14" fmla="*/ 1 w 546"/>
                <a:gd name="T15" fmla="*/ 161 h 318"/>
                <a:gd name="T16" fmla="*/ 1 w 546"/>
                <a:gd name="T17" fmla="*/ 161 h 318"/>
                <a:gd name="T18" fmla="*/ 12 w 546"/>
                <a:gd name="T19" fmla="*/ 145 h 318"/>
                <a:gd name="T20" fmla="*/ 248 w 546"/>
                <a:gd name="T21" fmla="*/ 8 h 318"/>
                <a:gd name="T22" fmla="*/ 294 w 546"/>
                <a:gd name="T23" fmla="*/ 7 h 318"/>
                <a:gd name="T24" fmla="*/ 537 w 546"/>
                <a:gd name="T25" fmla="*/ 147 h 318"/>
                <a:gd name="T26" fmla="*/ 544 w 546"/>
                <a:gd name="T27" fmla="*/ 16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8">
                  <a:moveTo>
                    <a:pt x="544" y="161"/>
                  </a:moveTo>
                  <a:cubicBezTo>
                    <a:pt x="543" y="166"/>
                    <a:pt x="540" y="170"/>
                    <a:pt x="534" y="173"/>
                  </a:cubicBezTo>
                  <a:cubicBezTo>
                    <a:pt x="298" y="309"/>
                    <a:pt x="298" y="309"/>
                    <a:pt x="298" y="309"/>
                  </a:cubicBezTo>
                  <a:cubicBezTo>
                    <a:pt x="284" y="317"/>
                    <a:pt x="263" y="318"/>
                    <a:pt x="251" y="311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4" y="169"/>
                    <a:pt x="2" y="165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56"/>
                    <a:pt x="4" y="149"/>
                    <a:pt x="12" y="145"/>
                  </a:cubicBezTo>
                  <a:cubicBezTo>
                    <a:pt x="248" y="8"/>
                    <a:pt x="248" y="8"/>
                    <a:pt x="248" y="8"/>
                  </a:cubicBezTo>
                  <a:cubicBezTo>
                    <a:pt x="262" y="1"/>
                    <a:pt x="283" y="0"/>
                    <a:pt x="294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4" y="150"/>
                    <a:pt x="546" y="156"/>
                    <a:pt x="544" y="161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30" name="Freeform 162">
              <a:extLst>
                <a:ext uri="{FF2B5EF4-FFF2-40B4-BE49-F238E27FC236}">
                  <a16:creationId xmlns:a16="http://schemas.microsoft.com/office/drawing/2014/main" id="{F6EA4D91-67A1-4516-A6BC-5D1A8968F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1651" y="3509963"/>
              <a:ext cx="1500188" cy="641350"/>
            </a:xfrm>
            <a:custGeom>
              <a:avLst/>
              <a:gdLst>
                <a:gd name="T0" fmla="*/ 544 w 544"/>
                <a:gd name="T1" fmla="*/ 0 h 232"/>
                <a:gd name="T2" fmla="*/ 544 w 544"/>
                <a:gd name="T3" fmla="*/ 72 h 232"/>
                <a:gd name="T4" fmla="*/ 544 w 544"/>
                <a:gd name="T5" fmla="*/ 72 h 232"/>
                <a:gd name="T6" fmla="*/ 533 w 544"/>
                <a:gd name="T7" fmla="*/ 87 h 232"/>
                <a:gd name="T8" fmla="*/ 297 w 544"/>
                <a:gd name="T9" fmla="*/ 223 h 232"/>
                <a:gd name="T10" fmla="*/ 250 w 544"/>
                <a:gd name="T11" fmla="*/ 225 h 232"/>
                <a:gd name="T12" fmla="*/ 8 w 544"/>
                <a:gd name="T13" fmla="*/ 85 h 232"/>
                <a:gd name="T14" fmla="*/ 0 w 544"/>
                <a:gd name="T15" fmla="*/ 75 h 232"/>
                <a:gd name="T16" fmla="*/ 0 w 544"/>
                <a:gd name="T17" fmla="*/ 0 h 232"/>
                <a:gd name="T18" fmla="*/ 8 w 544"/>
                <a:gd name="T19" fmla="*/ 10 h 232"/>
                <a:gd name="T20" fmla="*/ 51 w 544"/>
                <a:gd name="T21" fmla="*/ 35 h 232"/>
                <a:gd name="T22" fmla="*/ 51 w 544"/>
                <a:gd name="T23" fmla="*/ 35 h 232"/>
                <a:gd name="T24" fmla="*/ 250 w 544"/>
                <a:gd name="T25" fmla="*/ 150 h 232"/>
                <a:gd name="T26" fmla="*/ 297 w 544"/>
                <a:gd name="T27" fmla="*/ 148 h 232"/>
                <a:gd name="T28" fmla="*/ 533 w 544"/>
                <a:gd name="T29" fmla="*/ 12 h 232"/>
                <a:gd name="T30" fmla="*/ 543 w 544"/>
                <a:gd name="T31" fmla="*/ 0 h 232"/>
                <a:gd name="T32" fmla="*/ 544 w 544"/>
                <a:gd name="T33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2">
                  <a:moveTo>
                    <a:pt x="544" y="0"/>
                  </a:moveTo>
                  <a:cubicBezTo>
                    <a:pt x="544" y="72"/>
                    <a:pt x="544" y="72"/>
                    <a:pt x="544" y="72"/>
                  </a:cubicBezTo>
                  <a:cubicBezTo>
                    <a:pt x="544" y="72"/>
                    <a:pt x="544" y="72"/>
                    <a:pt x="544" y="72"/>
                  </a:cubicBezTo>
                  <a:cubicBezTo>
                    <a:pt x="544" y="77"/>
                    <a:pt x="540" y="82"/>
                    <a:pt x="533" y="87"/>
                  </a:cubicBezTo>
                  <a:cubicBezTo>
                    <a:pt x="297" y="223"/>
                    <a:pt x="297" y="223"/>
                    <a:pt x="297" y="223"/>
                  </a:cubicBezTo>
                  <a:cubicBezTo>
                    <a:pt x="283" y="231"/>
                    <a:pt x="262" y="232"/>
                    <a:pt x="250" y="22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3" y="82"/>
                    <a:pt x="1" y="78"/>
                    <a:pt x="0" y="7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3" y="8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0" y="150"/>
                    <a:pt x="250" y="150"/>
                    <a:pt x="250" y="150"/>
                  </a:cubicBezTo>
                  <a:cubicBezTo>
                    <a:pt x="262" y="157"/>
                    <a:pt x="283" y="156"/>
                    <a:pt x="297" y="148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9"/>
                    <a:pt x="542" y="5"/>
                    <a:pt x="543" y="0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31" name="Freeform 163">
              <a:extLst>
                <a:ext uri="{FF2B5EF4-FFF2-40B4-BE49-F238E27FC236}">
                  <a16:creationId xmlns:a16="http://schemas.microsoft.com/office/drawing/2014/main" id="{BA5097F1-1F98-4DCB-8C58-F509F0085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4313" y="3673475"/>
              <a:ext cx="388938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5" y="103"/>
                    <a:pt x="0" y="100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5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7" y="0"/>
                    <a:pt x="141" y="4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7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32" name="Freeform 164">
              <a:extLst>
                <a:ext uri="{FF2B5EF4-FFF2-40B4-BE49-F238E27FC236}">
                  <a16:creationId xmlns:a16="http://schemas.microsoft.com/office/drawing/2014/main" id="{F98B2808-AF01-4FB9-BAD6-50C888B41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5638" y="3692525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5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3"/>
                    <a:pt x="5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7" y="76"/>
                    <a:pt x="141" y="85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99"/>
                    <a:pt x="137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33" name="Freeform 165">
              <a:extLst>
                <a:ext uri="{FF2B5EF4-FFF2-40B4-BE49-F238E27FC236}">
                  <a16:creationId xmlns:a16="http://schemas.microsoft.com/office/drawing/2014/main" id="{C65B08A3-584B-4CB3-9028-A13C7DC13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7476" y="3916363"/>
              <a:ext cx="66675" cy="96838"/>
            </a:xfrm>
            <a:custGeom>
              <a:avLst/>
              <a:gdLst>
                <a:gd name="T0" fmla="*/ 24 w 24"/>
                <a:gd name="T1" fmla="*/ 10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3 h 35"/>
                <a:gd name="T8" fmla="*/ 24 w 24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0"/>
                  </a:moveTo>
                  <a:cubicBezTo>
                    <a:pt x="24" y="18"/>
                    <a:pt x="18" y="27"/>
                    <a:pt x="12" y="31"/>
                  </a:cubicBezTo>
                  <a:cubicBezTo>
                    <a:pt x="5" y="35"/>
                    <a:pt x="0" y="32"/>
                    <a:pt x="0" y="24"/>
                  </a:cubicBezTo>
                  <a:cubicBezTo>
                    <a:pt x="0" y="16"/>
                    <a:pt x="5" y="7"/>
                    <a:pt x="12" y="3"/>
                  </a:cubicBezTo>
                  <a:cubicBezTo>
                    <a:pt x="18" y="0"/>
                    <a:pt x="24" y="3"/>
                    <a:pt x="24" y="1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34" name="Freeform 166">
              <a:extLst>
                <a:ext uri="{FF2B5EF4-FFF2-40B4-BE49-F238E27FC236}">
                  <a16:creationId xmlns:a16="http://schemas.microsoft.com/office/drawing/2014/main" id="{EAAE983F-050F-4767-BEF4-72F5269A7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8476" y="2822575"/>
              <a:ext cx="1506538" cy="881063"/>
            </a:xfrm>
            <a:custGeom>
              <a:avLst/>
              <a:gdLst>
                <a:gd name="T0" fmla="*/ 544 w 546"/>
                <a:gd name="T1" fmla="*/ 162 h 319"/>
                <a:gd name="T2" fmla="*/ 534 w 546"/>
                <a:gd name="T3" fmla="*/ 174 h 319"/>
                <a:gd name="T4" fmla="*/ 298 w 546"/>
                <a:gd name="T5" fmla="*/ 310 h 319"/>
                <a:gd name="T6" fmla="*/ 251 w 546"/>
                <a:gd name="T7" fmla="*/ 312 h 319"/>
                <a:gd name="T8" fmla="*/ 52 w 546"/>
                <a:gd name="T9" fmla="*/ 197 h 319"/>
                <a:gd name="T10" fmla="*/ 52 w 546"/>
                <a:gd name="T11" fmla="*/ 197 h 319"/>
                <a:gd name="T12" fmla="*/ 9 w 546"/>
                <a:gd name="T13" fmla="*/ 172 h 319"/>
                <a:gd name="T14" fmla="*/ 1 w 546"/>
                <a:gd name="T15" fmla="*/ 162 h 319"/>
                <a:gd name="T16" fmla="*/ 1 w 546"/>
                <a:gd name="T17" fmla="*/ 162 h 319"/>
                <a:gd name="T18" fmla="*/ 12 w 546"/>
                <a:gd name="T19" fmla="*/ 145 h 319"/>
                <a:gd name="T20" fmla="*/ 248 w 546"/>
                <a:gd name="T21" fmla="*/ 9 h 319"/>
                <a:gd name="T22" fmla="*/ 294 w 546"/>
                <a:gd name="T23" fmla="*/ 7 h 319"/>
                <a:gd name="T24" fmla="*/ 537 w 546"/>
                <a:gd name="T25" fmla="*/ 147 h 319"/>
                <a:gd name="T26" fmla="*/ 544 w 546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9">
                  <a:moveTo>
                    <a:pt x="544" y="162"/>
                  </a:moveTo>
                  <a:cubicBezTo>
                    <a:pt x="543" y="166"/>
                    <a:pt x="540" y="170"/>
                    <a:pt x="534" y="174"/>
                  </a:cubicBezTo>
                  <a:cubicBezTo>
                    <a:pt x="298" y="310"/>
                    <a:pt x="298" y="310"/>
                    <a:pt x="298" y="310"/>
                  </a:cubicBezTo>
                  <a:cubicBezTo>
                    <a:pt x="284" y="318"/>
                    <a:pt x="263" y="319"/>
                    <a:pt x="251" y="312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4" y="169"/>
                    <a:pt x="2" y="166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2" y="1"/>
                    <a:pt x="283" y="0"/>
                    <a:pt x="294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4" y="151"/>
                    <a:pt x="546" y="156"/>
                    <a:pt x="544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35" name="Freeform 167">
              <a:extLst>
                <a:ext uri="{FF2B5EF4-FFF2-40B4-BE49-F238E27FC236}">
                  <a16:creationId xmlns:a16="http://schemas.microsoft.com/office/drawing/2014/main" id="{E355348D-B038-4147-AB64-19AA7E6F2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1651" y="3270250"/>
              <a:ext cx="1500188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3 w 544"/>
                <a:gd name="T7" fmla="*/ 86 h 231"/>
                <a:gd name="T8" fmla="*/ 297 w 544"/>
                <a:gd name="T9" fmla="*/ 222 h 231"/>
                <a:gd name="T10" fmla="*/ 250 w 544"/>
                <a:gd name="T11" fmla="*/ 224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1 w 544"/>
                <a:gd name="T21" fmla="*/ 35 h 231"/>
                <a:gd name="T22" fmla="*/ 51 w 544"/>
                <a:gd name="T23" fmla="*/ 35 h 231"/>
                <a:gd name="T24" fmla="*/ 250 w 544"/>
                <a:gd name="T25" fmla="*/ 150 h 231"/>
                <a:gd name="T26" fmla="*/ 297 w 544"/>
                <a:gd name="T27" fmla="*/ 148 h 231"/>
                <a:gd name="T28" fmla="*/ 533 w 544"/>
                <a:gd name="T29" fmla="*/ 12 h 231"/>
                <a:gd name="T30" fmla="*/ 543 w 544"/>
                <a:gd name="T31" fmla="*/ 0 h 231"/>
                <a:gd name="T32" fmla="*/ 544 w 544"/>
                <a:gd name="T3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6"/>
                    <a:pt x="540" y="82"/>
                    <a:pt x="533" y="86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83" y="230"/>
                    <a:pt x="262" y="231"/>
                    <a:pt x="250" y="22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3" y="82"/>
                    <a:pt x="1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3" y="7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0" y="150"/>
                    <a:pt x="250" y="150"/>
                    <a:pt x="250" y="150"/>
                  </a:cubicBezTo>
                  <a:cubicBezTo>
                    <a:pt x="262" y="157"/>
                    <a:pt x="283" y="156"/>
                    <a:pt x="297" y="148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8"/>
                    <a:pt x="542" y="4"/>
                    <a:pt x="543" y="0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36" name="Freeform 168">
              <a:extLst>
                <a:ext uri="{FF2B5EF4-FFF2-40B4-BE49-F238E27FC236}">
                  <a16:creationId xmlns:a16="http://schemas.microsoft.com/office/drawing/2014/main" id="{D49D7E41-1E52-41A0-8C58-53186E885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4313" y="3433763"/>
              <a:ext cx="388938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5" y="103"/>
                    <a:pt x="0" y="99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5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7" y="0"/>
                    <a:pt x="141" y="3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7" y="26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37" name="Freeform 169">
              <a:extLst>
                <a:ext uri="{FF2B5EF4-FFF2-40B4-BE49-F238E27FC236}">
                  <a16:creationId xmlns:a16="http://schemas.microsoft.com/office/drawing/2014/main" id="{A192B0E5-17AC-42B9-B199-D0385D3BB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5638" y="3449638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4 h 103"/>
                <a:gd name="T10" fmla="*/ 131 w 141"/>
                <a:gd name="T11" fmla="*/ 74 h 103"/>
                <a:gd name="T12" fmla="*/ 141 w 141"/>
                <a:gd name="T13" fmla="*/ 93 h 103"/>
                <a:gd name="T14" fmla="*/ 141 w 141"/>
                <a:gd name="T15" fmla="*/ 93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5" y="27"/>
                    <a:pt x="0" y="19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4"/>
                    <a:pt x="5" y="0"/>
                    <a:pt x="10" y="4"/>
                  </a:cubicBezTo>
                  <a:cubicBezTo>
                    <a:pt x="131" y="74"/>
                    <a:pt x="131" y="74"/>
                    <a:pt x="131" y="74"/>
                  </a:cubicBezTo>
                  <a:cubicBezTo>
                    <a:pt x="137" y="77"/>
                    <a:pt x="141" y="85"/>
                    <a:pt x="141" y="93"/>
                  </a:cubicBezTo>
                  <a:cubicBezTo>
                    <a:pt x="141" y="93"/>
                    <a:pt x="141" y="93"/>
                    <a:pt x="141" y="93"/>
                  </a:cubicBezTo>
                  <a:cubicBezTo>
                    <a:pt x="141" y="100"/>
                    <a:pt x="137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38" name="Freeform 170">
              <a:extLst>
                <a:ext uri="{FF2B5EF4-FFF2-40B4-BE49-F238E27FC236}">
                  <a16:creationId xmlns:a16="http://schemas.microsoft.com/office/drawing/2014/main" id="{F3A034B0-9164-48DC-949E-F4E31368D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7476" y="3673475"/>
              <a:ext cx="66675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2 h 35"/>
                <a:gd name="T4" fmla="*/ 0 w 24"/>
                <a:gd name="T5" fmla="*/ 25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9"/>
                    <a:pt x="18" y="28"/>
                    <a:pt x="12" y="32"/>
                  </a:cubicBezTo>
                  <a:cubicBezTo>
                    <a:pt x="5" y="35"/>
                    <a:pt x="0" y="32"/>
                    <a:pt x="0" y="25"/>
                  </a:cubicBezTo>
                  <a:cubicBezTo>
                    <a:pt x="0" y="17"/>
                    <a:pt x="5" y="8"/>
                    <a:pt x="12" y="4"/>
                  </a:cubicBezTo>
                  <a:cubicBezTo>
                    <a:pt x="18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174" name="Line 6">
            <a:extLst>
              <a:ext uri="{FF2B5EF4-FFF2-40B4-BE49-F238E27FC236}">
                <a16:creationId xmlns:a16="http://schemas.microsoft.com/office/drawing/2014/main" id="{9887BEB6-A544-46D6-8F8A-857AA1256CA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6164" y="3550269"/>
            <a:ext cx="1203139" cy="704696"/>
          </a:xfrm>
          <a:prstGeom prst="line">
            <a:avLst/>
          </a:prstGeom>
          <a:noFill/>
          <a:ln w="22225" cap="flat">
            <a:solidFill>
              <a:srgbClr val="7B97D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75" name="Line 7">
            <a:extLst>
              <a:ext uri="{FF2B5EF4-FFF2-40B4-BE49-F238E27FC236}">
                <a16:creationId xmlns:a16="http://schemas.microsoft.com/office/drawing/2014/main" id="{2DEF8D83-B3F2-4A82-A6E7-3C1D0EFBED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29689" y="3550269"/>
            <a:ext cx="1386475" cy="804003"/>
          </a:xfrm>
          <a:prstGeom prst="line">
            <a:avLst/>
          </a:prstGeom>
          <a:noFill/>
          <a:ln w="22225" cap="flat">
            <a:solidFill>
              <a:srgbClr val="7B97D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76" name="Line 8">
            <a:extLst>
              <a:ext uri="{FF2B5EF4-FFF2-40B4-BE49-F238E27FC236}">
                <a16:creationId xmlns:a16="http://schemas.microsoft.com/office/drawing/2014/main" id="{0CD4AC7D-2A4E-4853-9441-A302632A99EE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4189" y="3490112"/>
            <a:ext cx="2641177" cy="103126"/>
          </a:xfrm>
          <a:prstGeom prst="line">
            <a:avLst/>
          </a:prstGeom>
          <a:noFill/>
          <a:ln w="22225" cap="flat">
            <a:solidFill>
              <a:srgbClr val="7B97D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77" name="Line 9">
            <a:extLst>
              <a:ext uri="{FF2B5EF4-FFF2-40B4-BE49-F238E27FC236}">
                <a16:creationId xmlns:a16="http://schemas.microsoft.com/office/drawing/2014/main" id="{1F71F191-0908-404D-8702-FF65A44791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73247" y="3516848"/>
            <a:ext cx="2884670" cy="126043"/>
          </a:xfrm>
          <a:prstGeom prst="line">
            <a:avLst/>
          </a:prstGeom>
          <a:noFill/>
          <a:ln w="22225" cap="flat">
            <a:solidFill>
              <a:srgbClr val="7B97D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78" name="Line 10">
            <a:extLst>
              <a:ext uri="{FF2B5EF4-FFF2-40B4-BE49-F238E27FC236}">
                <a16:creationId xmlns:a16="http://schemas.microsoft.com/office/drawing/2014/main" id="{F1388A0D-3552-4D2E-8901-40EB1D7BC9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16163" y="2611630"/>
            <a:ext cx="1347326" cy="774402"/>
          </a:xfrm>
          <a:prstGeom prst="line">
            <a:avLst/>
          </a:prstGeom>
          <a:noFill/>
          <a:ln w="22225" cap="flat">
            <a:solidFill>
              <a:srgbClr val="7B97D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79" name="Line 11">
            <a:extLst>
              <a:ext uri="{FF2B5EF4-FFF2-40B4-BE49-F238E27FC236}">
                <a16:creationId xmlns:a16="http://schemas.microsoft.com/office/drawing/2014/main" id="{333C1DE4-3C2D-4AA9-BDFC-D528960E64B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6164" y="3550268"/>
            <a:ext cx="0" cy="909994"/>
          </a:xfrm>
          <a:prstGeom prst="line">
            <a:avLst/>
          </a:prstGeom>
          <a:noFill/>
          <a:ln w="22225" cap="flat">
            <a:solidFill>
              <a:srgbClr val="7B97D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79A22F7E-AE33-48F6-B7E2-B120E1F136DE}"/>
              </a:ext>
            </a:extLst>
          </p:cNvPr>
          <p:cNvGrpSpPr/>
          <p:nvPr/>
        </p:nvGrpSpPr>
        <p:grpSpPr>
          <a:xfrm>
            <a:off x="2504247" y="1862054"/>
            <a:ext cx="957737" cy="1116246"/>
            <a:chOff x="6932613" y="4286250"/>
            <a:chExt cx="1592263" cy="1855788"/>
          </a:xfrm>
        </p:grpSpPr>
        <p:sp>
          <p:nvSpPr>
            <p:cNvPr id="183" name="Freeform 15">
              <a:extLst>
                <a:ext uri="{FF2B5EF4-FFF2-40B4-BE49-F238E27FC236}">
                  <a16:creationId xmlns:a16="http://schemas.microsoft.com/office/drawing/2014/main" id="{41C4A8A1-6E0B-4731-A883-F69A79DDC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2613" y="5214938"/>
              <a:ext cx="1592263" cy="927100"/>
            </a:xfrm>
            <a:custGeom>
              <a:avLst/>
              <a:gdLst>
                <a:gd name="T0" fmla="*/ 575 w 577"/>
                <a:gd name="T1" fmla="*/ 170 h 336"/>
                <a:gd name="T2" fmla="*/ 564 w 577"/>
                <a:gd name="T3" fmla="*/ 183 h 336"/>
                <a:gd name="T4" fmla="*/ 315 w 577"/>
                <a:gd name="T5" fmla="*/ 327 h 336"/>
                <a:gd name="T6" fmla="*/ 266 w 577"/>
                <a:gd name="T7" fmla="*/ 329 h 336"/>
                <a:gd name="T8" fmla="*/ 55 w 577"/>
                <a:gd name="T9" fmla="*/ 207 h 336"/>
                <a:gd name="T10" fmla="*/ 55 w 577"/>
                <a:gd name="T11" fmla="*/ 207 h 336"/>
                <a:gd name="T12" fmla="*/ 10 w 577"/>
                <a:gd name="T13" fmla="*/ 181 h 336"/>
                <a:gd name="T14" fmla="*/ 1 w 577"/>
                <a:gd name="T15" fmla="*/ 171 h 336"/>
                <a:gd name="T16" fmla="*/ 1 w 577"/>
                <a:gd name="T17" fmla="*/ 171 h 336"/>
                <a:gd name="T18" fmla="*/ 13 w 577"/>
                <a:gd name="T19" fmla="*/ 153 h 336"/>
                <a:gd name="T20" fmla="*/ 262 w 577"/>
                <a:gd name="T21" fmla="*/ 9 h 336"/>
                <a:gd name="T22" fmla="*/ 311 w 577"/>
                <a:gd name="T23" fmla="*/ 7 h 336"/>
                <a:gd name="T24" fmla="*/ 567 w 577"/>
                <a:gd name="T25" fmla="*/ 155 h 336"/>
                <a:gd name="T26" fmla="*/ 575 w 577"/>
                <a:gd name="T27" fmla="*/ 17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7" h="336">
                  <a:moveTo>
                    <a:pt x="575" y="170"/>
                  </a:moveTo>
                  <a:cubicBezTo>
                    <a:pt x="574" y="175"/>
                    <a:pt x="570" y="180"/>
                    <a:pt x="564" y="183"/>
                  </a:cubicBezTo>
                  <a:cubicBezTo>
                    <a:pt x="315" y="327"/>
                    <a:pt x="315" y="327"/>
                    <a:pt x="315" y="327"/>
                  </a:cubicBezTo>
                  <a:cubicBezTo>
                    <a:pt x="300" y="335"/>
                    <a:pt x="278" y="336"/>
                    <a:pt x="266" y="329"/>
                  </a:cubicBezTo>
                  <a:cubicBezTo>
                    <a:pt x="55" y="207"/>
                    <a:pt x="55" y="207"/>
                    <a:pt x="55" y="207"/>
                  </a:cubicBezTo>
                  <a:cubicBezTo>
                    <a:pt x="55" y="207"/>
                    <a:pt x="55" y="207"/>
                    <a:pt x="55" y="207"/>
                  </a:cubicBezTo>
                  <a:cubicBezTo>
                    <a:pt x="10" y="181"/>
                    <a:pt x="10" y="181"/>
                    <a:pt x="10" y="181"/>
                  </a:cubicBezTo>
                  <a:cubicBezTo>
                    <a:pt x="5" y="178"/>
                    <a:pt x="2" y="175"/>
                    <a:pt x="1" y="171"/>
                  </a:cubicBezTo>
                  <a:cubicBezTo>
                    <a:pt x="1" y="171"/>
                    <a:pt x="1" y="171"/>
                    <a:pt x="1" y="171"/>
                  </a:cubicBezTo>
                  <a:cubicBezTo>
                    <a:pt x="0" y="165"/>
                    <a:pt x="4" y="158"/>
                    <a:pt x="13" y="153"/>
                  </a:cubicBezTo>
                  <a:cubicBezTo>
                    <a:pt x="262" y="9"/>
                    <a:pt x="262" y="9"/>
                    <a:pt x="262" y="9"/>
                  </a:cubicBezTo>
                  <a:cubicBezTo>
                    <a:pt x="277" y="1"/>
                    <a:pt x="299" y="0"/>
                    <a:pt x="311" y="7"/>
                  </a:cubicBezTo>
                  <a:cubicBezTo>
                    <a:pt x="567" y="155"/>
                    <a:pt x="567" y="155"/>
                    <a:pt x="567" y="155"/>
                  </a:cubicBezTo>
                  <a:cubicBezTo>
                    <a:pt x="574" y="159"/>
                    <a:pt x="577" y="165"/>
                    <a:pt x="575" y="170"/>
                  </a:cubicBezTo>
                  <a:close/>
                </a:path>
              </a:pathLst>
            </a:custGeom>
            <a:solidFill>
              <a:srgbClr val="0819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4" name="Freeform 16">
              <a:extLst>
                <a:ext uri="{FF2B5EF4-FFF2-40B4-BE49-F238E27FC236}">
                  <a16:creationId xmlns:a16="http://schemas.microsoft.com/office/drawing/2014/main" id="{264234C6-0CCB-415A-A775-7C35AFC81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7063" y="5010150"/>
              <a:ext cx="1506538" cy="881063"/>
            </a:xfrm>
            <a:custGeom>
              <a:avLst/>
              <a:gdLst>
                <a:gd name="T0" fmla="*/ 544 w 546"/>
                <a:gd name="T1" fmla="*/ 162 h 319"/>
                <a:gd name="T2" fmla="*/ 533 w 546"/>
                <a:gd name="T3" fmla="*/ 174 h 319"/>
                <a:gd name="T4" fmla="*/ 297 w 546"/>
                <a:gd name="T5" fmla="*/ 310 h 319"/>
                <a:gd name="T6" fmla="*/ 251 w 546"/>
                <a:gd name="T7" fmla="*/ 312 h 319"/>
                <a:gd name="T8" fmla="*/ 51 w 546"/>
                <a:gd name="T9" fmla="*/ 197 h 319"/>
                <a:gd name="T10" fmla="*/ 51 w 546"/>
                <a:gd name="T11" fmla="*/ 197 h 319"/>
                <a:gd name="T12" fmla="*/ 9 w 546"/>
                <a:gd name="T13" fmla="*/ 172 h 319"/>
                <a:gd name="T14" fmla="*/ 1 w 546"/>
                <a:gd name="T15" fmla="*/ 162 h 319"/>
                <a:gd name="T16" fmla="*/ 1 w 546"/>
                <a:gd name="T17" fmla="*/ 162 h 319"/>
                <a:gd name="T18" fmla="*/ 12 w 546"/>
                <a:gd name="T19" fmla="*/ 145 h 319"/>
                <a:gd name="T20" fmla="*/ 248 w 546"/>
                <a:gd name="T21" fmla="*/ 9 h 319"/>
                <a:gd name="T22" fmla="*/ 294 w 546"/>
                <a:gd name="T23" fmla="*/ 7 h 319"/>
                <a:gd name="T24" fmla="*/ 537 w 546"/>
                <a:gd name="T25" fmla="*/ 147 h 319"/>
                <a:gd name="T26" fmla="*/ 544 w 546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9">
                  <a:moveTo>
                    <a:pt x="544" y="162"/>
                  </a:moveTo>
                  <a:cubicBezTo>
                    <a:pt x="543" y="166"/>
                    <a:pt x="539" y="170"/>
                    <a:pt x="533" y="174"/>
                  </a:cubicBezTo>
                  <a:cubicBezTo>
                    <a:pt x="297" y="310"/>
                    <a:pt x="297" y="310"/>
                    <a:pt x="297" y="310"/>
                  </a:cubicBezTo>
                  <a:cubicBezTo>
                    <a:pt x="284" y="318"/>
                    <a:pt x="263" y="319"/>
                    <a:pt x="251" y="312"/>
                  </a:cubicBezTo>
                  <a:cubicBezTo>
                    <a:pt x="51" y="197"/>
                    <a:pt x="51" y="197"/>
                    <a:pt x="51" y="197"/>
                  </a:cubicBezTo>
                  <a:cubicBezTo>
                    <a:pt x="51" y="197"/>
                    <a:pt x="51" y="197"/>
                    <a:pt x="51" y="197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4" y="169"/>
                    <a:pt x="1" y="166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1" y="1"/>
                    <a:pt x="282" y="0"/>
                    <a:pt x="294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3" y="151"/>
                    <a:pt x="546" y="157"/>
                    <a:pt x="544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5" name="Freeform 17">
              <a:extLst>
                <a:ext uri="{FF2B5EF4-FFF2-40B4-BE49-F238E27FC236}">
                  <a16:creationId xmlns:a16="http://schemas.microsoft.com/office/drawing/2014/main" id="{A8C0BEA6-E01F-4E04-BC48-AA0059E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5457825"/>
              <a:ext cx="1500188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2 w 544"/>
                <a:gd name="T7" fmla="*/ 86 h 231"/>
                <a:gd name="T8" fmla="*/ 296 w 544"/>
                <a:gd name="T9" fmla="*/ 223 h 231"/>
                <a:gd name="T10" fmla="*/ 250 w 544"/>
                <a:gd name="T11" fmla="*/ 224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0 w 544"/>
                <a:gd name="T21" fmla="*/ 35 h 231"/>
                <a:gd name="T22" fmla="*/ 50 w 544"/>
                <a:gd name="T23" fmla="*/ 35 h 231"/>
                <a:gd name="T24" fmla="*/ 250 w 544"/>
                <a:gd name="T25" fmla="*/ 150 h 231"/>
                <a:gd name="T26" fmla="*/ 296 w 544"/>
                <a:gd name="T27" fmla="*/ 148 h 231"/>
                <a:gd name="T28" fmla="*/ 532 w 544"/>
                <a:gd name="T29" fmla="*/ 12 h 231"/>
                <a:gd name="T30" fmla="*/ 543 w 544"/>
                <a:gd name="T31" fmla="*/ 0 h 231"/>
                <a:gd name="T32" fmla="*/ 544 w 544"/>
                <a:gd name="T3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6"/>
                    <a:pt x="540" y="82"/>
                    <a:pt x="532" y="86"/>
                  </a:cubicBezTo>
                  <a:cubicBezTo>
                    <a:pt x="296" y="223"/>
                    <a:pt x="296" y="223"/>
                    <a:pt x="296" y="223"/>
                  </a:cubicBezTo>
                  <a:cubicBezTo>
                    <a:pt x="283" y="230"/>
                    <a:pt x="262" y="231"/>
                    <a:pt x="250" y="22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3" y="82"/>
                    <a:pt x="0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3" y="7"/>
                    <a:pt x="8" y="10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250" y="150"/>
                    <a:pt x="250" y="150"/>
                    <a:pt x="250" y="150"/>
                  </a:cubicBezTo>
                  <a:cubicBezTo>
                    <a:pt x="262" y="157"/>
                    <a:pt x="283" y="156"/>
                    <a:pt x="296" y="148"/>
                  </a:cubicBezTo>
                  <a:cubicBezTo>
                    <a:pt x="532" y="12"/>
                    <a:pt x="532" y="12"/>
                    <a:pt x="532" y="12"/>
                  </a:cubicBezTo>
                  <a:cubicBezTo>
                    <a:pt x="538" y="8"/>
                    <a:pt x="542" y="4"/>
                    <a:pt x="543" y="0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6" name="Freeform 18">
              <a:extLst>
                <a:ext uri="{FF2B5EF4-FFF2-40B4-BE49-F238E27FC236}">
                  <a16:creationId xmlns:a16="http://schemas.microsoft.com/office/drawing/2014/main" id="{73F351B1-9E59-4B2A-BA02-35FB1BF38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1313" y="5621338"/>
              <a:ext cx="390525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4" y="103"/>
                    <a:pt x="0" y="99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4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6" y="0"/>
                    <a:pt x="141" y="3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6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7" name="Freeform 19">
              <a:extLst>
                <a:ext uri="{FF2B5EF4-FFF2-40B4-BE49-F238E27FC236}">
                  <a16:creationId xmlns:a16="http://schemas.microsoft.com/office/drawing/2014/main" id="{F4998E11-D2E7-478E-A1E8-D3FF055CC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6" y="5640388"/>
              <a:ext cx="388938" cy="284163"/>
            </a:xfrm>
            <a:custGeom>
              <a:avLst/>
              <a:gdLst>
                <a:gd name="T0" fmla="*/ 131 w 141"/>
                <a:gd name="T1" fmla="*/ 99 h 103"/>
                <a:gd name="T2" fmla="*/ 10 w 141"/>
                <a:gd name="T3" fmla="*/ 30 h 103"/>
                <a:gd name="T4" fmla="*/ 0 w 141"/>
                <a:gd name="T5" fmla="*/ 10 h 103"/>
                <a:gd name="T6" fmla="*/ 0 w 141"/>
                <a:gd name="T7" fmla="*/ 10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9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99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26"/>
                    <a:pt x="0" y="18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3"/>
                    <a:pt x="4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6" y="76"/>
                    <a:pt x="141" y="84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99"/>
                    <a:pt x="136" y="103"/>
                    <a:pt x="131" y="99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8" name="Freeform 20">
              <a:extLst>
                <a:ext uri="{FF2B5EF4-FFF2-40B4-BE49-F238E27FC236}">
                  <a16:creationId xmlns:a16="http://schemas.microsoft.com/office/drawing/2014/main" id="{A3BEB3AE-BC78-444E-B4ED-788B2251F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2888" y="5861050"/>
              <a:ext cx="66675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2 h 35"/>
                <a:gd name="T4" fmla="*/ 0 w 24"/>
                <a:gd name="T5" fmla="*/ 25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9"/>
                    <a:pt x="19" y="28"/>
                    <a:pt x="12" y="32"/>
                  </a:cubicBezTo>
                  <a:cubicBezTo>
                    <a:pt x="6" y="35"/>
                    <a:pt x="0" y="32"/>
                    <a:pt x="0" y="25"/>
                  </a:cubicBezTo>
                  <a:cubicBezTo>
                    <a:pt x="0" y="17"/>
                    <a:pt x="6" y="8"/>
                    <a:pt x="12" y="4"/>
                  </a:cubicBezTo>
                  <a:cubicBezTo>
                    <a:pt x="19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9" name="Freeform 21">
              <a:extLst>
                <a:ext uri="{FF2B5EF4-FFF2-40B4-BE49-F238E27FC236}">
                  <a16:creationId xmlns:a16="http://schemas.microsoft.com/office/drawing/2014/main" id="{5ADD7B75-D95B-47CA-9347-B0EB87D9E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7063" y="4770438"/>
              <a:ext cx="1506538" cy="881063"/>
            </a:xfrm>
            <a:custGeom>
              <a:avLst/>
              <a:gdLst>
                <a:gd name="T0" fmla="*/ 544 w 546"/>
                <a:gd name="T1" fmla="*/ 162 h 319"/>
                <a:gd name="T2" fmla="*/ 533 w 546"/>
                <a:gd name="T3" fmla="*/ 174 h 319"/>
                <a:gd name="T4" fmla="*/ 297 w 546"/>
                <a:gd name="T5" fmla="*/ 310 h 319"/>
                <a:gd name="T6" fmla="*/ 251 w 546"/>
                <a:gd name="T7" fmla="*/ 312 h 319"/>
                <a:gd name="T8" fmla="*/ 51 w 546"/>
                <a:gd name="T9" fmla="*/ 196 h 319"/>
                <a:gd name="T10" fmla="*/ 51 w 546"/>
                <a:gd name="T11" fmla="*/ 196 h 319"/>
                <a:gd name="T12" fmla="*/ 9 w 546"/>
                <a:gd name="T13" fmla="*/ 172 h 319"/>
                <a:gd name="T14" fmla="*/ 1 w 546"/>
                <a:gd name="T15" fmla="*/ 162 h 319"/>
                <a:gd name="T16" fmla="*/ 1 w 546"/>
                <a:gd name="T17" fmla="*/ 162 h 319"/>
                <a:gd name="T18" fmla="*/ 12 w 546"/>
                <a:gd name="T19" fmla="*/ 145 h 319"/>
                <a:gd name="T20" fmla="*/ 248 w 546"/>
                <a:gd name="T21" fmla="*/ 9 h 319"/>
                <a:gd name="T22" fmla="*/ 294 w 546"/>
                <a:gd name="T23" fmla="*/ 7 h 319"/>
                <a:gd name="T24" fmla="*/ 537 w 546"/>
                <a:gd name="T25" fmla="*/ 147 h 319"/>
                <a:gd name="T26" fmla="*/ 544 w 546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9">
                  <a:moveTo>
                    <a:pt x="544" y="162"/>
                  </a:moveTo>
                  <a:cubicBezTo>
                    <a:pt x="543" y="166"/>
                    <a:pt x="539" y="170"/>
                    <a:pt x="533" y="174"/>
                  </a:cubicBezTo>
                  <a:cubicBezTo>
                    <a:pt x="297" y="310"/>
                    <a:pt x="297" y="310"/>
                    <a:pt x="297" y="310"/>
                  </a:cubicBezTo>
                  <a:cubicBezTo>
                    <a:pt x="284" y="318"/>
                    <a:pt x="263" y="319"/>
                    <a:pt x="251" y="312"/>
                  </a:cubicBezTo>
                  <a:cubicBezTo>
                    <a:pt x="51" y="196"/>
                    <a:pt x="51" y="196"/>
                    <a:pt x="51" y="196"/>
                  </a:cubicBezTo>
                  <a:cubicBezTo>
                    <a:pt x="51" y="196"/>
                    <a:pt x="51" y="196"/>
                    <a:pt x="51" y="196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4" y="169"/>
                    <a:pt x="1" y="165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1" y="1"/>
                    <a:pt x="282" y="0"/>
                    <a:pt x="294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3" y="151"/>
                    <a:pt x="546" y="156"/>
                    <a:pt x="544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0" name="Freeform 22">
              <a:extLst>
                <a:ext uri="{FF2B5EF4-FFF2-40B4-BE49-F238E27FC236}">
                  <a16:creationId xmlns:a16="http://schemas.microsoft.com/office/drawing/2014/main" id="{57292BE6-935D-4883-944A-499C6753E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5218113"/>
              <a:ext cx="1500188" cy="636588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2 w 544"/>
                <a:gd name="T7" fmla="*/ 86 h 231"/>
                <a:gd name="T8" fmla="*/ 296 w 544"/>
                <a:gd name="T9" fmla="*/ 222 h 231"/>
                <a:gd name="T10" fmla="*/ 250 w 544"/>
                <a:gd name="T11" fmla="*/ 224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0 w 544"/>
                <a:gd name="T21" fmla="*/ 34 h 231"/>
                <a:gd name="T22" fmla="*/ 50 w 544"/>
                <a:gd name="T23" fmla="*/ 34 h 231"/>
                <a:gd name="T24" fmla="*/ 250 w 544"/>
                <a:gd name="T25" fmla="*/ 150 h 231"/>
                <a:gd name="T26" fmla="*/ 296 w 544"/>
                <a:gd name="T27" fmla="*/ 148 h 231"/>
                <a:gd name="T28" fmla="*/ 532 w 544"/>
                <a:gd name="T29" fmla="*/ 12 h 231"/>
                <a:gd name="T30" fmla="*/ 543 w 544"/>
                <a:gd name="T31" fmla="*/ 0 h 231"/>
                <a:gd name="T32" fmla="*/ 544 w 544"/>
                <a:gd name="T3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6"/>
                    <a:pt x="540" y="82"/>
                    <a:pt x="532" y="86"/>
                  </a:cubicBezTo>
                  <a:cubicBezTo>
                    <a:pt x="296" y="222"/>
                    <a:pt x="296" y="222"/>
                    <a:pt x="296" y="222"/>
                  </a:cubicBezTo>
                  <a:cubicBezTo>
                    <a:pt x="283" y="230"/>
                    <a:pt x="262" y="231"/>
                    <a:pt x="250" y="22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3" y="81"/>
                    <a:pt x="0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3" y="7"/>
                    <a:pt x="8" y="10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250" y="150"/>
                    <a:pt x="250" y="150"/>
                    <a:pt x="250" y="150"/>
                  </a:cubicBezTo>
                  <a:cubicBezTo>
                    <a:pt x="262" y="157"/>
                    <a:pt x="283" y="156"/>
                    <a:pt x="296" y="148"/>
                  </a:cubicBezTo>
                  <a:cubicBezTo>
                    <a:pt x="532" y="12"/>
                    <a:pt x="532" y="12"/>
                    <a:pt x="532" y="12"/>
                  </a:cubicBezTo>
                  <a:cubicBezTo>
                    <a:pt x="538" y="8"/>
                    <a:pt x="542" y="4"/>
                    <a:pt x="543" y="0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1" name="Freeform 23">
              <a:extLst>
                <a:ext uri="{FF2B5EF4-FFF2-40B4-BE49-F238E27FC236}">
                  <a16:creationId xmlns:a16="http://schemas.microsoft.com/office/drawing/2014/main" id="{F6D46F1D-DD51-41FD-9EA8-8DAEE0039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1313" y="5376863"/>
              <a:ext cx="390525" cy="285750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3 h 103"/>
                <a:gd name="T6" fmla="*/ 0 w 141"/>
                <a:gd name="T7" fmla="*/ 93 h 103"/>
                <a:gd name="T8" fmla="*/ 10 w 141"/>
                <a:gd name="T9" fmla="*/ 73 h 103"/>
                <a:gd name="T10" fmla="*/ 131 w 141"/>
                <a:gd name="T11" fmla="*/ 4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4" y="103"/>
                    <a:pt x="0" y="100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85"/>
                    <a:pt x="4" y="77"/>
                    <a:pt x="10" y="73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36" y="0"/>
                    <a:pt x="141" y="4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9"/>
                    <a:pt x="136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2" name="Freeform 24">
              <a:extLst>
                <a:ext uri="{FF2B5EF4-FFF2-40B4-BE49-F238E27FC236}">
                  <a16:creationId xmlns:a16="http://schemas.microsoft.com/office/drawing/2014/main" id="{44C8362E-D944-4DC0-9F12-8867D31CA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6" y="5397500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4"/>
                    <a:pt x="4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6" y="76"/>
                    <a:pt x="141" y="85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100"/>
                    <a:pt x="136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3" name="Freeform 25">
              <a:extLst>
                <a:ext uri="{FF2B5EF4-FFF2-40B4-BE49-F238E27FC236}">
                  <a16:creationId xmlns:a16="http://schemas.microsoft.com/office/drawing/2014/main" id="{485C3109-D6DA-45B6-AF23-727AB7B93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2888" y="5621338"/>
              <a:ext cx="66675" cy="95250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8"/>
                    <a:pt x="19" y="27"/>
                    <a:pt x="12" y="31"/>
                  </a:cubicBezTo>
                  <a:cubicBezTo>
                    <a:pt x="6" y="35"/>
                    <a:pt x="0" y="32"/>
                    <a:pt x="0" y="24"/>
                  </a:cubicBezTo>
                  <a:cubicBezTo>
                    <a:pt x="0" y="17"/>
                    <a:pt x="6" y="8"/>
                    <a:pt x="12" y="4"/>
                  </a:cubicBezTo>
                  <a:cubicBezTo>
                    <a:pt x="19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4" name="Freeform 26">
              <a:extLst>
                <a:ext uri="{FF2B5EF4-FFF2-40B4-BE49-F238E27FC236}">
                  <a16:creationId xmlns:a16="http://schemas.microsoft.com/office/drawing/2014/main" id="{1C012247-2619-4125-A86A-DC2A3685D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7063" y="4529138"/>
              <a:ext cx="1506538" cy="879475"/>
            </a:xfrm>
            <a:custGeom>
              <a:avLst/>
              <a:gdLst>
                <a:gd name="T0" fmla="*/ 544 w 546"/>
                <a:gd name="T1" fmla="*/ 161 h 318"/>
                <a:gd name="T2" fmla="*/ 533 w 546"/>
                <a:gd name="T3" fmla="*/ 173 h 318"/>
                <a:gd name="T4" fmla="*/ 297 w 546"/>
                <a:gd name="T5" fmla="*/ 309 h 318"/>
                <a:gd name="T6" fmla="*/ 251 w 546"/>
                <a:gd name="T7" fmla="*/ 311 h 318"/>
                <a:gd name="T8" fmla="*/ 51 w 546"/>
                <a:gd name="T9" fmla="*/ 196 h 318"/>
                <a:gd name="T10" fmla="*/ 51 w 546"/>
                <a:gd name="T11" fmla="*/ 196 h 318"/>
                <a:gd name="T12" fmla="*/ 9 w 546"/>
                <a:gd name="T13" fmla="*/ 171 h 318"/>
                <a:gd name="T14" fmla="*/ 1 w 546"/>
                <a:gd name="T15" fmla="*/ 161 h 318"/>
                <a:gd name="T16" fmla="*/ 1 w 546"/>
                <a:gd name="T17" fmla="*/ 161 h 318"/>
                <a:gd name="T18" fmla="*/ 12 w 546"/>
                <a:gd name="T19" fmla="*/ 145 h 318"/>
                <a:gd name="T20" fmla="*/ 248 w 546"/>
                <a:gd name="T21" fmla="*/ 8 h 318"/>
                <a:gd name="T22" fmla="*/ 294 w 546"/>
                <a:gd name="T23" fmla="*/ 6 h 318"/>
                <a:gd name="T24" fmla="*/ 537 w 546"/>
                <a:gd name="T25" fmla="*/ 146 h 318"/>
                <a:gd name="T26" fmla="*/ 544 w 546"/>
                <a:gd name="T27" fmla="*/ 16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8">
                  <a:moveTo>
                    <a:pt x="544" y="161"/>
                  </a:moveTo>
                  <a:cubicBezTo>
                    <a:pt x="543" y="165"/>
                    <a:pt x="539" y="170"/>
                    <a:pt x="533" y="173"/>
                  </a:cubicBezTo>
                  <a:cubicBezTo>
                    <a:pt x="297" y="309"/>
                    <a:pt x="297" y="309"/>
                    <a:pt x="297" y="309"/>
                  </a:cubicBezTo>
                  <a:cubicBezTo>
                    <a:pt x="284" y="317"/>
                    <a:pt x="263" y="318"/>
                    <a:pt x="251" y="311"/>
                  </a:cubicBezTo>
                  <a:cubicBezTo>
                    <a:pt x="51" y="196"/>
                    <a:pt x="51" y="196"/>
                    <a:pt x="51" y="196"/>
                  </a:cubicBezTo>
                  <a:cubicBezTo>
                    <a:pt x="51" y="196"/>
                    <a:pt x="51" y="196"/>
                    <a:pt x="51" y="196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4" y="169"/>
                    <a:pt x="1" y="165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56"/>
                    <a:pt x="4" y="149"/>
                    <a:pt x="12" y="145"/>
                  </a:cubicBezTo>
                  <a:cubicBezTo>
                    <a:pt x="248" y="8"/>
                    <a:pt x="248" y="8"/>
                    <a:pt x="248" y="8"/>
                  </a:cubicBezTo>
                  <a:cubicBezTo>
                    <a:pt x="261" y="0"/>
                    <a:pt x="282" y="0"/>
                    <a:pt x="294" y="6"/>
                  </a:cubicBezTo>
                  <a:cubicBezTo>
                    <a:pt x="537" y="146"/>
                    <a:pt x="537" y="146"/>
                    <a:pt x="537" y="146"/>
                  </a:cubicBezTo>
                  <a:cubicBezTo>
                    <a:pt x="543" y="150"/>
                    <a:pt x="546" y="156"/>
                    <a:pt x="544" y="161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5" name="Freeform 27">
              <a:extLst>
                <a:ext uri="{FF2B5EF4-FFF2-40B4-BE49-F238E27FC236}">
                  <a16:creationId xmlns:a16="http://schemas.microsoft.com/office/drawing/2014/main" id="{82F30CF9-4F73-45EA-A7D1-E986D1D8A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4973638"/>
              <a:ext cx="1500188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2 w 544"/>
                <a:gd name="T7" fmla="*/ 87 h 231"/>
                <a:gd name="T8" fmla="*/ 296 w 544"/>
                <a:gd name="T9" fmla="*/ 223 h 231"/>
                <a:gd name="T10" fmla="*/ 250 w 544"/>
                <a:gd name="T11" fmla="*/ 225 h 231"/>
                <a:gd name="T12" fmla="*/ 8 w 544"/>
                <a:gd name="T13" fmla="*/ 85 h 231"/>
                <a:gd name="T14" fmla="*/ 0 w 544"/>
                <a:gd name="T15" fmla="*/ 75 h 231"/>
                <a:gd name="T16" fmla="*/ 0 w 544"/>
                <a:gd name="T17" fmla="*/ 0 h 231"/>
                <a:gd name="T18" fmla="*/ 8 w 544"/>
                <a:gd name="T19" fmla="*/ 10 h 231"/>
                <a:gd name="T20" fmla="*/ 50 w 544"/>
                <a:gd name="T21" fmla="*/ 35 h 231"/>
                <a:gd name="T22" fmla="*/ 50 w 544"/>
                <a:gd name="T23" fmla="*/ 35 h 231"/>
                <a:gd name="T24" fmla="*/ 250 w 544"/>
                <a:gd name="T25" fmla="*/ 150 h 231"/>
                <a:gd name="T26" fmla="*/ 296 w 544"/>
                <a:gd name="T27" fmla="*/ 148 h 231"/>
                <a:gd name="T28" fmla="*/ 532 w 544"/>
                <a:gd name="T29" fmla="*/ 12 h 231"/>
                <a:gd name="T30" fmla="*/ 543 w 544"/>
                <a:gd name="T31" fmla="*/ 0 h 231"/>
                <a:gd name="T32" fmla="*/ 544 w 544"/>
                <a:gd name="T3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7"/>
                    <a:pt x="540" y="82"/>
                    <a:pt x="532" y="87"/>
                  </a:cubicBezTo>
                  <a:cubicBezTo>
                    <a:pt x="296" y="223"/>
                    <a:pt x="296" y="223"/>
                    <a:pt x="296" y="223"/>
                  </a:cubicBezTo>
                  <a:cubicBezTo>
                    <a:pt x="283" y="231"/>
                    <a:pt x="262" y="231"/>
                    <a:pt x="250" y="22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3" y="82"/>
                    <a:pt x="0" y="78"/>
                    <a:pt x="0" y="7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3" y="8"/>
                    <a:pt x="8" y="10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250" y="150"/>
                    <a:pt x="250" y="150"/>
                    <a:pt x="250" y="150"/>
                  </a:cubicBezTo>
                  <a:cubicBezTo>
                    <a:pt x="262" y="157"/>
                    <a:pt x="283" y="156"/>
                    <a:pt x="296" y="148"/>
                  </a:cubicBezTo>
                  <a:cubicBezTo>
                    <a:pt x="532" y="12"/>
                    <a:pt x="532" y="12"/>
                    <a:pt x="532" y="12"/>
                  </a:cubicBezTo>
                  <a:cubicBezTo>
                    <a:pt x="538" y="9"/>
                    <a:pt x="542" y="4"/>
                    <a:pt x="543" y="0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6" name="Freeform 28">
              <a:extLst>
                <a:ext uri="{FF2B5EF4-FFF2-40B4-BE49-F238E27FC236}">
                  <a16:creationId xmlns:a16="http://schemas.microsoft.com/office/drawing/2014/main" id="{006F5629-BFBA-4F86-A044-F65A2DCFF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1313" y="5137150"/>
              <a:ext cx="390525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4" y="103"/>
                    <a:pt x="0" y="100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4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6" y="0"/>
                    <a:pt x="141" y="3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6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7" name="Freeform 29">
              <a:extLst>
                <a:ext uri="{FF2B5EF4-FFF2-40B4-BE49-F238E27FC236}">
                  <a16:creationId xmlns:a16="http://schemas.microsoft.com/office/drawing/2014/main" id="{706A306F-35A3-41D1-A3EB-CC6067561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6" y="5156200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3"/>
                    <a:pt x="4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6" y="76"/>
                    <a:pt x="141" y="85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99"/>
                    <a:pt x="136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8" name="Freeform 30">
              <a:extLst>
                <a:ext uri="{FF2B5EF4-FFF2-40B4-BE49-F238E27FC236}">
                  <a16:creationId xmlns:a16="http://schemas.microsoft.com/office/drawing/2014/main" id="{E45BE0E7-62B1-4740-AB8B-E37CE9CF4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2888" y="5376863"/>
              <a:ext cx="66675" cy="100013"/>
            </a:xfrm>
            <a:custGeom>
              <a:avLst/>
              <a:gdLst>
                <a:gd name="T0" fmla="*/ 24 w 24"/>
                <a:gd name="T1" fmla="*/ 11 h 36"/>
                <a:gd name="T2" fmla="*/ 12 w 24"/>
                <a:gd name="T3" fmla="*/ 32 h 36"/>
                <a:gd name="T4" fmla="*/ 0 w 24"/>
                <a:gd name="T5" fmla="*/ 25 h 36"/>
                <a:gd name="T6" fmla="*/ 12 w 24"/>
                <a:gd name="T7" fmla="*/ 4 h 36"/>
                <a:gd name="T8" fmla="*/ 24 w 24"/>
                <a:gd name="T9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6">
                  <a:moveTo>
                    <a:pt x="24" y="11"/>
                  </a:moveTo>
                  <a:cubicBezTo>
                    <a:pt x="24" y="19"/>
                    <a:pt x="19" y="28"/>
                    <a:pt x="12" y="32"/>
                  </a:cubicBezTo>
                  <a:cubicBezTo>
                    <a:pt x="6" y="36"/>
                    <a:pt x="0" y="33"/>
                    <a:pt x="0" y="25"/>
                  </a:cubicBezTo>
                  <a:cubicBezTo>
                    <a:pt x="0" y="17"/>
                    <a:pt x="6" y="8"/>
                    <a:pt x="12" y="4"/>
                  </a:cubicBezTo>
                  <a:cubicBezTo>
                    <a:pt x="19" y="0"/>
                    <a:pt x="24" y="4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9" name="Freeform 31">
              <a:extLst>
                <a:ext uri="{FF2B5EF4-FFF2-40B4-BE49-F238E27FC236}">
                  <a16:creationId xmlns:a16="http://schemas.microsoft.com/office/drawing/2014/main" id="{8FD45E43-7215-4650-A96D-B7096A1DB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7063" y="4286250"/>
              <a:ext cx="1506538" cy="881063"/>
            </a:xfrm>
            <a:custGeom>
              <a:avLst/>
              <a:gdLst>
                <a:gd name="T0" fmla="*/ 544 w 546"/>
                <a:gd name="T1" fmla="*/ 162 h 319"/>
                <a:gd name="T2" fmla="*/ 533 w 546"/>
                <a:gd name="T3" fmla="*/ 174 h 319"/>
                <a:gd name="T4" fmla="*/ 297 w 546"/>
                <a:gd name="T5" fmla="*/ 310 h 319"/>
                <a:gd name="T6" fmla="*/ 251 w 546"/>
                <a:gd name="T7" fmla="*/ 312 h 319"/>
                <a:gd name="T8" fmla="*/ 51 w 546"/>
                <a:gd name="T9" fmla="*/ 197 h 319"/>
                <a:gd name="T10" fmla="*/ 51 w 546"/>
                <a:gd name="T11" fmla="*/ 197 h 319"/>
                <a:gd name="T12" fmla="*/ 9 w 546"/>
                <a:gd name="T13" fmla="*/ 172 h 319"/>
                <a:gd name="T14" fmla="*/ 1 w 546"/>
                <a:gd name="T15" fmla="*/ 162 h 319"/>
                <a:gd name="T16" fmla="*/ 1 w 546"/>
                <a:gd name="T17" fmla="*/ 162 h 319"/>
                <a:gd name="T18" fmla="*/ 12 w 546"/>
                <a:gd name="T19" fmla="*/ 145 h 319"/>
                <a:gd name="T20" fmla="*/ 248 w 546"/>
                <a:gd name="T21" fmla="*/ 9 h 319"/>
                <a:gd name="T22" fmla="*/ 294 w 546"/>
                <a:gd name="T23" fmla="*/ 7 h 319"/>
                <a:gd name="T24" fmla="*/ 537 w 546"/>
                <a:gd name="T25" fmla="*/ 147 h 319"/>
                <a:gd name="T26" fmla="*/ 544 w 546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9">
                  <a:moveTo>
                    <a:pt x="544" y="162"/>
                  </a:moveTo>
                  <a:cubicBezTo>
                    <a:pt x="543" y="166"/>
                    <a:pt x="539" y="170"/>
                    <a:pt x="533" y="174"/>
                  </a:cubicBezTo>
                  <a:cubicBezTo>
                    <a:pt x="297" y="310"/>
                    <a:pt x="297" y="310"/>
                    <a:pt x="297" y="310"/>
                  </a:cubicBezTo>
                  <a:cubicBezTo>
                    <a:pt x="284" y="318"/>
                    <a:pt x="263" y="319"/>
                    <a:pt x="251" y="312"/>
                  </a:cubicBezTo>
                  <a:cubicBezTo>
                    <a:pt x="51" y="197"/>
                    <a:pt x="51" y="197"/>
                    <a:pt x="51" y="197"/>
                  </a:cubicBezTo>
                  <a:cubicBezTo>
                    <a:pt x="51" y="197"/>
                    <a:pt x="51" y="197"/>
                    <a:pt x="51" y="197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4" y="169"/>
                    <a:pt x="1" y="166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1" y="1"/>
                    <a:pt x="282" y="0"/>
                    <a:pt x="294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3" y="151"/>
                    <a:pt x="546" y="156"/>
                    <a:pt x="544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0" name="Freeform 32">
              <a:extLst>
                <a:ext uri="{FF2B5EF4-FFF2-40B4-BE49-F238E27FC236}">
                  <a16:creationId xmlns:a16="http://schemas.microsoft.com/office/drawing/2014/main" id="{9F2682C8-E83F-4E22-BC24-6C66DA87F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4733925"/>
              <a:ext cx="1500188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2 w 544"/>
                <a:gd name="T7" fmla="*/ 86 h 231"/>
                <a:gd name="T8" fmla="*/ 296 w 544"/>
                <a:gd name="T9" fmla="*/ 222 h 231"/>
                <a:gd name="T10" fmla="*/ 250 w 544"/>
                <a:gd name="T11" fmla="*/ 224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0 w 544"/>
                <a:gd name="T21" fmla="*/ 35 h 231"/>
                <a:gd name="T22" fmla="*/ 50 w 544"/>
                <a:gd name="T23" fmla="*/ 35 h 231"/>
                <a:gd name="T24" fmla="*/ 250 w 544"/>
                <a:gd name="T25" fmla="*/ 150 h 231"/>
                <a:gd name="T26" fmla="*/ 296 w 544"/>
                <a:gd name="T27" fmla="*/ 148 h 231"/>
                <a:gd name="T28" fmla="*/ 532 w 544"/>
                <a:gd name="T29" fmla="*/ 12 h 231"/>
                <a:gd name="T30" fmla="*/ 543 w 544"/>
                <a:gd name="T31" fmla="*/ 0 h 231"/>
                <a:gd name="T32" fmla="*/ 544 w 544"/>
                <a:gd name="T3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6"/>
                    <a:pt x="540" y="82"/>
                    <a:pt x="532" y="86"/>
                  </a:cubicBezTo>
                  <a:cubicBezTo>
                    <a:pt x="296" y="222"/>
                    <a:pt x="296" y="222"/>
                    <a:pt x="296" y="222"/>
                  </a:cubicBezTo>
                  <a:cubicBezTo>
                    <a:pt x="283" y="230"/>
                    <a:pt x="262" y="231"/>
                    <a:pt x="250" y="22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3" y="81"/>
                    <a:pt x="0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3" y="7"/>
                    <a:pt x="8" y="10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250" y="150"/>
                    <a:pt x="250" y="150"/>
                    <a:pt x="250" y="150"/>
                  </a:cubicBezTo>
                  <a:cubicBezTo>
                    <a:pt x="262" y="157"/>
                    <a:pt x="283" y="156"/>
                    <a:pt x="296" y="148"/>
                  </a:cubicBezTo>
                  <a:cubicBezTo>
                    <a:pt x="532" y="12"/>
                    <a:pt x="532" y="12"/>
                    <a:pt x="532" y="12"/>
                  </a:cubicBezTo>
                  <a:cubicBezTo>
                    <a:pt x="538" y="8"/>
                    <a:pt x="542" y="4"/>
                    <a:pt x="543" y="0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1" name="Freeform 33">
              <a:extLst>
                <a:ext uri="{FF2B5EF4-FFF2-40B4-BE49-F238E27FC236}">
                  <a16:creationId xmlns:a16="http://schemas.microsoft.com/office/drawing/2014/main" id="{14696CEC-1797-4178-BBD6-0076C86CD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1313" y="4897438"/>
              <a:ext cx="390525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99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0 h 103"/>
                <a:gd name="T14" fmla="*/ 141 w 141"/>
                <a:gd name="T15" fmla="*/ 10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99"/>
                    <a:pt x="10" y="99"/>
                    <a:pt x="10" y="99"/>
                  </a:cubicBezTo>
                  <a:cubicBezTo>
                    <a:pt x="4" y="103"/>
                    <a:pt x="0" y="99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4"/>
                    <a:pt x="4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6" y="0"/>
                    <a:pt x="141" y="3"/>
                    <a:pt x="141" y="10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1" y="18"/>
                    <a:pt x="136" y="26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2" name="Freeform 34">
              <a:extLst>
                <a:ext uri="{FF2B5EF4-FFF2-40B4-BE49-F238E27FC236}">
                  <a16:creationId xmlns:a16="http://schemas.microsoft.com/office/drawing/2014/main" id="{D5EB70AE-40FC-4C33-84D0-56FD7914C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6" y="4913313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4 h 103"/>
                <a:gd name="T10" fmla="*/ 131 w 141"/>
                <a:gd name="T11" fmla="*/ 73 h 103"/>
                <a:gd name="T12" fmla="*/ 141 w 141"/>
                <a:gd name="T13" fmla="*/ 93 h 103"/>
                <a:gd name="T14" fmla="*/ 141 w 141"/>
                <a:gd name="T15" fmla="*/ 93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27"/>
                    <a:pt x="0" y="19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4"/>
                    <a:pt x="4" y="0"/>
                    <a:pt x="10" y="4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6" y="77"/>
                    <a:pt x="141" y="85"/>
                    <a:pt x="141" y="93"/>
                  </a:cubicBezTo>
                  <a:cubicBezTo>
                    <a:pt x="141" y="93"/>
                    <a:pt x="141" y="93"/>
                    <a:pt x="141" y="93"/>
                  </a:cubicBezTo>
                  <a:cubicBezTo>
                    <a:pt x="141" y="100"/>
                    <a:pt x="136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3" name="Freeform 35">
              <a:extLst>
                <a:ext uri="{FF2B5EF4-FFF2-40B4-BE49-F238E27FC236}">
                  <a16:creationId xmlns:a16="http://schemas.microsoft.com/office/drawing/2014/main" id="{D0EA2D06-16AB-4BFD-B73A-072679592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2888" y="5137150"/>
              <a:ext cx="66675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1 h 35"/>
                <a:gd name="T4" fmla="*/ 0 w 24"/>
                <a:gd name="T5" fmla="*/ 25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8"/>
                    <a:pt x="19" y="28"/>
                    <a:pt x="12" y="31"/>
                  </a:cubicBezTo>
                  <a:cubicBezTo>
                    <a:pt x="6" y="35"/>
                    <a:pt x="0" y="32"/>
                    <a:pt x="0" y="25"/>
                  </a:cubicBezTo>
                  <a:cubicBezTo>
                    <a:pt x="0" y="17"/>
                    <a:pt x="6" y="8"/>
                    <a:pt x="12" y="4"/>
                  </a:cubicBezTo>
                  <a:cubicBezTo>
                    <a:pt x="19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4DCCDA06-9F08-4694-95B5-0CDD348C8D8F}"/>
              </a:ext>
            </a:extLst>
          </p:cNvPr>
          <p:cNvGrpSpPr/>
          <p:nvPr/>
        </p:nvGrpSpPr>
        <p:grpSpPr>
          <a:xfrm>
            <a:off x="6964457" y="2721439"/>
            <a:ext cx="957737" cy="1116246"/>
            <a:chOff x="14347826" y="5715000"/>
            <a:chExt cx="1592263" cy="1855788"/>
          </a:xfrm>
        </p:grpSpPr>
        <p:sp>
          <p:nvSpPr>
            <p:cNvPr id="225" name="Freeform 57">
              <a:extLst>
                <a:ext uri="{FF2B5EF4-FFF2-40B4-BE49-F238E27FC236}">
                  <a16:creationId xmlns:a16="http://schemas.microsoft.com/office/drawing/2014/main" id="{48AA914B-D466-45D8-A535-F501DC036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47826" y="6642100"/>
              <a:ext cx="1592263" cy="928688"/>
            </a:xfrm>
            <a:custGeom>
              <a:avLst/>
              <a:gdLst>
                <a:gd name="T0" fmla="*/ 575 w 577"/>
                <a:gd name="T1" fmla="*/ 170 h 336"/>
                <a:gd name="T2" fmla="*/ 564 w 577"/>
                <a:gd name="T3" fmla="*/ 183 h 336"/>
                <a:gd name="T4" fmla="*/ 314 w 577"/>
                <a:gd name="T5" fmla="*/ 327 h 336"/>
                <a:gd name="T6" fmla="*/ 266 w 577"/>
                <a:gd name="T7" fmla="*/ 329 h 336"/>
                <a:gd name="T8" fmla="*/ 55 w 577"/>
                <a:gd name="T9" fmla="*/ 207 h 336"/>
                <a:gd name="T10" fmla="*/ 55 w 577"/>
                <a:gd name="T11" fmla="*/ 207 h 336"/>
                <a:gd name="T12" fmla="*/ 9 w 577"/>
                <a:gd name="T13" fmla="*/ 181 h 336"/>
                <a:gd name="T14" fmla="*/ 1 w 577"/>
                <a:gd name="T15" fmla="*/ 170 h 336"/>
                <a:gd name="T16" fmla="*/ 1 w 577"/>
                <a:gd name="T17" fmla="*/ 170 h 336"/>
                <a:gd name="T18" fmla="*/ 13 w 577"/>
                <a:gd name="T19" fmla="*/ 153 h 336"/>
                <a:gd name="T20" fmla="*/ 262 w 577"/>
                <a:gd name="T21" fmla="*/ 9 h 336"/>
                <a:gd name="T22" fmla="*/ 311 w 577"/>
                <a:gd name="T23" fmla="*/ 7 h 336"/>
                <a:gd name="T24" fmla="*/ 567 w 577"/>
                <a:gd name="T25" fmla="*/ 155 h 336"/>
                <a:gd name="T26" fmla="*/ 575 w 577"/>
                <a:gd name="T27" fmla="*/ 17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7" h="336">
                  <a:moveTo>
                    <a:pt x="575" y="170"/>
                  </a:moveTo>
                  <a:cubicBezTo>
                    <a:pt x="574" y="175"/>
                    <a:pt x="570" y="179"/>
                    <a:pt x="564" y="183"/>
                  </a:cubicBezTo>
                  <a:cubicBezTo>
                    <a:pt x="314" y="327"/>
                    <a:pt x="314" y="327"/>
                    <a:pt x="314" y="327"/>
                  </a:cubicBezTo>
                  <a:cubicBezTo>
                    <a:pt x="300" y="335"/>
                    <a:pt x="278" y="336"/>
                    <a:pt x="266" y="329"/>
                  </a:cubicBezTo>
                  <a:cubicBezTo>
                    <a:pt x="55" y="207"/>
                    <a:pt x="55" y="207"/>
                    <a:pt x="55" y="207"/>
                  </a:cubicBezTo>
                  <a:cubicBezTo>
                    <a:pt x="55" y="207"/>
                    <a:pt x="55" y="207"/>
                    <a:pt x="55" y="207"/>
                  </a:cubicBezTo>
                  <a:cubicBezTo>
                    <a:pt x="9" y="181"/>
                    <a:pt x="9" y="181"/>
                    <a:pt x="9" y="181"/>
                  </a:cubicBezTo>
                  <a:cubicBezTo>
                    <a:pt x="4" y="178"/>
                    <a:pt x="2" y="174"/>
                    <a:pt x="1" y="170"/>
                  </a:cubicBezTo>
                  <a:cubicBezTo>
                    <a:pt x="1" y="170"/>
                    <a:pt x="1" y="170"/>
                    <a:pt x="1" y="170"/>
                  </a:cubicBezTo>
                  <a:cubicBezTo>
                    <a:pt x="0" y="164"/>
                    <a:pt x="4" y="158"/>
                    <a:pt x="13" y="153"/>
                  </a:cubicBezTo>
                  <a:cubicBezTo>
                    <a:pt x="262" y="9"/>
                    <a:pt x="262" y="9"/>
                    <a:pt x="262" y="9"/>
                  </a:cubicBezTo>
                  <a:cubicBezTo>
                    <a:pt x="277" y="0"/>
                    <a:pt x="298" y="0"/>
                    <a:pt x="311" y="7"/>
                  </a:cubicBezTo>
                  <a:cubicBezTo>
                    <a:pt x="567" y="155"/>
                    <a:pt x="567" y="155"/>
                    <a:pt x="567" y="155"/>
                  </a:cubicBezTo>
                  <a:cubicBezTo>
                    <a:pt x="574" y="159"/>
                    <a:pt x="577" y="164"/>
                    <a:pt x="575" y="170"/>
                  </a:cubicBezTo>
                  <a:close/>
                </a:path>
              </a:pathLst>
            </a:custGeom>
            <a:solidFill>
              <a:srgbClr val="0819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6" name="Freeform 58">
              <a:extLst>
                <a:ext uri="{FF2B5EF4-FFF2-40B4-BE49-F238E27FC236}">
                  <a16:creationId xmlns:a16="http://schemas.microsoft.com/office/drawing/2014/main" id="{11F2C374-D417-4A30-B0D9-A25E137E9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92276" y="6438900"/>
              <a:ext cx="1503363" cy="881063"/>
            </a:xfrm>
            <a:custGeom>
              <a:avLst/>
              <a:gdLst>
                <a:gd name="T0" fmla="*/ 544 w 545"/>
                <a:gd name="T1" fmla="*/ 162 h 319"/>
                <a:gd name="T2" fmla="*/ 533 w 545"/>
                <a:gd name="T3" fmla="*/ 174 h 319"/>
                <a:gd name="T4" fmla="*/ 297 w 545"/>
                <a:gd name="T5" fmla="*/ 310 h 319"/>
                <a:gd name="T6" fmla="*/ 251 w 545"/>
                <a:gd name="T7" fmla="*/ 312 h 319"/>
                <a:gd name="T8" fmla="*/ 51 w 545"/>
                <a:gd name="T9" fmla="*/ 197 h 319"/>
                <a:gd name="T10" fmla="*/ 51 w 545"/>
                <a:gd name="T11" fmla="*/ 197 h 319"/>
                <a:gd name="T12" fmla="*/ 8 w 545"/>
                <a:gd name="T13" fmla="*/ 172 h 319"/>
                <a:gd name="T14" fmla="*/ 0 w 545"/>
                <a:gd name="T15" fmla="*/ 162 h 319"/>
                <a:gd name="T16" fmla="*/ 0 w 545"/>
                <a:gd name="T17" fmla="*/ 162 h 319"/>
                <a:gd name="T18" fmla="*/ 12 w 545"/>
                <a:gd name="T19" fmla="*/ 145 h 319"/>
                <a:gd name="T20" fmla="*/ 248 w 545"/>
                <a:gd name="T21" fmla="*/ 9 h 319"/>
                <a:gd name="T22" fmla="*/ 294 w 545"/>
                <a:gd name="T23" fmla="*/ 7 h 319"/>
                <a:gd name="T24" fmla="*/ 536 w 545"/>
                <a:gd name="T25" fmla="*/ 147 h 319"/>
                <a:gd name="T26" fmla="*/ 544 w 545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5" h="319">
                  <a:moveTo>
                    <a:pt x="544" y="162"/>
                  </a:moveTo>
                  <a:cubicBezTo>
                    <a:pt x="543" y="166"/>
                    <a:pt x="539" y="170"/>
                    <a:pt x="533" y="174"/>
                  </a:cubicBezTo>
                  <a:cubicBezTo>
                    <a:pt x="297" y="310"/>
                    <a:pt x="297" y="310"/>
                    <a:pt x="297" y="310"/>
                  </a:cubicBezTo>
                  <a:cubicBezTo>
                    <a:pt x="283" y="318"/>
                    <a:pt x="263" y="319"/>
                    <a:pt x="251" y="312"/>
                  </a:cubicBezTo>
                  <a:cubicBezTo>
                    <a:pt x="51" y="197"/>
                    <a:pt x="51" y="197"/>
                    <a:pt x="51" y="197"/>
                  </a:cubicBezTo>
                  <a:cubicBezTo>
                    <a:pt x="51" y="197"/>
                    <a:pt x="51" y="197"/>
                    <a:pt x="51" y="197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4" y="169"/>
                    <a:pt x="1" y="166"/>
                    <a:pt x="0" y="162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56"/>
                    <a:pt x="3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1" y="1"/>
                    <a:pt x="282" y="0"/>
                    <a:pt x="294" y="7"/>
                  </a:cubicBezTo>
                  <a:cubicBezTo>
                    <a:pt x="536" y="147"/>
                    <a:pt x="536" y="147"/>
                    <a:pt x="536" y="147"/>
                  </a:cubicBezTo>
                  <a:cubicBezTo>
                    <a:pt x="543" y="151"/>
                    <a:pt x="545" y="156"/>
                    <a:pt x="544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7" name="Freeform 59">
              <a:extLst>
                <a:ext uri="{FF2B5EF4-FFF2-40B4-BE49-F238E27FC236}">
                  <a16:creationId xmlns:a16="http://schemas.microsoft.com/office/drawing/2014/main" id="{87902E16-4D05-4861-B6A8-07DE15D7A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92276" y="6884988"/>
              <a:ext cx="1500188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3 w 544"/>
                <a:gd name="T7" fmla="*/ 86 h 231"/>
                <a:gd name="T8" fmla="*/ 297 w 544"/>
                <a:gd name="T9" fmla="*/ 222 h 231"/>
                <a:gd name="T10" fmla="*/ 251 w 544"/>
                <a:gd name="T11" fmla="*/ 224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1 w 544"/>
                <a:gd name="T21" fmla="*/ 35 h 231"/>
                <a:gd name="T22" fmla="*/ 51 w 544"/>
                <a:gd name="T23" fmla="*/ 35 h 231"/>
                <a:gd name="T24" fmla="*/ 251 w 544"/>
                <a:gd name="T25" fmla="*/ 150 h 231"/>
                <a:gd name="T26" fmla="*/ 297 w 544"/>
                <a:gd name="T27" fmla="*/ 148 h 231"/>
                <a:gd name="T28" fmla="*/ 533 w 544"/>
                <a:gd name="T29" fmla="*/ 12 h 231"/>
                <a:gd name="T30" fmla="*/ 544 w 544"/>
                <a:gd name="T31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6"/>
                    <a:pt x="541" y="82"/>
                    <a:pt x="533" y="86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83" y="230"/>
                    <a:pt x="263" y="231"/>
                    <a:pt x="251" y="22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4" y="81"/>
                    <a:pt x="1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4" y="7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63" y="157"/>
                    <a:pt x="283" y="156"/>
                    <a:pt x="297" y="148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8"/>
                    <a:pt x="543" y="4"/>
                    <a:pt x="544" y="0"/>
                  </a:cubicBez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8" name="Freeform 60">
              <a:extLst>
                <a:ext uri="{FF2B5EF4-FFF2-40B4-BE49-F238E27FC236}">
                  <a16:creationId xmlns:a16="http://schemas.microsoft.com/office/drawing/2014/main" id="{D1BEFC45-1BDD-47AF-BC86-73BE6B06E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76526" y="7048500"/>
              <a:ext cx="388938" cy="284163"/>
            </a:xfrm>
            <a:custGeom>
              <a:avLst/>
              <a:gdLst>
                <a:gd name="T0" fmla="*/ 131 w 141"/>
                <a:gd name="T1" fmla="*/ 29 h 103"/>
                <a:gd name="T2" fmla="*/ 10 w 141"/>
                <a:gd name="T3" fmla="*/ 99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0 h 103"/>
                <a:gd name="T14" fmla="*/ 141 w 141"/>
                <a:gd name="T15" fmla="*/ 10 h 103"/>
                <a:gd name="T16" fmla="*/ 131 w 141"/>
                <a:gd name="T17" fmla="*/ 2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29"/>
                  </a:moveTo>
                  <a:cubicBezTo>
                    <a:pt x="10" y="99"/>
                    <a:pt x="10" y="99"/>
                    <a:pt x="10" y="99"/>
                  </a:cubicBezTo>
                  <a:cubicBezTo>
                    <a:pt x="4" y="103"/>
                    <a:pt x="0" y="99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4"/>
                    <a:pt x="4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6" y="0"/>
                    <a:pt x="141" y="3"/>
                    <a:pt x="141" y="10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1" y="18"/>
                    <a:pt x="136" y="26"/>
                    <a:pt x="131" y="29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9" name="Freeform 61">
              <a:extLst>
                <a:ext uri="{FF2B5EF4-FFF2-40B4-BE49-F238E27FC236}">
                  <a16:creationId xmlns:a16="http://schemas.microsoft.com/office/drawing/2014/main" id="{59FD79C3-EC2B-4825-B7DD-06FFD3354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9438" y="7064375"/>
              <a:ext cx="388938" cy="285750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4 h 103"/>
                <a:gd name="T10" fmla="*/ 131 w 141"/>
                <a:gd name="T11" fmla="*/ 73 h 103"/>
                <a:gd name="T12" fmla="*/ 141 w 141"/>
                <a:gd name="T13" fmla="*/ 93 h 103"/>
                <a:gd name="T14" fmla="*/ 141 w 141"/>
                <a:gd name="T15" fmla="*/ 93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4"/>
                    <a:pt x="4" y="0"/>
                    <a:pt x="10" y="4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6" y="77"/>
                    <a:pt x="141" y="85"/>
                    <a:pt x="141" y="93"/>
                  </a:cubicBezTo>
                  <a:cubicBezTo>
                    <a:pt x="141" y="93"/>
                    <a:pt x="141" y="93"/>
                    <a:pt x="141" y="93"/>
                  </a:cubicBezTo>
                  <a:cubicBezTo>
                    <a:pt x="141" y="100"/>
                    <a:pt x="136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0" name="Freeform 62">
              <a:extLst>
                <a:ext uri="{FF2B5EF4-FFF2-40B4-BE49-F238E27FC236}">
                  <a16:creationId xmlns:a16="http://schemas.microsoft.com/office/drawing/2014/main" id="{EB340A3E-D874-4931-9DCA-7C76E3F94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6513" y="7288213"/>
              <a:ext cx="66675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8"/>
                    <a:pt x="19" y="28"/>
                    <a:pt x="12" y="31"/>
                  </a:cubicBezTo>
                  <a:cubicBezTo>
                    <a:pt x="5" y="35"/>
                    <a:pt x="0" y="32"/>
                    <a:pt x="0" y="24"/>
                  </a:cubicBezTo>
                  <a:cubicBezTo>
                    <a:pt x="0" y="17"/>
                    <a:pt x="5" y="8"/>
                    <a:pt x="12" y="4"/>
                  </a:cubicBezTo>
                  <a:cubicBezTo>
                    <a:pt x="19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1" name="Freeform 63">
              <a:extLst>
                <a:ext uri="{FF2B5EF4-FFF2-40B4-BE49-F238E27FC236}">
                  <a16:creationId xmlns:a16="http://schemas.microsoft.com/office/drawing/2014/main" id="{CECDA780-5544-4202-9FC3-27EC9712D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92276" y="6197600"/>
              <a:ext cx="1503363" cy="877888"/>
            </a:xfrm>
            <a:custGeom>
              <a:avLst/>
              <a:gdLst>
                <a:gd name="T0" fmla="*/ 544 w 545"/>
                <a:gd name="T1" fmla="*/ 161 h 318"/>
                <a:gd name="T2" fmla="*/ 533 w 545"/>
                <a:gd name="T3" fmla="*/ 173 h 318"/>
                <a:gd name="T4" fmla="*/ 297 w 545"/>
                <a:gd name="T5" fmla="*/ 309 h 318"/>
                <a:gd name="T6" fmla="*/ 251 w 545"/>
                <a:gd name="T7" fmla="*/ 311 h 318"/>
                <a:gd name="T8" fmla="*/ 51 w 545"/>
                <a:gd name="T9" fmla="*/ 196 h 318"/>
                <a:gd name="T10" fmla="*/ 51 w 545"/>
                <a:gd name="T11" fmla="*/ 196 h 318"/>
                <a:gd name="T12" fmla="*/ 8 w 545"/>
                <a:gd name="T13" fmla="*/ 171 h 318"/>
                <a:gd name="T14" fmla="*/ 0 w 545"/>
                <a:gd name="T15" fmla="*/ 161 h 318"/>
                <a:gd name="T16" fmla="*/ 0 w 545"/>
                <a:gd name="T17" fmla="*/ 161 h 318"/>
                <a:gd name="T18" fmla="*/ 12 w 545"/>
                <a:gd name="T19" fmla="*/ 145 h 318"/>
                <a:gd name="T20" fmla="*/ 248 w 545"/>
                <a:gd name="T21" fmla="*/ 8 h 318"/>
                <a:gd name="T22" fmla="*/ 294 w 545"/>
                <a:gd name="T23" fmla="*/ 7 h 318"/>
                <a:gd name="T24" fmla="*/ 536 w 545"/>
                <a:gd name="T25" fmla="*/ 147 h 318"/>
                <a:gd name="T26" fmla="*/ 544 w 545"/>
                <a:gd name="T27" fmla="*/ 16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5" h="318">
                  <a:moveTo>
                    <a:pt x="544" y="161"/>
                  </a:moveTo>
                  <a:cubicBezTo>
                    <a:pt x="543" y="165"/>
                    <a:pt x="539" y="170"/>
                    <a:pt x="533" y="173"/>
                  </a:cubicBezTo>
                  <a:cubicBezTo>
                    <a:pt x="297" y="309"/>
                    <a:pt x="297" y="309"/>
                    <a:pt x="297" y="309"/>
                  </a:cubicBezTo>
                  <a:cubicBezTo>
                    <a:pt x="283" y="317"/>
                    <a:pt x="263" y="318"/>
                    <a:pt x="251" y="311"/>
                  </a:cubicBezTo>
                  <a:cubicBezTo>
                    <a:pt x="51" y="196"/>
                    <a:pt x="51" y="196"/>
                    <a:pt x="51" y="196"/>
                  </a:cubicBezTo>
                  <a:cubicBezTo>
                    <a:pt x="51" y="196"/>
                    <a:pt x="51" y="196"/>
                    <a:pt x="51" y="196"/>
                  </a:cubicBezTo>
                  <a:cubicBezTo>
                    <a:pt x="8" y="171"/>
                    <a:pt x="8" y="171"/>
                    <a:pt x="8" y="171"/>
                  </a:cubicBezTo>
                  <a:cubicBezTo>
                    <a:pt x="4" y="169"/>
                    <a:pt x="1" y="165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56"/>
                    <a:pt x="3" y="149"/>
                    <a:pt x="12" y="145"/>
                  </a:cubicBezTo>
                  <a:cubicBezTo>
                    <a:pt x="248" y="8"/>
                    <a:pt x="248" y="8"/>
                    <a:pt x="248" y="8"/>
                  </a:cubicBezTo>
                  <a:cubicBezTo>
                    <a:pt x="261" y="1"/>
                    <a:pt x="282" y="0"/>
                    <a:pt x="294" y="7"/>
                  </a:cubicBezTo>
                  <a:cubicBezTo>
                    <a:pt x="536" y="147"/>
                    <a:pt x="536" y="147"/>
                    <a:pt x="536" y="147"/>
                  </a:cubicBezTo>
                  <a:cubicBezTo>
                    <a:pt x="543" y="150"/>
                    <a:pt x="545" y="156"/>
                    <a:pt x="544" y="161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2" name="Freeform 64">
              <a:extLst>
                <a:ext uri="{FF2B5EF4-FFF2-40B4-BE49-F238E27FC236}">
                  <a16:creationId xmlns:a16="http://schemas.microsoft.com/office/drawing/2014/main" id="{FADA4432-BE1C-4127-9B66-70540A1551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92276" y="6642100"/>
              <a:ext cx="1500188" cy="641350"/>
            </a:xfrm>
            <a:custGeom>
              <a:avLst/>
              <a:gdLst>
                <a:gd name="T0" fmla="*/ 544 w 544"/>
                <a:gd name="T1" fmla="*/ 0 h 232"/>
                <a:gd name="T2" fmla="*/ 544 w 544"/>
                <a:gd name="T3" fmla="*/ 72 h 232"/>
                <a:gd name="T4" fmla="*/ 544 w 544"/>
                <a:gd name="T5" fmla="*/ 72 h 232"/>
                <a:gd name="T6" fmla="*/ 533 w 544"/>
                <a:gd name="T7" fmla="*/ 87 h 232"/>
                <a:gd name="T8" fmla="*/ 297 w 544"/>
                <a:gd name="T9" fmla="*/ 223 h 232"/>
                <a:gd name="T10" fmla="*/ 251 w 544"/>
                <a:gd name="T11" fmla="*/ 225 h 232"/>
                <a:gd name="T12" fmla="*/ 8 w 544"/>
                <a:gd name="T13" fmla="*/ 85 h 232"/>
                <a:gd name="T14" fmla="*/ 0 w 544"/>
                <a:gd name="T15" fmla="*/ 75 h 232"/>
                <a:gd name="T16" fmla="*/ 0 w 544"/>
                <a:gd name="T17" fmla="*/ 0 h 232"/>
                <a:gd name="T18" fmla="*/ 8 w 544"/>
                <a:gd name="T19" fmla="*/ 10 h 232"/>
                <a:gd name="T20" fmla="*/ 51 w 544"/>
                <a:gd name="T21" fmla="*/ 35 h 232"/>
                <a:gd name="T22" fmla="*/ 51 w 544"/>
                <a:gd name="T23" fmla="*/ 35 h 232"/>
                <a:gd name="T24" fmla="*/ 251 w 544"/>
                <a:gd name="T25" fmla="*/ 150 h 232"/>
                <a:gd name="T26" fmla="*/ 297 w 544"/>
                <a:gd name="T27" fmla="*/ 148 h 232"/>
                <a:gd name="T28" fmla="*/ 533 w 544"/>
                <a:gd name="T29" fmla="*/ 12 h 232"/>
                <a:gd name="T30" fmla="*/ 544 w 544"/>
                <a:gd name="T31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4" h="232">
                  <a:moveTo>
                    <a:pt x="544" y="0"/>
                  </a:moveTo>
                  <a:cubicBezTo>
                    <a:pt x="544" y="72"/>
                    <a:pt x="544" y="72"/>
                    <a:pt x="544" y="72"/>
                  </a:cubicBezTo>
                  <a:cubicBezTo>
                    <a:pt x="544" y="72"/>
                    <a:pt x="544" y="72"/>
                    <a:pt x="544" y="72"/>
                  </a:cubicBezTo>
                  <a:cubicBezTo>
                    <a:pt x="544" y="77"/>
                    <a:pt x="541" y="82"/>
                    <a:pt x="533" y="87"/>
                  </a:cubicBezTo>
                  <a:cubicBezTo>
                    <a:pt x="297" y="223"/>
                    <a:pt x="297" y="223"/>
                    <a:pt x="297" y="223"/>
                  </a:cubicBezTo>
                  <a:cubicBezTo>
                    <a:pt x="283" y="231"/>
                    <a:pt x="263" y="232"/>
                    <a:pt x="251" y="22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4" y="82"/>
                    <a:pt x="1" y="78"/>
                    <a:pt x="0" y="7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4" y="8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63" y="157"/>
                    <a:pt x="283" y="156"/>
                    <a:pt x="297" y="148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9"/>
                    <a:pt x="543" y="4"/>
                    <a:pt x="544" y="0"/>
                  </a:cubicBez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3" name="Freeform 65">
              <a:extLst>
                <a:ext uri="{FF2B5EF4-FFF2-40B4-BE49-F238E27FC236}">
                  <a16:creationId xmlns:a16="http://schemas.microsoft.com/office/drawing/2014/main" id="{15665ED0-0CE9-49BA-85FF-0A94BDFED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76526" y="6805613"/>
              <a:ext cx="388938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4" y="103"/>
                    <a:pt x="0" y="100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4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6" y="0"/>
                    <a:pt x="141" y="4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6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4" name="Freeform 66">
              <a:extLst>
                <a:ext uri="{FF2B5EF4-FFF2-40B4-BE49-F238E27FC236}">
                  <a16:creationId xmlns:a16="http://schemas.microsoft.com/office/drawing/2014/main" id="{BCA3AA21-3059-45F1-A5A9-F41CAC221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9438" y="6824663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3"/>
                    <a:pt x="4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6" y="76"/>
                    <a:pt x="141" y="85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99"/>
                    <a:pt x="136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5" name="Freeform 67">
              <a:extLst>
                <a:ext uri="{FF2B5EF4-FFF2-40B4-BE49-F238E27FC236}">
                  <a16:creationId xmlns:a16="http://schemas.microsoft.com/office/drawing/2014/main" id="{B28F3C34-251F-4016-AE9F-DE34EA8BA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6513" y="7048500"/>
              <a:ext cx="66675" cy="96838"/>
            </a:xfrm>
            <a:custGeom>
              <a:avLst/>
              <a:gdLst>
                <a:gd name="T0" fmla="*/ 24 w 24"/>
                <a:gd name="T1" fmla="*/ 10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3 h 35"/>
                <a:gd name="T8" fmla="*/ 24 w 24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0"/>
                  </a:moveTo>
                  <a:cubicBezTo>
                    <a:pt x="24" y="18"/>
                    <a:pt x="19" y="27"/>
                    <a:pt x="12" y="31"/>
                  </a:cubicBezTo>
                  <a:cubicBezTo>
                    <a:pt x="5" y="35"/>
                    <a:pt x="0" y="32"/>
                    <a:pt x="0" y="24"/>
                  </a:cubicBezTo>
                  <a:cubicBezTo>
                    <a:pt x="0" y="16"/>
                    <a:pt x="5" y="7"/>
                    <a:pt x="12" y="3"/>
                  </a:cubicBezTo>
                  <a:cubicBezTo>
                    <a:pt x="19" y="0"/>
                    <a:pt x="24" y="3"/>
                    <a:pt x="24" y="1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6" name="Freeform 68">
              <a:extLst>
                <a:ext uri="{FF2B5EF4-FFF2-40B4-BE49-F238E27FC236}">
                  <a16:creationId xmlns:a16="http://schemas.microsoft.com/office/drawing/2014/main" id="{4C982585-C758-4976-A12F-C1F41D4BE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92276" y="5954713"/>
              <a:ext cx="1503363" cy="881063"/>
            </a:xfrm>
            <a:custGeom>
              <a:avLst/>
              <a:gdLst>
                <a:gd name="T0" fmla="*/ 544 w 545"/>
                <a:gd name="T1" fmla="*/ 162 h 319"/>
                <a:gd name="T2" fmla="*/ 533 w 545"/>
                <a:gd name="T3" fmla="*/ 174 h 319"/>
                <a:gd name="T4" fmla="*/ 297 w 545"/>
                <a:gd name="T5" fmla="*/ 310 h 319"/>
                <a:gd name="T6" fmla="*/ 251 w 545"/>
                <a:gd name="T7" fmla="*/ 312 h 319"/>
                <a:gd name="T8" fmla="*/ 51 w 545"/>
                <a:gd name="T9" fmla="*/ 197 h 319"/>
                <a:gd name="T10" fmla="*/ 51 w 545"/>
                <a:gd name="T11" fmla="*/ 197 h 319"/>
                <a:gd name="T12" fmla="*/ 8 w 545"/>
                <a:gd name="T13" fmla="*/ 172 h 319"/>
                <a:gd name="T14" fmla="*/ 0 w 545"/>
                <a:gd name="T15" fmla="*/ 162 h 319"/>
                <a:gd name="T16" fmla="*/ 0 w 545"/>
                <a:gd name="T17" fmla="*/ 162 h 319"/>
                <a:gd name="T18" fmla="*/ 12 w 545"/>
                <a:gd name="T19" fmla="*/ 145 h 319"/>
                <a:gd name="T20" fmla="*/ 248 w 545"/>
                <a:gd name="T21" fmla="*/ 9 h 319"/>
                <a:gd name="T22" fmla="*/ 294 w 545"/>
                <a:gd name="T23" fmla="*/ 7 h 319"/>
                <a:gd name="T24" fmla="*/ 536 w 545"/>
                <a:gd name="T25" fmla="*/ 147 h 319"/>
                <a:gd name="T26" fmla="*/ 544 w 545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5" h="319">
                  <a:moveTo>
                    <a:pt x="544" y="162"/>
                  </a:moveTo>
                  <a:cubicBezTo>
                    <a:pt x="543" y="166"/>
                    <a:pt x="539" y="170"/>
                    <a:pt x="533" y="174"/>
                  </a:cubicBezTo>
                  <a:cubicBezTo>
                    <a:pt x="297" y="310"/>
                    <a:pt x="297" y="310"/>
                    <a:pt x="297" y="310"/>
                  </a:cubicBezTo>
                  <a:cubicBezTo>
                    <a:pt x="283" y="318"/>
                    <a:pt x="263" y="319"/>
                    <a:pt x="251" y="312"/>
                  </a:cubicBezTo>
                  <a:cubicBezTo>
                    <a:pt x="51" y="197"/>
                    <a:pt x="51" y="197"/>
                    <a:pt x="51" y="197"/>
                  </a:cubicBezTo>
                  <a:cubicBezTo>
                    <a:pt x="51" y="197"/>
                    <a:pt x="51" y="197"/>
                    <a:pt x="51" y="197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4" y="169"/>
                    <a:pt x="1" y="166"/>
                    <a:pt x="0" y="162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56"/>
                    <a:pt x="3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1" y="1"/>
                    <a:pt x="282" y="0"/>
                    <a:pt x="294" y="7"/>
                  </a:cubicBezTo>
                  <a:cubicBezTo>
                    <a:pt x="536" y="147"/>
                    <a:pt x="536" y="147"/>
                    <a:pt x="536" y="147"/>
                  </a:cubicBezTo>
                  <a:cubicBezTo>
                    <a:pt x="543" y="151"/>
                    <a:pt x="545" y="156"/>
                    <a:pt x="544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7" name="Freeform 69">
              <a:extLst>
                <a:ext uri="{FF2B5EF4-FFF2-40B4-BE49-F238E27FC236}">
                  <a16:creationId xmlns:a16="http://schemas.microsoft.com/office/drawing/2014/main" id="{899529F7-8B81-46ED-A9B3-CDE1D0B08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92276" y="6402388"/>
              <a:ext cx="1500188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3 w 544"/>
                <a:gd name="T7" fmla="*/ 86 h 231"/>
                <a:gd name="T8" fmla="*/ 297 w 544"/>
                <a:gd name="T9" fmla="*/ 222 h 231"/>
                <a:gd name="T10" fmla="*/ 251 w 544"/>
                <a:gd name="T11" fmla="*/ 224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1 w 544"/>
                <a:gd name="T21" fmla="*/ 35 h 231"/>
                <a:gd name="T22" fmla="*/ 51 w 544"/>
                <a:gd name="T23" fmla="*/ 35 h 231"/>
                <a:gd name="T24" fmla="*/ 251 w 544"/>
                <a:gd name="T25" fmla="*/ 150 h 231"/>
                <a:gd name="T26" fmla="*/ 297 w 544"/>
                <a:gd name="T27" fmla="*/ 148 h 231"/>
                <a:gd name="T28" fmla="*/ 533 w 544"/>
                <a:gd name="T29" fmla="*/ 12 h 231"/>
                <a:gd name="T30" fmla="*/ 544 w 544"/>
                <a:gd name="T31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6"/>
                    <a:pt x="541" y="82"/>
                    <a:pt x="533" y="86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83" y="230"/>
                    <a:pt x="263" y="231"/>
                    <a:pt x="251" y="22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4" y="82"/>
                    <a:pt x="1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4" y="7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63" y="157"/>
                    <a:pt x="283" y="156"/>
                    <a:pt x="297" y="148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8"/>
                    <a:pt x="543" y="4"/>
                    <a:pt x="544" y="0"/>
                  </a:cubicBez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8" name="Freeform 70">
              <a:extLst>
                <a:ext uri="{FF2B5EF4-FFF2-40B4-BE49-F238E27FC236}">
                  <a16:creationId xmlns:a16="http://schemas.microsoft.com/office/drawing/2014/main" id="{481D40F8-0BEE-4767-B327-23B3750CA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76526" y="6565900"/>
              <a:ext cx="388938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4" y="103"/>
                    <a:pt x="0" y="99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4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6" y="0"/>
                    <a:pt x="141" y="3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6" y="26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9" name="Freeform 71">
              <a:extLst>
                <a:ext uri="{FF2B5EF4-FFF2-40B4-BE49-F238E27FC236}">
                  <a16:creationId xmlns:a16="http://schemas.microsoft.com/office/drawing/2014/main" id="{80549D18-86A6-417E-B9BF-292BAC611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9438" y="6581775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4 h 103"/>
                <a:gd name="T10" fmla="*/ 131 w 141"/>
                <a:gd name="T11" fmla="*/ 74 h 103"/>
                <a:gd name="T12" fmla="*/ 141 w 141"/>
                <a:gd name="T13" fmla="*/ 93 h 103"/>
                <a:gd name="T14" fmla="*/ 141 w 141"/>
                <a:gd name="T15" fmla="*/ 93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27"/>
                    <a:pt x="0" y="19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4"/>
                    <a:pt x="4" y="0"/>
                    <a:pt x="10" y="4"/>
                  </a:cubicBezTo>
                  <a:cubicBezTo>
                    <a:pt x="131" y="74"/>
                    <a:pt x="131" y="74"/>
                    <a:pt x="131" y="74"/>
                  </a:cubicBezTo>
                  <a:cubicBezTo>
                    <a:pt x="136" y="77"/>
                    <a:pt x="141" y="85"/>
                    <a:pt x="141" y="93"/>
                  </a:cubicBezTo>
                  <a:cubicBezTo>
                    <a:pt x="141" y="93"/>
                    <a:pt x="141" y="93"/>
                    <a:pt x="141" y="93"/>
                  </a:cubicBezTo>
                  <a:cubicBezTo>
                    <a:pt x="141" y="100"/>
                    <a:pt x="136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0" name="Freeform 72">
              <a:extLst>
                <a:ext uri="{FF2B5EF4-FFF2-40B4-BE49-F238E27FC236}">
                  <a16:creationId xmlns:a16="http://schemas.microsoft.com/office/drawing/2014/main" id="{BA59BB5E-6FED-47E4-AB72-82864D20D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6513" y="6805613"/>
              <a:ext cx="66675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2 h 35"/>
                <a:gd name="T4" fmla="*/ 0 w 24"/>
                <a:gd name="T5" fmla="*/ 25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8"/>
                    <a:pt x="19" y="28"/>
                    <a:pt x="12" y="32"/>
                  </a:cubicBezTo>
                  <a:cubicBezTo>
                    <a:pt x="5" y="35"/>
                    <a:pt x="0" y="32"/>
                    <a:pt x="0" y="25"/>
                  </a:cubicBezTo>
                  <a:cubicBezTo>
                    <a:pt x="0" y="17"/>
                    <a:pt x="5" y="8"/>
                    <a:pt x="12" y="4"/>
                  </a:cubicBezTo>
                  <a:cubicBezTo>
                    <a:pt x="19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1" name="Freeform 73">
              <a:extLst>
                <a:ext uri="{FF2B5EF4-FFF2-40B4-BE49-F238E27FC236}">
                  <a16:creationId xmlns:a16="http://schemas.microsoft.com/office/drawing/2014/main" id="{46A6530A-EFD6-4B7F-9FDB-68F1CFD6B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92276" y="5715000"/>
              <a:ext cx="1503363" cy="877888"/>
            </a:xfrm>
            <a:custGeom>
              <a:avLst/>
              <a:gdLst>
                <a:gd name="T0" fmla="*/ 544 w 545"/>
                <a:gd name="T1" fmla="*/ 161 h 318"/>
                <a:gd name="T2" fmla="*/ 533 w 545"/>
                <a:gd name="T3" fmla="*/ 173 h 318"/>
                <a:gd name="T4" fmla="*/ 297 w 545"/>
                <a:gd name="T5" fmla="*/ 310 h 318"/>
                <a:gd name="T6" fmla="*/ 251 w 545"/>
                <a:gd name="T7" fmla="*/ 312 h 318"/>
                <a:gd name="T8" fmla="*/ 51 w 545"/>
                <a:gd name="T9" fmla="*/ 196 h 318"/>
                <a:gd name="T10" fmla="*/ 51 w 545"/>
                <a:gd name="T11" fmla="*/ 196 h 318"/>
                <a:gd name="T12" fmla="*/ 8 w 545"/>
                <a:gd name="T13" fmla="*/ 172 h 318"/>
                <a:gd name="T14" fmla="*/ 0 w 545"/>
                <a:gd name="T15" fmla="*/ 162 h 318"/>
                <a:gd name="T16" fmla="*/ 0 w 545"/>
                <a:gd name="T17" fmla="*/ 162 h 318"/>
                <a:gd name="T18" fmla="*/ 12 w 545"/>
                <a:gd name="T19" fmla="*/ 145 h 318"/>
                <a:gd name="T20" fmla="*/ 248 w 545"/>
                <a:gd name="T21" fmla="*/ 9 h 318"/>
                <a:gd name="T22" fmla="*/ 294 w 545"/>
                <a:gd name="T23" fmla="*/ 7 h 318"/>
                <a:gd name="T24" fmla="*/ 536 w 545"/>
                <a:gd name="T25" fmla="*/ 147 h 318"/>
                <a:gd name="T26" fmla="*/ 544 w 545"/>
                <a:gd name="T27" fmla="*/ 16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5" h="318">
                  <a:moveTo>
                    <a:pt x="544" y="161"/>
                  </a:moveTo>
                  <a:cubicBezTo>
                    <a:pt x="543" y="166"/>
                    <a:pt x="539" y="170"/>
                    <a:pt x="533" y="173"/>
                  </a:cubicBezTo>
                  <a:cubicBezTo>
                    <a:pt x="297" y="310"/>
                    <a:pt x="297" y="310"/>
                    <a:pt x="297" y="310"/>
                  </a:cubicBezTo>
                  <a:cubicBezTo>
                    <a:pt x="283" y="318"/>
                    <a:pt x="263" y="318"/>
                    <a:pt x="251" y="312"/>
                  </a:cubicBezTo>
                  <a:cubicBezTo>
                    <a:pt x="51" y="196"/>
                    <a:pt x="51" y="196"/>
                    <a:pt x="51" y="196"/>
                  </a:cubicBezTo>
                  <a:cubicBezTo>
                    <a:pt x="51" y="196"/>
                    <a:pt x="51" y="196"/>
                    <a:pt x="51" y="196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4" y="169"/>
                    <a:pt x="1" y="165"/>
                    <a:pt x="0" y="162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56"/>
                    <a:pt x="3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1" y="1"/>
                    <a:pt x="282" y="0"/>
                    <a:pt x="294" y="7"/>
                  </a:cubicBezTo>
                  <a:cubicBezTo>
                    <a:pt x="536" y="147"/>
                    <a:pt x="536" y="147"/>
                    <a:pt x="536" y="147"/>
                  </a:cubicBezTo>
                  <a:cubicBezTo>
                    <a:pt x="543" y="151"/>
                    <a:pt x="545" y="156"/>
                    <a:pt x="544" y="161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2" name="Freeform 74">
              <a:extLst>
                <a:ext uri="{FF2B5EF4-FFF2-40B4-BE49-F238E27FC236}">
                  <a16:creationId xmlns:a16="http://schemas.microsoft.com/office/drawing/2014/main" id="{9B76BB68-5B99-4B81-9407-273B3D353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92276" y="6159500"/>
              <a:ext cx="1500188" cy="639763"/>
            </a:xfrm>
            <a:custGeom>
              <a:avLst/>
              <a:gdLst>
                <a:gd name="T0" fmla="*/ 544 w 544"/>
                <a:gd name="T1" fmla="*/ 1 h 232"/>
                <a:gd name="T2" fmla="*/ 544 w 544"/>
                <a:gd name="T3" fmla="*/ 72 h 232"/>
                <a:gd name="T4" fmla="*/ 544 w 544"/>
                <a:gd name="T5" fmla="*/ 72 h 232"/>
                <a:gd name="T6" fmla="*/ 533 w 544"/>
                <a:gd name="T7" fmla="*/ 87 h 232"/>
                <a:gd name="T8" fmla="*/ 297 w 544"/>
                <a:gd name="T9" fmla="*/ 223 h 232"/>
                <a:gd name="T10" fmla="*/ 251 w 544"/>
                <a:gd name="T11" fmla="*/ 225 h 232"/>
                <a:gd name="T12" fmla="*/ 8 w 544"/>
                <a:gd name="T13" fmla="*/ 85 h 232"/>
                <a:gd name="T14" fmla="*/ 0 w 544"/>
                <a:gd name="T15" fmla="*/ 75 h 232"/>
                <a:gd name="T16" fmla="*/ 0 w 544"/>
                <a:gd name="T17" fmla="*/ 1 h 232"/>
                <a:gd name="T18" fmla="*/ 8 w 544"/>
                <a:gd name="T19" fmla="*/ 11 h 232"/>
                <a:gd name="T20" fmla="*/ 51 w 544"/>
                <a:gd name="T21" fmla="*/ 35 h 232"/>
                <a:gd name="T22" fmla="*/ 51 w 544"/>
                <a:gd name="T23" fmla="*/ 35 h 232"/>
                <a:gd name="T24" fmla="*/ 251 w 544"/>
                <a:gd name="T25" fmla="*/ 151 h 232"/>
                <a:gd name="T26" fmla="*/ 297 w 544"/>
                <a:gd name="T27" fmla="*/ 149 h 232"/>
                <a:gd name="T28" fmla="*/ 533 w 544"/>
                <a:gd name="T29" fmla="*/ 12 h 232"/>
                <a:gd name="T30" fmla="*/ 544 w 544"/>
                <a:gd name="T31" fmla="*/ 0 h 232"/>
                <a:gd name="T32" fmla="*/ 544 w 544"/>
                <a:gd name="T33" fmla="*/ 1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2">
                  <a:moveTo>
                    <a:pt x="544" y="1"/>
                  </a:moveTo>
                  <a:cubicBezTo>
                    <a:pt x="544" y="72"/>
                    <a:pt x="544" y="72"/>
                    <a:pt x="544" y="72"/>
                  </a:cubicBezTo>
                  <a:cubicBezTo>
                    <a:pt x="544" y="72"/>
                    <a:pt x="544" y="72"/>
                    <a:pt x="544" y="72"/>
                  </a:cubicBezTo>
                  <a:cubicBezTo>
                    <a:pt x="544" y="77"/>
                    <a:pt x="541" y="82"/>
                    <a:pt x="533" y="87"/>
                  </a:cubicBezTo>
                  <a:cubicBezTo>
                    <a:pt x="297" y="223"/>
                    <a:pt x="297" y="223"/>
                    <a:pt x="297" y="223"/>
                  </a:cubicBezTo>
                  <a:cubicBezTo>
                    <a:pt x="283" y="231"/>
                    <a:pt x="263" y="232"/>
                    <a:pt x="251" y="22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4" y="82"/>
                    <a:pt x="1" y="79"/>
                    <a:pt x="0" y="7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4"/>
                    <a:pt x="4" y="8"/>
                    <a:pt x="8" y="11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1"/>
                    <a:pt x="251" y="151"/>
                    <a:pt x="251" y="151"/>
                  </a:cubicBezTo>
                  <a:cubicBezTo>
                    <a:pt x="263" y="157"/>
                    <a:pt x="283" y="157"/>
                    <a:pt x="297" y="149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9"/>
                    <a:pt x="543" y="5"/>
                    <a:pt x="544" y="0"/>
                  </a:cubicBezTo>
                  <a:lnTo>
                    <a:pt x="544" y="1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3" name="Freeform 75">
              <a:extLst>
                <a:ext uri="{FF2B5EF4-FFF2-40B4-BE49-F238E27FC236}">
                  <a16:creationId xmlns:a16="http://schemas.microsoft.com/office/drawing/2014/main" id="{79D604C1-3C19-417C-9CFF-3EB8A0361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76526" y="6321425"/>
              <a:ext cx="388938" cy="285750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3 h 103"/>
                <a:gd name="T6" fmla="*/ 0 w 141"/>
                <a:gd name="T7" fmla="*/ 93 h 103"/>
                <a:gd name="T8" fmla="*/ 10 w 141"/>
                <a:gd name="T9" fmla="*/ 73 h 103"/>
                <a:gd name="T10" fmla="*/ 131 w 141"/>
                <a:gd name="T11" fmla="*/ 4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4" y="103"/>
                    <a:pt x="0" y="100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85"/>
                    <a:pt x="4" y="77"/>
                    <a:pt x="10" y="73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36" y="0"/>
                    <a:pt x="141" y="4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6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4" name="Freeform 76">
              <a:extLst>
                <a:ext uri="{FF2B5EF4-FFF2-40B4-BE49-F238E27FC236}">
                  <a16:creationId xmlns:a16="http://schemas.microsoft.com/office/drawing/2014/main" id="{D7C5B668-A1EE-4A19-B13F-AF721E514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9438" y="6342063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3"/>
                    <a:pt x="4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6" y="76"/>
                    <a:pt x="141" y="85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100"/>
                    <a:pt x="136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5" name="Freeform 77">
              <a:extLst>
                <a:ext uri="{FF2B5EF4-FFF2-40B4-BE49-F238E27FC236}">
                  <a16:creationId xmlns:a16="http://schemas.microsoft.com/office/drawing/2014/main" id="{4AAA8981-C0DB-44B6-8174-2EB13C5A9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6513" y="6565900"/>
              <a:ext cx="66675" cy="95250"/>
            </a:xfrm>
            <a:custGeom>
              <a:avLst/>
              <a:gdLst>
                <a:gd name="T0" fmla="*/ 24 w 24"/>
                <a:gd name="T1" fmla="*/ 10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4 h 35"/>
                <a:gd name="T8" fmla="*/ 24 w 24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0"/>
                  </a:moveTo>
                  <a:cubicBezTo>
                    <a:pt x="24" y="18"/>
                    <a:pt x="19" y="27"/>
                    <a:pt x="12" y="31"/>
                  </a:cubicBezTo>
                  <a:cubicBezTo>
                    <a:pt x="5" y="35"/>
                    <a:pt x="0" y="32"/>
                    <a:pt x="0" y="24"/>
                  </a:cubicBezTo>
                  <a:cubicBezTo>
                    <a:pt x="0" y="17"/>
                    <a:pt x="5" y="7"/>
                    <a:pt x="12" y="4"/>
                  </a:cubicBezTo>
                  <a:cubicBezTo>
                    <a:pt x="19" y="0"/>
                    <a:pt x="24" y="3"/>
                    <a:pt x="24" y="1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85" name="Group 384">
            <a:extLst>
              <a:ext uri="{FF2B5EF4-FFF2-40B4-BE49-F238E27FC236}">
                <a16:creationId xmlns:a16="http://schemas.microsoft.com/office/drawing/2014/main" id="{189DA6A1-6236-4219-8A6E-5F56A8CE1877}"/>
              </a:ext>
            </a:extLst>
          </p:cNvPr>
          <p:cNvGrpSpPr/>
          <p:nvPr/>
        </p:nvGrpSpPr>
        <p:grpSpPr>
          <a:xfrm>
            <a:off x="2585412" y="3810949"/>
            <a:ext cx="957737" cy="972060"/>
            <a:chOff x="7067551" y="7526338"/>
            <a:chExt cx="1592263" cy="1616075"/>
          </a:xfrm>
        </p:grpSpPr>
        <p:sp>
          <p:nvSpPr>
            <p:cNvPr id="307" name="Freeform 139">
              <a:extLst>
                <a:ext uri="{FF2B5EF4-FFF2-40B4-BE49-F238E27FC236}">
                  <a16:creationId xmlns:a16="http://schemas.microsoft.com/office/drawing/2014/main" id="{39F617BB-62AA-40AC-B896-B274E14C5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7551" y="8213725"/>
              <a:ext cx="1592263" cy="928688"/>
            </a:xfrm>
            <a:custGeom>
              <a:avLst/>
              <a:gdLst>
                <a:gd name="T0" fmla="*/ 575 w 577"/>
                <a:gd name="T1" fmla="*/ 170 h 336"/>
                <a:gd name="T2" fmla="*/ 564 w 577"/>
                <a:gd name="T3" fmla="*/ 183 h 336"/>
                <a:gd name="T4" fmla="*/ 314 w 577"/>
                <a:gd name="T5" fmla="*/ 327 h 336"/>
                <a:gd name="T6" fmla="*/ 266 w 577"/>
                <a:gd name="T7" fmla="*/ 329 h 336"/>
                <a:gd name="T8" fmla="*/ 55 w 577"/>
                <a:gd name="T9" fmla="*/ 207 h 336"/>
                <a:gd name="T10" fmla="*/ 55 w 577"/>
                <a:gd name="T11" fmla="*/ 207 h 336"/>
                <a:gd name="T12" fmla="*/ 9 w 577"/>
                <a:gd name="T13" fmla="*/ 181 h 336"/>
                <a:gd name="T14" fmla="*/ 1 w 577"/>
                <a:gd name="T15" fmla="*/ 171 h 336"/>
                <a:gd name="T16" fmla="*/ 1 w 577"/>
                <a:gd name="T17" fmla="*/ 171 h 336"/>
                <a:gd name="T18" fmla="*/ 13 w 577"/>
                <a:gd name="T19" fmla="*/ 153 h 336"/>
                <a:gd name="T20" fmla="*/ 262 w 577"/>
                <a:gd name="T21" fmla="*/ 9 h 336"/>
                <a:gd name="T22" fmla="*/ 311 w 577"/>
                <a:gd name="T23" fmla="*/ 7 h 336"/>
                <a:gd name="T24" fmla="*/ 567 w 577"/>
                <a:gd name="T25" fmla="*/ 155 h 336"/>
                <a:gd name="T26" fmla="*/ 575 w 577"/>
                <a:gd name="T27" fmla="*/ 17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7" h="336">
                  <a:moveTo>
                    <a:pt x="575" y="170"/>
                  </a:moveTo>
                  <a:cubicBezTo>
                    <a:pt x="574" y="175"/>
                    <a:pt x="570" y="179"/>
                    <a:pt x="564" y="183"/>
                  </a:cubicBezTo>
                  <a:cubicBezTo>
                    <a:pt x="314" y="327"/>
                    <a:pt x="314" y="327"/>
                    <a:pt x="314" y="327"/>
                  </a:cubicBezTo>
                  <a:cubicBezTo>
                    <a:pt x="300" y="335"/>
                    <a:pt x="278" y="336"/>
                    <a:pt x="266" y="329"/>
                  </a:cubicBezTo>
                  <a:cubicBezTo>
                    <a:pt x="55" y="207"/>
                    <a:pt x="55" y="207"/>
                    <a:pt x="55" y="207"/>
                  </a:cubicBezTo>
                  <a:cubicBezTo>
                    <a:pt x="55" y="207"/>
                    <a:pt x="55" y="207"/>
                    <a:pt x="55" y="207"/>
                  </a:cubicBezTo>
                  <a:cubicBezTo>
                    <a:pt x="9" y="181"/>
                    <a:pt x="9" y="181"/>
                    <a:pt x="9" y="181"/>
                  </a:cubicBezTo>
                  <a:cubicBezTo>
                    <a:pt x="4" y="178"/>
                    <a:pt x="2" y="175"/>
                    <a:pt x="1" y="171"/>
                  </a:cubicBezTo>
                  <a:cubicBezTo>
                    <a:pt x="1" y="171"/>
                    <a:pt x="1" y="171"/>
                    <a:pt x="1" y="171"/>
                  </a:cubicBezTo>
                  <a:cubicBezTo>
                    <a:pt x="0" y="165"/>
                    <a:pt x="4" y="158"/>
                    <a:pt x="13" y="153"/>
                  </a:cubicBezTo>
                  <a:cubicBezTo>
                    <a:pt x="262" y="9"/>
                    <a:pt x="262" y="9"/>
                    <a:pt x="262" y="9"/>
                  </a:cubicBezTo>
                  <a:cubicBezTo>
                    <a:pt x="277" y="1"/>
                    <a:pt x="298" y="0"/>
                    <a:pt x="311" y="7"/>
                  </a:cubicBezTo>
                  <a:cubicBezTo>
                    <a:pt x="567" y="155"/>
                    <a:pt x="567" y="155"/>
                    <a:pt x="567" y="155"/>
                  </a:cubicBezTo>
                  <a:cubicBezTo>
                    <a:pt x="574" y="159"/>
                    <a:pt x="577" y="165"/>
                    <a:pt x="575" y="170"/>
                  </a:cubicBezTo>
                  <a:close/>
                </a:path>
              </a:pathLst>
            </a:custGeom>
            <a:solidFill>
              <a:srgbClr val="0819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8" name="Freeform 140">
              <a:extLst>
                <a:ext uri="{FF2B5EF4-FFF2-40B4-BE49-F238E27FC236}">
                  <a16:creationId xmlns:a16="http://schemas.microsoft.com/office/drawing/2014/main" id="{8F9C2727-7F05-45D5-8159-D66C4A03C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2001" y="8010525"/>
              <a:ext cx="1503363" cy="881063"/>
            </a:xfrm>
            <a:custGeom>
              <a:avLst/>
              <a:gdLst>
                <a:gd name="T0" fmla="*/ 544 w 545"/>
                <a:gd name="T1" fmla="*/ 162 h 319"/>
                <a:gd name="T2" fmla="*/ 533 w 545"/>
                <a:gd name="T3" fmla="*/ 174 h 319"/>
                <a:gd name="T4" fmla="*/ 297 w 545"/>
                <a:gd name="T5" fmla="*/ 310 h 319"/>
                <a:gd name="T6" fmla="*/ 251 w 545"/>
                <a:gd name="T7" fmla="*/ 312 h 319"/>
                <a:gd name="T8" fmla="*/ 51 w 545"/>
                <a:gd name="T9" fmla="*/ 197 h 319"/>
                <a:gd name="T10" fmla="*/ 51 w 545"/>
                <a:gd name="T11" fmla="*/ 197 h 319"/>
                <a:gd name="T12" fmla="*/ 8 w 545"/>
                <a:gd name="T13" fmla="*/ 172 h 319"/>
                <a:gd name="T14" fmla="*/ 0 w 545"/>
                <a:gd name="T15" fmla="*/ 162 h 319"/>
                <a:gd name="T16" fmla="*/ 0 w 545"/>
                <a:gd name="T17" fmla="*/ 162 h 319"/>
                <a:gd name="T18" fmla="*/ 12 w 545"/>
                <a:gd name="T19" fmla="*/ 145 h 319"/>
                <a:gd name="T20" fmla="*/ 248 w 545"/>
                <a:gd name="T21" fmla="*/ 9 h 319"/>
                <a:gd name="T22" fmla="*/ 294 w 545"/>
                <a:gd name="T23" fmla="*/ 7 h 319"/>
                <a:gd name="T24" fmla="*/ 536 w 545"/>
                <a:gd name="T25" fmla="*/ 147 h 319"/>
                <a:gd name="T26" fmla="*/ 544 w 545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5" h="319">
                  <a:moveTo>
                    <a:pt x="544" y="162"/>
                  </a:moveTo>
                  <a:cubicBezTo>
                    <a:pt x="543" y="166"/>
                    <a:pt x="539" y="170"/>
                    <a:pt x="533" y="174"/>
                  </a:cubicBezTo>
                  <a:cubicBezTo>
                    <a:pt x="297" y="310"/>
                    <a:pt x="297" y="310"/>
                    <a:pt x="297" y="310"/>
                  </a:cubicBezTo>
                  <a:cubicBezTo>
                    <a:pt x="283" y="318"/>
                    <a:pt x="263" y="319"/>
                    <a:pt x="251" y="312"/>
                  </a:cubicBezTo>
                  <a:cubicBezTo>
                    <a:pt x="51" y="197"/>
                    <a:pt x="51" y="197"/>
                    <a:pt x="51" y="197"/>
                  </a:cubicBezTo>
                  <a:cubicBezTo>
                    <a:pt x="51" y="197"/>
                    <a:pt x="51" y="197"/>
                    <a:pt x="51" y="197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4" y="169"/>
                    <a:pt x="1" y="166"/>
                    <a:pt x="0" y="162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56"/>
                    <a:pt x="3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1" y="1"/>
                    <a:pt x="282" y="0"/>
                    <a:pt x="294" y="7"/>
                  </a:cubicBezTo>
                  <a:cubicBezTo>
                    <a:pt x="536" y="147"/>
                    <a:pt x="536" y="147"/>
                    <a:pt x="536" y="147"/>
                  </a:cubicBezTo>
                  <a:cubicBezTo>
                    <a:pt x="543" y="151"/>
                    <a:pt x="545" y="156"/>
                    <a:pt x="544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9" name="Freeform 141">
              <a:extLst>
                <a:ext uri="{FF2B5EF4-FFF2-40B4-BE49-F238E27FC236}">
                  <a16:creationId xmlns:a16="http://schemas.microsoft.com/office/drawing/2014/main" id="{BD40E934-7EA4-4BA9-95F9-89A6B2B70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2001" y="8456613"/>
              <a:ext cx="1501775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3 w 544"/>
                <a:gd name="T7" fmla="*/ 86 h 231"/>
                <a:gd name="T8" fmla="*/ 297 w 544"/>
                <a:gd name="T9" fmla="*/ 222 h 231"/>
                <a:gd name="T10" fmla="*/ 251 w 544"/>
                <a:gd name="T11" fmla="*/ 224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1 w 544"/>
                <a:gd name="T21" fmla="*/ 35 h 231"/>
                <a:gd name="T22" fmla="*/ 51 w 544"/>
                <a:gd name="T23" fmla="*/ 35 h 231"/>
                <a:gd name="T24" fmla="*/ 251 w 544"/>
                <a:gd name="T25" fmla="*/ 150 h 231"/>
                <a:gd name="T26" fmla="*/ 297 w 544"/>
                <a:gd name="T27" fmla="*/ 148 h 231"/>
                <a:gd name="T28" fmla="*/ 533 w 544"/>
                <a:gd name="T29" fmla="*/ 12 h 231"/>
                <a:gd name="T30" fmla="*/ 544 w 544"/>
                <a:gd name="T31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6"/>
                    <a:pt x="541" y="82"/>
                    <a:pt x="533" y="86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83" y="230"/>
                    <a:pt x="263" y="231"/>
                    <a:pt x="251" y="22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4" y="82"/>
                    <a:pt x="1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4" y="7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63" y="157"/>
                    <a:pt x="283" y="156"/>
                    <a:pt x="297" y="148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8"/>
                    <a:pt x="543" y="4"/>
                    <a:pt x="544" y="0"/>
                  </a:cubicBez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0" name="Freeform 142">
              <a:extLst>
                <a:ext uri="{FF2B5EF4-FFF2-40B4-BE49-F238E27FC236}">
                  <a16:creationId xmlns:a16="http://schemas.microsoft.com/office/drawing/2014/main" id="{2D588CF0-D885-4C0D-916E-B540B5BB8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7838" y="8620125"/>
              <a:ext cx="388938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4" y="103"/>
                    <a:pt x="0" y="99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4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6" y="0"/>
                    <a:pt x="141" y="3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6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1" name="Freeform 143">
              <a:extLst>
                <a:ext uri="{FF2B5EF4-FFF2-40B4-BE49-F238E27FC236}">
                  <a16:creationId xmlns:a16="http://schemas.microsoft.com/office/drawing/2014/main" id="{6FFBC2F0-EE70-4EA6-A2D8-481036B6B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163" y="8639175"/>
              <a:ext cx="388938" cy="282575"/>
            </a:xfrm>
            <a:custGeom>
              <a:avLst/>
              <a:gdLst>
                <a:gd name="T0" fmla="*/ 131 w 141"/>
                <a:gd name="T1" fmla="*/ 99 h 102"/>
                <a:gd name="T2" fmla="*/ 10 w 141"/>
                <a:gd name="T3" fmla="*/ 29 h 102"/>
                <a:gd name="T4" fmla="*/ 0 w 141"/>
                <a:gd name="T5" fmla="*/ 10 h 102"/>
                <a:gd name="T6" fmla="*/ 0 w 141"/>
                <a:gd name="T7" fmla="*/ 10 h 102"/>
                <a:gd name="T8" fmla="*/ 10 w 141"/>
                <a:gd name="T9" fmla="*/ 3 h 102"/>
                <a:gd name="T10" fmla="*/ 131 w 141"/>
                <a:gd name="T11" fmla="*/ 73 h 102"/>
                <a:gd name="T12" fmla="*/ 141 w 141"/>
                <a:gd name="T13" fmla="*/ 92 h 102"/>
                <a:gd name="T14" fmla="*/ 141 w 141"/>
                <a:gd name="T15" fmla="*/ 92 h 102"/>
                <a:gd name="T16" fmla="*/ 131 w 141"/>
                <a:gd name="T17" fmla="*/ 9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2">
                  <a:moveTo>
                    <a:pt x="131" y="99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4" y="26"/>
                    <a:pt x="0" y="18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3"/>
                    <a:pt x="4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6" y="76"/>
                    <a:pt x="141" y="84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99"/>
                    <a:pt x="136" y="102"/>
                    <a:pt x="131" y="99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2" name="Freeform 144">
              <a:extLst>
                <a:ext uri="{FF2B5EF4-FFF2-40B4-BE49-F238E27FC236}">
                  <a16:creationId xmlns:a16="http://schemas.microsoft.com/office/drawing/2014/main" id="{AEF744B8-59AE-46CB-88EF-64A9D518E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7826" y="8859838"/>
              <a:ext cx="66675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2 h 35"/>
                <a:gd name="T4" fmla="*/ 0 w 24"/>
                <a:gd name="T5" fmla="*/ 25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9"/>
                    <a:pt x="19" y="28"/>
                    <a:pt x="12" y="32"/>
                  </a:cubicBezTo>
                  <a:cubicBezTo>
                    <a:pt x="5" y="35"/>
                    <a:pt x="0" y="32"/>
                    <a:pt x="0" y="25"/>
                  </a:cubicBezTo>
                  <a:cubicBezTo>
                    <a:pt x="0" y="17"/>
                    <a:pt x="5" y="8"/>
                    <a:pt x="12" y="4"/>
                  </a:cubicBezTo>
                  <a:cubicBezTo>
                    <a:pt x="19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3" name="Freeform 145">
              <a:extLst>
                <a:ext uri="{FF2B5EF4-FFF2-40B4-BE49-F238E27FC236}">
                  <a16:creationId xmlns:a16="http://schemas.microsoft.com/office/drawing/2014/main" id="{B331C6AF-523E-48A1-8797-35B7E38ED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2001" y="7769225"/>
              <a:ext cx="1503363" cy="877888"/>
            </a:xfrm>
            <a:custGeom>
              <a:avLst/>
              <a:gdLst>
                <a:gd name="T0" fmla="*/ 544 w 545"/>
                <a:gd name="T1" fmla="*/ 161 h 318"/>
                <a:gd name="T2" fmla="*/ 533 w 545"/>
                <a:gd name="T3" fmla="*/ 173 h 318"/>
                <a:gd name="T4" fmla="*/ 297 w 545"/>
                <a:gd name="T5" fmla="*/ 310 h 318"/>
                <a:gd name="T6" fmla="*/ 251 w 545"/>
                <a:gd name="T7" fmla="*/ 312 h 318"/>
                <a:gd name="T8" fmla="*/ 51 w 545"/>
                <a:gd name="T9" fmla="*/ 196 h 318"/>
                <a:gd name="T10" fmla="*/ 51 w 545"/>
                <a:gd name="T11" fmla="*/ 196 h 318"/>
                <a:gd name="T12" fmla="*/ 8 w 545"/>
                <a:gd name="T13" fmla="*/ 172 h 318"/>
                <a:gd name="T14" fmla="*/ 0 w 545"/>
                <a:gd name="T15" fmla="*/ 162 h 318"/>
                <a:gd name="T16" fmla="*/ 0 w 545"/>
                <a:gd name="T17" fmla="*/ 162 h 318"/>
                <a:gd name="T18" fmla="*/ 12 w 545"/>
                <a:gd name="T19" fmla="*/ 145 h 318"/>
                <a:gd name="T20" fmla="*/ 248 w 545"/>
                <a:gd name="T21" fmla="*/ 9 h 318"/>
                <a:gd name="T22" fmla="*/ 294 w 545"/>
                <a:gd name="T23" fmla="*/ 7 h 318"/>
                <a:gd name="T24" fmla="*/ 536 w 545"/>
                <a:gd name="T25" fmla="*/ 147 h 318"/>
                <a:gd name="T26" fmla="*/ 544 w 545"/>
                <a:gd name="T27" fmla="*/ 16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5" h="318">
                  <a:moveTo>
                    <a:pt x="544" y="161"/>
                  </a:moveTo>
                  <a:cubicBezTo>
                    <a:pt x="543" y="166"/>
                    <a:pt x="539" y="170"/>
                    <a:pt x="533" y="173"/>
                  </a:cubicBezTo>
                  <a:cubicBezTo>
                    <a:pt x="297" y="310"/>
                    <a:pt x="297" y="310"/>
                    <a:pt x="297" y="310"/>
                  </a:cubicBezTo>
                  <a:cubicBezTo>
                    <a:pt x="283" y="318"/>
                    <a:pt x="263" y="318"/>
                    <a:pt x="251" y="312"/>
                  </a:cubicBezTo>
                  <a:cubicBezTo>
                    <a:pt x="51" y="196"/>
                    <a:pt x="51" y="196"/>
                    <a:pt x="51" y="196"/>
                  </a:cubicBezTo>
                  <a:cubicBezTo>
                    <a:pt x="51" y="196"/>
                    <a:pt x="51" y="196"/>
                    <a:pt x="51" y="196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4" y="169"/>
                    <a:pt x="1" y="165"/>
                    <a:pt x="0" y="162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56"/>
                    <a:pt x="3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1" y="1"/>
                    <a:pt x="282" y="0"/>
                    <a:pt x="294" y="7"/>
                  </a:cubicBezTo>
                  <a:cubicBezTo>
                    <a:pt x="536" y="147"/>
                    <a:pt x="536" y="147"/>
                    <a:pt x="536" y="147"/>
                  </a:cubicBezTo>
                  <a:cubicBezTo>
                    <a:pt x="543" y="151"/>
                    <a:pt x="545" y="156"/>
                    <a:pt x="544" y="161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4" name="Freeform 146">
              <a:extLst>
                <a:ext uri="{FF2B5EF4-FFF2-40B4-BE49-F238E27FC236}">
                  <a16:creationId xmlns:a16="http://schemas.microsoft.com/office/drawing/2014/main" id="{D4D90338-730D-41B6-A5F5-7421FC338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2001" y="8213725"/>
              <a:ext cx="1501775" cy="641350"/>
            </a:xfrm>
            <a:custGeom>
              <a:avLst/>
              <a:gdLst>
                <a:gd name="T0" fmla="*/ 544 w 544"/>
                <a:gd name="T1" fmla="*/ 1 h 232"/>
                <a:gd name="T2" fmla="*/ 544 w 544"/>
                <a:gd name="T3" fmla="*/ 72 h 232"/>
                <a:gd name="T4" fmla="*/ 544 w 544"/>
                <a:gd name="T5" fmla="*/ 72 h 232"/>
                <a:gd name="T6" fmla="*/ 533 w 544"/>
                <a:gd name="T7" fmla="*/ 87 h 232"/>
                <a:gd name="T8" fmla="*/ 297 w 544"/>
                <a:gd name="T9" fmla="*/ 223 h 232"/>
                <a:gd name="T10" fmla="*/ 251 w 544"/>
                <a:gd name="T11" fmla="*/ 225 h 232"/>
                <a:gd name="T12" fmla="*/ 8 w 544"/>
                <a:gd name="T13" fmla="*/ 85 h 232"/>
                <a:gd name="T14" fmla="*/ 0 w 544"/>
                <a:gd name="T15" fmla="*/ 75 h 232"/>
                <a:gd name="T16" fmla="*/ 0 w 544"/>
                <a:gd name="T17" fmla="*/ 1 h 232"/>
                <a:gd name="T18" fmla="*/ 8 w 544"/>
                <a:gd name="T19" fmla="*/ 11 h 232"/>
                <a:gd name="T20" fmla="*/ 51 w 544"/>
                <a:gd name="T21" fmla="*/ 35 h 232"/>
                <a:gd name="T22" fmla="*/ 51 w 544"/>
                <a:gd name="T23" fmla="*/ 35 h 232"/>
                <a:gd name="T24" fmla="*/ 251 w 544"/>
                <a:gd name="T25" fmla="*/ 151 h 232"/>
                <a:gd name="T26" fmla="*/ 297 w 544"/>
                <a:gd name="T27" fmla="*/ 149 h 232"/>
                <a:gd name="T28" fmla="*/ 533 w 544"/>
                <a:gd name="T29" fmla="*/ 12 h 232"/>
                <a:gd name="T30" fmla="*/ 544 w 544"/>
                <a:gd name="T31" fmla="*/ 0 h 232"/>
                <a:gd name="T32" fmla="*/ 544 w 544"/>
                <a:gd name="T33" fmla="*/ 1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2">
                  <a:moveTo>
                    <a:pt x="544" y="1"/>
                  </a:moveTo>
                  <a:cubicBezTo>
                    <a:pt x="544" y="72"/>
                    <a:pt x="544" y="72"/>
                    <a:pt x="544" y="72"/>
                  </a:cubicBezTo>
                  <a:cubicBezTo>
                    <a:pt x="544" y="72"/>
                    <a:pt x="544" y="72"/>
                    <a:pt x="544" y="72"/>
                  </a:cubicBezTo>
                  <a:cubicBezTo>
                    <a:pt x="544" y="77"/>
                    <a:pt x="541" y="83"/>
                    <a:pt x="533" y="87"/>
                  </a:cubicBezTo>
                  <a:cubicBezTo>
                    <a:pt x="297" y="223"/>
                    <a:pt x="297" y="223"/>
                    <a:pt x="297" y="223"/>
                  </a:cubicBezTo>
                  <a:cubicBezTo>
                    <a:pt x="283" y="231"/>
                    <a:pt x="263" y="232"/>
                    <a:pt x="251" y="22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4" y="82"/>
                    <a:pt x="1" y="79"/>
                    <a:pt x="0" y="7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4"/>
                    <a:pt x="4" y="8"/>
                    <a:pt x="8" y="11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1"/>
                    <a:pt x="251" y="151"/>
                    <a:pt x="251" y="151"/>
                  </a:cubicBezTo>
                  <a:cubicBezTo>
                    <a:pt x="263" y="157"/>
                    <a:pt x="283" y="157"/>
                    <a:pt x="297" y="149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9"/>
                    <a:pt x="543" y="5"/>
                    <a:pt x="544" y="0"/>
                  </a:cubicBezTo>
                  <a:lnTo>
                    <a:pt x="544" y="1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5" name="Freeform 147">
              <a:extLst>
                <a:ext uri="{FF2B5EF4-FFF2-40B4-BE49-F238E27FC236}">
                  <a16:creationId xmlns:a16="http://schemas.microsoft.com/office/drawing/2014/main" id="{69A633AB-9742-4C47-9161-B5E18944D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7838" y="8377238"/>
              <a:ext cx="388938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3 h 103"/>
                <a:gd name="T6" fmla="*/ 0 w 141"/>
                <a:gd name="T7" fmla="*/ 93 h 103"/>
                <a:gd name="T8" fmla="*/ 10 w 141"/>
                <a:gd name="T9" fmla="*/ 73 h 103"/>
                <a:gd name="T10" fmla="*/ 131 w 141"/>
                <a:gd name="T11" fmla="*/ 4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4" y="103"/>
                    <a:pt x="0" y="100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85"/>
                    <a:pt x="4" y="77"/>
                    <a:pt x="10" y="73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36" y="0"/>
                    <a:pt x="141" y="4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9"/>
                    <a:pt x="136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6" name="Freeform 148">
              <a:extLst>
                <a:ext uri="{FF2B5EF4-FFF2-40B4-BE49-F238E27FC236}">
                  <a16:creationId xmlns:a16="http://schemas.microsoft.com/office/drawing/2014/main" id="{6BFA983E-5B92-4AC2-A84C-1F45E17AB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163" y="8396288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3"/>
                    <a:pt x="4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6" y="76"/>
                    <a:pt x="141" y="85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100"/>
                    <a:pt x="136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7" name="Freeform 149">
              <a:extLst>
                <a:ext uri="{FF2B5EF4-FFF2-40B4-BE49-F238E27FC236}">
                  <a16:creationId xmlns:a16="http://schemas.microsoft.com/office/drawing/2014/main" id="{9F9AC0F3-75A8-4117-8AD0-F9B27D232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7826" y="8620125"/>
              <a:ext cx="66675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8"/>
                    <a:pt x="19" y="27"/>
                    <a:pt x="12" y="31"/>
                  </a:cubicBezTo>
                  <a:cubicBezTo>
                    <a:pt x="5" y="35"/>
                    <a:pt x="0" y="32"/>
                    <a:pt x="0" y="24"/>
                  </a:cubicBezTo>
                  <a:cubicBezTo>
                    <a:pt x="0" y="17"/>
                    <a:pt x="5" y="7"/>
                    <a:pt x="12" y="4"/>
                  </a:cubicBezTo>
                  <a:cubicBezTo>
                    <a:pt x="19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8" name="Freeform 150">
              <a:extLst>
                <a:ext uri="{FF2B5EF4-FFF2-40B4-BE49-F238E27FC236}">
                  <a16:creationId xmlns:a16="http://schemas.microsoft.com/office/drawing/2014/main" id="{BBF6081E-4599-4382-B943-9A0488752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2001" y="7526338"/>
              <a:ext cx="1503363" cy="881063"/>
            </a:xfrm>
            <a:custGeom>
              <a:avLst/>
              <a:gdLst>
                <a:gd name="T0" fmla="*/ 544 w 545"/>
                <a:gd name="T1" fmla="*/ 162 h 319"/>
                <a:gd name="T2" fmla="*/ 533 w 545"/>
                <a:gd name="T3" fmla="*/ 174 h 319"/>
                <a:gd name="T4" fmla="*/ 297 w 545"/>
                <a:gd name="T5" fmla="*/ 310 h 319"/>
                <a:gd name="T6" fmla="*/ 251 w 545"/>
                <a:gd name="T7" fmla="*/ 312 h 319"/>
                <a:gd name="T8" fmla="*/ 51 w 545"/>
                <a:gd name="T9" fmla="*/ 197 h 319"/>
                <a:gd name="T10" fmla="*/ 51 w 545"/>
                <a:gd name="T11" fmla="*/ 197 h 319"/>
                <a:gd name="T12" fmla="*/ 8 w 545"/>
                <a:gd name="T13" fmla="*/ 172 h 319"/>
                <a:gd name="T14" fmla="*/ 0 w 545"/>
                <a:gd name="T15" fmla="*/ 162 h 319"/>
                <a:gd name="T16" fmla="*/ 0 w 545"/>
                <a:gd name="T17" fmla="*/ 162 h 319"/>
                <a:gd name="T18" fmla="*/ 12 w 545"/>
                <a:gd name="T19" fmla="*/ 145 h 319"/>
                <a:gd name="T20" fmla="*/ 248 w 545"/>
                <a:gd name="T21" fmla="*/ 9 h 319"/>
                <a:gd name="T22" fmla="*/ 294 w 545"/>
                <a:gd name="T23" fmla="*/ 7 h 319"/>
                <a:gd name="T24" fmla="*/ 536 w 545"/>
                <a:gd name="T25" fmla="*/ 147 h 319"/>
                <a:gd name="T26" fmla="*/ 544 w 545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5" h="319">
                  <a:moveTo>
                    <a:pt x="544" y="162"/>
                  </a:moveTo>
                  <a:cubicBezTo>
                    <a:pt x="543" y="166"/>
                    <a:pt x="539" y="171"/>
                    <a:pt x="533" y="174"/>
                  </a:cubicBezTo>
                  <a:cubicBezTo>
                    <a:pt x="297" y="310"/>
                    <a:pt x="297" y="310"/>
                    <a:pt x="297" y="310"/>
                  </a:cubicBezTo>
                  <a:cubicBezTo>
                    <a:pt x="283" y="318"/>
                    <a:pt x="263" y="319"/>
                    <a:pt x="251" y="312"/>
                  </a:cubicBezTo>
                  <a:cubicBezTo>
                    <a:pt x="51" y="197"/>
                    <a:pt x="51" y="197"/>
                    <a:pt x="51" y="197"/>
                  </a:cubicBezTo>
                  <a:cubicBezTo>
                    <a:pt x="51" y="197"/>
                    <a:pt x="51" y="197"/>
                    <a:pt x="51" y="197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4" y="169"/>
                    <a:pt x="1" y="166"/>
                    <a:pt x="0" y="162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56"/>
                    <a:pt x="3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1" y="1"/>
                    <a:pt x="282" y="0"/>
                    <a:pt x="294" y="7"/>
                  </a:cubicBezTo>
                  <a:cubicBezTo>
                    <a:pt x="536" y="147"/>
                    <a:pt x="536" y="147"/>
                    <a:pt x="536" y="147"/>
                  </a:cubicBezTo>
                  <a:cubicBezTo>
                    <a:pt x="543" y="151"/>
                    <a:pt x="545" y="157"/>
                    <a:pt x="544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9" name="Freeform 151">
              <a:extLst>
                <a:ext uri="{FF2B5EF4-FFF2-40B4-BE49-F238E27FC236}">
                  <a16:creationId xmlns:a16="http://schemas.microsoft.com/office/drawing/2014/main" id="{A79F235E-2D60-4530-BC07-6E7C4FFB6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2001" y="7974013"/>
              <a:ext cx="1501775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3 w 544"/>
                <a:gd name="T7" fmla="*/ 86 h 231"/>
                <a:gd name="T8" fmla="*/ 297 w 544"/>
                <a:gd name="T9" fmla="*/ 223 h 231"/>
                <a:gd name="T10" fmla="*/ 251 w 544"/>
                <a:gd name="T11" fmla="*/ 225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1 w 544"/>
                <a:gd name="T21" fmla="*/ 35 h 231"/>
                <a:gd name="T22" fmla="*/ 51 w 544"/>
                <a:gd name="T23" fmla="*/ 35 h 231"/>
                <a:gd name="T24" fmla="*/ 251 w 544"/>
                <a:gd name="T25" fmla="*/ 150 h 231"/>
                <a:gd name="T26" fmla="*/ 297 w 544"/>
                <a:gd name="T27" fmla="*/ 148 h 231"/>
                <a:gd name="T28" fmla="*/ 533 w 544"/>
                <a:gd name="T29" fmla="*/ 12 h 231"/>
                <a:gd name="T30" fmla="*/ 544 w 544"/>
                <a:gd name="T31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7"/>
                    <a:pt x="541" y="82"/>
                    <a:pt x="533" y="86"/>
                  </a:cubicBezTo>
                  <a:cubicBezTo>
                    <a:pt x="297" y="223"/>
                    <a:pt x="297" y="223"/>
                    <a:pt x="297" y="223"/>
                  </a:cubicBezTo>
                  <a:cubicBezTo>
                    <a:pt x="283" y="231"/>
                    <a:pt x="263" y="231"/>
                    <a:pt x="251" y="225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4" y="82"/>
                    <a:pt x="1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4" y="7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63" y="157"/>
                    <a:pt x="283" y="156"/>
                    <a:pt x="297" y="148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9"/>
                    <a:pt x="543" y="4"/>
                    <a:pt x="544" y="0"/>
                  </a:cubicBez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20" name="Freeform 152">
              <a:extLst>
                <a:ext uri="{FF2B5EF4-FFF2-40B4-BE49-F238E27FC236}">
                  <a16:creationId xmlns:a16="http://schemas.microsoft.com/office/drawing/2014/main" id="{AA5D4D0C-730B-419F-B9AF-C4CCE5F32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7838" y="8137525"/>
              <a:ext cx="388938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4" y="103"/>
                    <a:pt x="0" y="100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4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6" y="0"/>
                    <a:pt x="141" y="3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6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21" name="Freeform 153">
              <a:extLst>
                <a:ext uri="{FF2B5EF4-FFF2-40B4-BE49-F238E27FC236}">
                  <a16:creationId xmlns:a16="http://schemas.microsoft.com/office/drawing/2014/main" id="{8418CF14-47BD-4F21-83F1-A09910DAA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163" y="8156575"/>
              <a:ext cx="388938" cy="284163"/>
            </a:xfrm>
            <a:custGeom>
              <a:avLst/>
              <a:gdLst>
                <a:gd name="T0" fmla="*/ 131 w 141"/>
                <a:gd name="T1" fmla="*/ 99 h 103"/>
                <a:gd name="T2" fmla="*/ 10 w 141"/>
                <a:gd name="T3" fmla="*/ 30 h 103"/>
                <a:gd name="T4" fmla="*/ 0 w 141"/>
                <a:gd name="T5" fmla="*/ 10 h 103"/>
                <a:gd name="T6" fmla="*/ 0 w 141"/>
                <a:gd name="T7" fmla="*/ 10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9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99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26"/>
                    <a:pt x="0" y="18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3"/>
                    <a:pt x="4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6" y="76"/>
                    <a:pt x="141" y="85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99"/>
                    <a:pt x="136" y="103"/>
                    <a:pt x="131" y="99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22" name="Freeform 154">
              <a:extLst>
                <a:ext uri="{FF2B5EF4-FFF2-40B4-BE49-F238E27FC236}">
                  <a16:creationId xmlns:a16="http://schemas.microsoft.com/office/drawing/2014/main" id="{7E8FB20D-9E7C-4BD4-A573-01B117E5F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7826" y="8377238"/>
              <a:ext cx="66675" cy="100013"/>
            </a:xfrm>
            <a:custGeom>
              <a:avLst/>
              <a:gdLst>
                <a:gd name="T0" fmla="*/ 24 w 24"/>
                <a:gd name="T1" fmla="*/ 11 h 36"/>
                <a:gd name="T2" fmla="*/ 12 w 24"/>
                <a:gd name="T3" fmla="*/ 32 h 36"/>
                <a:gd name="T4" fmla="*/ 0 w 24"/>
                <a:gd name="T5" fmla="*/ 25 h 36"/>
                <a:gd name="T6" fmla="*/ 12 w 24"/>
                <a:gd name="T7" fmla="*/ 4 h 36"/>
                <a:gd name="T8" fmla="*/ 24 w 24"/>
                <a:gd name="T9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6">
                  <a:moveTo>
                    <a:pt x="24" y="11"/>
                  </a:moveTo>
                  <a:cubicBezTo>
                    <a:pt x="24" y="19"/>
                    <a:pt x="19" y="28"/>
                    <a:pt x="12" y="32"/>
                  </a:cubicBezTo>
                  <a:cubicBezTo>
                    <a:pt x="5" y="36"/>
                    <a:pt x="0" y="32"/>
                    <a:pt x="0" y="25"/>
                  </a:cubicBezTo>
                  <a:cubicBezTo>
                    <a:pt x="0" y="17"/>
                    <a:pt x="5" y="8"/>
                    <a:pt x="12" y="4"/>
                  </a:cubicBezTo>
                  <a:cubicBezTo>
                    <a:pt x="19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89" name="Group 388">
            <a:extLst>
              <a:ext uri="{FF2B5EF4-FFF2-40B4-BE49-F238E27FC236}">
                <a16:creationId xmlns:a16="http://schemas.microsoft.com/office/drawing/2014/main" id="{A6120DAF-B3C4-4BCE-8D0A-5B717608F39B}"/>
              </a:ext>
            </a:extLst>
          </p:cNvPr>
          <p:cNvGrpSpPr/>
          <p:nvPr/>
        </p:nvGrpSpPr>
        <p:grpSpPr>
          <a:xfrm>
            <a:off x="5325896" y="1463872"/>
            <a:ext cx="957737" cy="1408437"/>
            <a:chOff x="11623676" y="3624263"/>
            <a:chExt cx="1592263" cy="2341562"/>
          </a:xfrm>
        </p:grpSpPr>
        <p:sp>
          <p:nvSpPr>
            <p:cNvPr id="339" name="Freeform 171">
              <a:extLst>
                <a:ext uri="{FF2B5EF4-FFF2-40B4-BE49-F238E27FC236}">
                  <a16:creationId xmlns:a16="http://schemas.microsoft.com/office/drawing/2014/main" id="{80DBC635-6318-4E39-BC1A-50EA9C50F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3676" y="5035550"/>
              <a:ext cx="1592263" cy="930275"/>
            </a:xfrm>
            <a:custGeom>
              <a:avLst/>
              <a:gdLst>
                <a:gd name="T0" fmla="*/ 575 w 577"/>
                <a:gd name="T1" fmla="*/ 171 h 337"/>
                <a:gd name="T2" fmla="*/ 564 w 577"/>
                <a:gd name="T3" fmla="*/ 184 h 337"/>
                <a:gd name="T4" fmla="*/ 314 w 577"/>
                <a:gd name="T5" fmla="*/ 327 h 337"/>
                <a:gd name="T6" fmla="*/ 266 w 577"/>
                <a:gd name="T7" fmla="*/ 329 h 337"/>
                <a:gd name="T8" fmla="*/ 55 w 577"/>
                <a:gd name="T9" fmla="*/ 208 h 337"/>
                <a:gd name="T10" fmla="*/ 55 w 577"/>
                <a:gd name="T11" fmla="*/ 208 h 337"/>
                <a:gd name="T12" fmla="*/ 9 w 577"/>
                <a:gd name="T13" fmla="*/ 182 h 337"/>
                <a:gd name="T14" fmla="*/ 1 w 577"/>
                <a:gd name="T15" fmla="*/ 171 h 337"/>
                <a:gd name="T16" fmla="*/ 1 w 577"/>
                <a:gd name="T17" fmla="*/ 171 h 337"/>
                <a:gd name="T18" fmla="*/ 13 w 577"/>
                <a:gd name="T19" fmla="*/ 153 h 337"/>
                <a:gd name="T20" fmla="*/ 262 w 577"/>
                <a:gd name="T21" fmla="*/ 9 h 337"/>
                <a:gd name="T22" fmla="*/ 311 w 577"/>
                <a:gd name="T23" fmla="*/ 7 h 337"/>
                <a:gd name="T24" fmla="*/ 567 w 577"/>
                <a:gd name="T25" fmla="*/ 155 h 337"/>
                <a:gd name="T26" fmla="*/ 575 w 577"/>
                <a:gd name="T27" fmla="*/ 171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7" h="337">
                  <a:moveTo>
                    <a:pt x="575" y="171"/>
                  </a:moveTo>
                  <a:cubicBezTo>
                    <a:pt x="574" y="175"/>
                    <a:pt x="570" y="180"/>
                    <a:pt x="564" y="184"/>
                  </a:cubicBezTo>
                  <a:cubicBezTo>
                    <a:pt x="314" y="327"/>
                    <a:pt x="314" y="327"/>
                    <a:pt x="314" y="327"/>
                  </a:cubicBezTo>
                  <a:cubicBezTo>
                    <a:pt x="300" y="336"/>
                    <a:pt x="278" y="337"/>
                    <a:pt x="266" y="329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9" y="182"/>
                    <a:pt x="9" y="182"/>
                    <a:pt x="9" y="182"/>
                  </a:cubicBezTo>
                  <a:cubicBezTo>
                    <a:pt x="4" y="179"/>
                    <a:pt x="2" y="175"/>
                    <a:pt x="1" y="171"/>
                  </a:cubicBezTo>
                  <a:cubicBezTo>
                    <a:pt x="1" y="171"/>
                    <a:pt x="1" y="171"/>
                    <a:pt x="1" y="171"/>
                  </a:cubicBezTo>
                  <a:cubicBezTo>
                    <a:pt x="0" y="165"/>
                    <a:pt x="4" y="158"/>
                    <a:pt x="13" y="153"/>
                  </a:cubicBezTo>
                  <a:cubicBezTo>
                    <a:pt x="262" y="9"/>
                    <a:pt x="262" y="9"/>
                    <a:pt x="262" y="9"/>
                  </a:cubicBezTo>
                  <a:cubicBezTo>
                    <a:pt x="277" y="1"/>
                    <a:pt x="298" y="0"/>
                    <a:pt x="311" y="7"/>
                  </a:cubicBezTo>
                  <a:cubicBezTo>
                    <a:pt x="567" y="155"/>
                    <a:pt x="567" y="155"/>
                    <a:pt x="567" y="155"/>
                  </a:cubicBezTo>
                  <a:cubicBezTo>
                    <a:pt x="574" y="159"/>
                    <a:pt x="577" y="165"/>
                    <a:pt x="575" y="171"/>
                  </a:cubicBezTo>
                  <a:close/>
                </a:path>
              </a:pathLst>
            </a:custGeom>
            <a:solidFill>
              <a:srgbClr val="0819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40" name="Freeform 172">
              <a:extLst>
                <a:ext uri="{FF2B5EF4-FFF2-40B4-BE49-F238E27FC236}">
                  <a16:creationId xmlns:a16="http://schemas.microsoft.com/office/drawing/2014/main" id="{DA2B7BB8-1D9B-4CF0-8B8C-71C6E8D8BB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4951" y="4833938"/>
              <a:ext cx="1506538" cy="877888"/>
            </a:xfrm>
            <a:custGeom>
              <a:avLst/>
              <a:gdLst>
                <a:gd name="T0" fmla="*/ 545 w 546"/>
                <a:gd name="T1" fmla="*/ 161 h 318"/>
                <a:gd name="T2" fmla="*/ 534 w 546"/>
                <a:gd name="T3" fmla="*/ 173 h 318"/>
                <a:gd name="T4" fmla="*/ 298 w 546"/>
                <a:gd name="T5" fmla="*/ 310 h 318"/>
                <a:gd name="T6" fmla="*/ 252 w 546"/>
                <a:gd name="T7" fmla="*/ 311 h 318"/>
                <a:gd name="T8" fmla="*/ 52 w 546"/>
                <a:gd name="T9" fmla="*/ 196 h 318"/>
                <a:gd name="T10" fmla="*/ 52 w 546"/>
                <a:gd name="T11" fmla="*/ 196 h 318"/>
                <a:gd name="T12" fmla="*/ 9 w 546"/>
                <a:gd name="T13" fmla="*/ 171 h 318"/>
                <a:gd name="T14" fmla="*/ 1 w 546"/>
                <a:gd name="T15" fmla="*/ 161 h 318"/>
                <a:gd name="T16" fmla="*/ 1 w 546"/>
                <a:gd name="T17" fmla="*/ 161 h 318"/>
                <a:gd name="T18" fmla="*/ 13 w 546"/>
                <a:gd name="T19" fmla="*/ 145 h 318"/>
                <a:gd name="T20" fmla="*/ 248 w 546"/>
                <a:gd name="T21" fmla="*/ 8 h 318"/>
                <a:gd name="T22" fmla="*/ 295 w 546"/>
                <a:gd name="T23" fmla="*/ 7 h 318"/>
                <a:gd name="T24" fmla="*/ 537 w 546"/>
                <a:gd name="T25" fmla="*/ 147 h 318"/>
                <a:gd name="T26" fmla="*/ 545 w 546"/>
                <a:gd name="T27" fmla="*/ 16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8">
                  <a:moveTo>
                    <a:pt x="545" y="161"/>
                  </a:moveTo>
                  <a:cubicBezTo>
                    <a:pt x="544" y="166"/>
                    <a:pt x="540" y="170"/>
                    <a:pt x="534" y="173"/>
                  </a:cubicBezTo>
                  <a:cubicBezTo>
                    <a:pt x="298" y="310"/>
                    <a:pt x="298" y="310"/>
                    <a:pt x="298" y="310"/>
                  </a:cubicBezTo>
                  <a:cubicBezTo>
                    <a:pt x="284" y="317"/>
                    <a:pt x="264" y="318"/>
                    <a:pt x="252" y="311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5" y="169"/>
                    <a:pt x="2" y="165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56"/>
                    <a:pt x="4" y="149"/>
                    <a:pt x="13" y="145"/>
                  </a:cubicBezTo>
                  <a:cubicBezTo>
                    <a:pt x="248" y="8"/>
                    <a:pt x="248" y="8"/>
                    <a:pt x="248" y="8"/>
                  </a:cubicBezTo>
                  <a:cubicBezTo>
                    <a:pt x="262" y="1"/>
                    <a:pt x="283" y="0"/>
                    <a:pt x="295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4" y="150"/>
                    <a:pt x="546" y="156"/>
                    <a:pt x="545" y="161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41" name="Freeform 173">
              <a:extLst>
                <a:ext uri="{FF2B5EF4-FFF2-40B4-BE49-F238E27FC236}">
                  <a16:creationId xmlns:a16="http://schemas.microsoft.com/office/drawing/2014/main" id="{14CF6F52-7C4C-42E2-ABE6-EECF58F06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8126" y="5278438"/>
              <a:ext cx="1500188" cy="639763"/>
            </a:xfrm>
            <a:custGeom>
              <a:avLst/>
              <a:gdLst>
                <a:gd name="T0" fmla="*/ 544 w 544"/>
                <a:gd name="T1" fmla="*/ 0 h 232"/>
                <a:gd name="T2" fmla="*/ 544 w 544"/>
                <a:gd name="T3" fmla="*/ 72 h 232"/>
                <a:gd name="T4" fmla="*/ 544 w 544"/>
                <a:gd name="T5" fmla="*/ 72 h 232"/>
                <a:gd name="T6" fmla="*/ 533 w 544"/>
                <a:gd name="T7" fmla="*/ 87 h 232"/>
                <a:gd name="T8" fmla="*/ 297 w 544"/>
                <a:gd name="T9" fmla="*/ 223 h 232"/>
                <a:gd name="T10" fmla="*/ 251 w 544"/>
                <a:gd name="T11" fmla="*/ 225 h 232"/>
                <a:gd name="T12" fmla="*/ 8 w 544"/>
                <a:gd name="T13" fmla="*/ 85 h 232"/>
                <a:gd name="T14" fmla="*/ 0 w 544"/>
                <a:gd name="T15" fmla="*/ 75 h 232"/>
                <a:gd name="T16" fmla="*/ 0 w 544"/>
                <a:gd name="T17" fmla="*/ 0 h 232"/>
                <a:gd name="T18" fmla="*/ 8 w 544"/>
                <a:gd name="T19" fmla="*/ 10 h 232"/>
                <a:gd name="T20" fmla="*/ 51 w 544"/>
                <a:gd name="T21" fmla="*/ 35 h 232"/>
                <a:gd name="T22" fmla="*/ 51 w 544"/>
                <a:gd name="T23" fmla="*/ 35 h 232"/>
                <a:gd name="T24" fmla="*/ 251 w 544"/>
                <a:gd name="T25" fmla="*/ 150 h 232"/>
                <a:gd name="T26" fmla="*/ 297 w 544"/>
                <a:gd name="T27" fmla="*/ 149 h 232"/>
                <a:gd name="T28" fmla="*/ 533 w 544"/>
                <a:gd name="T29" fmla="*/ 12 h 232"/>
                <a:gd name="T30" fmla="*/ 544 w 544"/>
                <a:gd name="T31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4" h="232">
                  <a:moveTo>
                    <a:pt x="544" y="0"/>
                  </a:moveTo>
                  <a:cubicBezTo>
                    <a:pt x="544" y="72"/>
                    <a:pt x="544" y="72"/>
                    <a:pt x="544" y="72"/>
                  </a:cubicBezTo>
                  <a:cubicBezTo>
                    <a:pt x="544" y="72"/>
                    <a:pt x="544" y="72"/>
                    <a:pt x="544" y="72"/>
                  </a:cubicBezTo>
                  <a:cubicBezTo>
                    <a:pt x="544" y="77"/>
                    <a:pt x="540" y="82"/>
                    <a:pt x="533" y="87"/>
                  </a:cubicBezTo>
                  <a:cubicBezTo>
                    <a:pt x="297" y="223"/>
                    <a:pt x="297" y="223"/>
                    <a:pt x="297" y="223"/>
                  </a:cubicBezTo>
                  <a:cubicBezTo>
                    <a:pt x="283" y="231"/>
                    <a:pt x="263" y="232"/>
                    <a:pt x="251" y="22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3" y="82"/>
                    <a:pt x="1" y="79"/>
                    <a:pt x="0" y="7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4" y="8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63" y="157"/>
                    <a:pt x="283" y="156"/>
                    <a:pt x="297" y="149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9"/>
                    <a:pt x="543" y="5"/>
                    <a:pt x="544" y="0"/>
                  </a:cubicBez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42" name="Freeform 174">
              <a:extLst>
                <a:ext uri="{FF2B5EF4-FFF2-40B4-BE49-F238E27FC236}">
                  <a16:creationId xmlns:a16="http://schemas.microsoft.com/office/drawing/2014/main" id="{0E2EB611-DE7F-4D78-A903-C5B407393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2376" y="5440363"/>
              <a:ext cx="390525" cy="285750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4" y="103"/>
                    <a:pt x="0" y="100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4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6" y="0"/>
                    <a:pt x="141" y="4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6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43" name="Freeform 175">
              <a:extLst>
                <a:ext uri="{FF2B5EF4-FFF2-40B4-BE49-F238E27FC236}">
                  <a16:creationId xmlns:a16="http://schemas.microsoft.com/office/drawing/2014/main" id="{7ABC95CD-0185-4E1F-9D93-03589F040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2113" y="5461000"/>
              <a:ext cx="392113" cy="284163"/>
            </a:xfrm>
            <a:custGeom>
              <a:avLst/>
              <a:gdLst>
                <a:gd name="T0" fmla="*/ 131 w 142"/>
                <a:gd name="T1" fmla="*/ 100 h 103"/>
                <a:gd name="T2" fmla="*/ 11 w 142"/>
                <a:gd name="T3" fmla="*/ 30 h 103"/>
                <a:gd name="T4" fmla="*/ 0 w 142"/>
                <a:gd name="T5" fmla="*/ 11 h 103"/>
                <a:gd name="T6" fmla="*/ 0 w 142"/>
                <a:gd name="T7" fmla="*/ 11 h 103"/>
                <a:gd name="T8" fmla="*/ 11 w 142"/>
                <a:gd name="T9" fmla="*/ 3 h 103"/>
                <a:gd name="T10" fmla="*/ 131 w 142"/>
                <a:gd name="T11" fmla="*/ 73 h 103"/>
                <a:gd name="T12" fmla="*/ 142 w 142"/>
                <a:gd name="T13" fmla="*/ 92 h 103"/>
                <a:gd name="T14" fmla="*/ 142 w 142"/>
                <a:gd name="T15" fmla="*/ 92 h 103"/>
                <a:gd name="T16" fmla="*/ 131 w 142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103">
                  <a:moveTo>
                    <a:pt x="131" y="100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5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3"/>
                    <a:pt x="5" y="0"/>
                    <a:pt x="11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7" y="76"/>
                    <a:pt x="142" y="85"/>
                    <a:pt x="142" y="92"/>
                  </a:cubicBezTo>
                  <a:cubicBezTo>
                    <a:pt x="142" y="92"/>
                    <a:pt x="142" y="92"/>
                    <a:pt x="142" y="92"/>
                  </a:cubicBezTo>
                  <a:cubicBezTo>
                    <a:pt x="142" y="100"/>
                    <a:pt x="137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44" name="Freeform 176">
              <a:extLst>
                <a:ext uri="{FF2B5EF4-FFF2-40B4-BE49-F238E27FC236}">
                  <a16:creationId xmlns:a16="http://schemas.microsoft.com/office/drawing/2014/main" id="{A5FF78DB-9FC5-4547-A995-227484639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53951" y="5684838"/>
              <a:ext cx="66675" cy="95250"/>
            </a:xfrm>
            <a:custGeom>
              <a:avLst/>
              <a:gdLst>
                <a:gd name="T0" fmla="*/ 24 w 24"/>
                <a:gd name="T1" fmla="*/ 10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3 h 35"/>
                <a:gd name="T8" fmla="*/ 24 w 24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0"/>
                  </a:moveTo>
                  <a:cubicBezTo>
                    <a:pt x="24" y="18"/>
                    <a:pt x="19" y="27"/>
                    <a:pt x="12" y="31"/>
                  </a:cubicBezTo>
                  <a:cubicBezTo>
                    <a:pt x="5" y="35"/>
                    <a:pt x="0" y="32"/>
                    <a:pt x="0" y="24"/>
                  </a:cubicBezTo>
                  <a:cubicBezTo>
                    <a:pt x="0" y="17"/>
                    <a:pt x="5" y="7"/>
                    <a:pt x="12" y="3"/>
                  </a:cubicBezTo>
                  <a:cubicBezTo>
                    <a:pt x="19" y="0"/>
                    <a:pt x="24" y="3"/>
                    <a:pt x="24" y="1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45" name="Freeform 177">
              <a:extLst>
                <a:ext uri="{FF2B5EF4-FFF2-40B4-BE49-F238E27FC236}">
                  <a16:creationId xmlns:a16="http://schemas.microsoft.com/office/drawing/2014/main" id="{CF465673-E28F-4996-9724-7616F73D1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4951" y="4591050"/>
              <a:ext cx="1506538" cy="881063"/>
            </a:xfrm>
            <a:custGeom>
              <a:avLst/>
              <a:gdLst>
                <a:gd name="T0" fmla="*/ 545 w 546"/>
                <a:gd name="T1" fmla="*/ 162 h 319"/>
                <a:gd name="T2" fmla="*/ 534 w 546"/>
                <a:gd name="T3" fmla="*/ 174 h 319"/>
                <a:gd name="T4" fmla="*/ 298 w 546"/>
                <a:gd name="T5" fmla="*/ 310 h 319"/>
                <a:gd name="T6" fmla="*/ 252 w 546"/>
                <a:gd name="T7" fmla="*/ 312 h 319"/>
                <a:gd name="T8" fmla="*/ 52 w 546"/>
                <a:gd name="T9" fmla="*/ 197 h 319"/>
                <a:gd name="T10" fmla="*/ 52 w 546"/>
                <a:gd name="T11" fmla="*/ 197 h 319"/>
                <a:gd name="T12" fmla="*/ 9 w 546"/>
                <a:gd name="T13" fmla="*/ 172 h 319"/>
                <a:gd name="T14" fmla="*/ 1 w 546"/>
                <a:gd name="T15" fmla="*/ 162 h 319"/>
                <a:gd name="T16" fmla="*/ 1 w 546"/>
                <a:gd name="T17" fmla="*/ 162 h 319"/>
                <a:gd name="T18" fmla="*/ 13 w 546"/>
                <a:gd name="T19" fmla="*/ 145 h 319"/>
                <a:gd name="T20" fmla="*/ 248 w 546"/>
                <a:gd name="T21" fmla="*/ 9 h 319"/>
                <a:gd name="T22" fmla="*/ 295 w 546"/>
                <a:gd name="T23" fmla="*/ 7 h 319"/>
                <a:gd name="T24" fmla="*/ 537 w 546"/>
                <a:gd name="T25" fmla="*/ 147 h 319"/>
                <a:gd name="T26" fmla="*/ 545 w 546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9">
                  <a:moveTo>
                    <a:pt x="545" y="162"/>
                  </a:moveTo>
                  <a:cubicBezTo>
                    <a:pt x="544" y="166"/>
                    <a:pt x="540" y="170"/>
                    <a:pt x="534" y="174"/>
                  </a:cubicBezTo>
                  <a:cubicBezTo>
                    <a:pt x="298" y="310"/>
                    <a:pt x="298" y="310"/>
                    <a:pt x="298" y="310"/>
                  </a:cubicBezTo>
                  <a:cubicBezTo>
                    <a:pt x="284" y="318"/>
                    <a:pt x="264" y="319"/>
                    <a:pt x="252" y="312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5" y="169"/>
                    <a:pt x="2" y="166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3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2" y="1"/>
                    <a:pt x="283" y="0"/>
                    <a:pt x="295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4" y="151"/>
                    <a:pt x="546" y="156"/>
                    <a:pt x="545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46" name="Freeform 178">
              <a:extLst>
                <a:ext uri="{FF2B5EF4-FFF2-40B4-BE49-F238E27FC236}">
                  <a16:creationId xmlns:a16="http://schemas.microsoft.com/office/drawing/2014/main" id="{F0C26470-0D0B-4B54-BD06-3EEB8C76D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8126" y="5037138"/>
              <a:ext cx="1500188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3 w 544"/>
                <a:gd name="T7" fmla="*/ 86 h 231"/>
                <a:gd name="T8" fmla="*/ 297 w 544"/>
                <a:gd name="T9" fmla="*/ 222 h 231"/>
                <a:gd name="T10" fmla="*/ 251 w 544"/>
                <a:gd name="T11" fmla="*/ 224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1 w 544"/>
                <a:gd name="T21" fmla="*/ 35 h 231"/>
                <a:gd name="T22" fmla="*/ 51 w 544"/>
                <a:gd name="T23" fmla="*/ 35 h 231"/>
                <a:gd name="T24" fmla="*/ 251 w 544"/>
                <a:gd name="T25" fmla="*/ 150 h 231"/>
                <a:gd name="T26" fmla="*/ 297 w 544"/>
                <a:gd name="T27" fmla="*/ 148 h 231"/>
                <a:gd name="T28" fmla="*/ 533 w 544"/>
                <a:gd name="T29" fmla="*/ 12 h 231"/>
                <a:gd name="T30" fmla="*/ 544 w 544"/>
                <a:gd name="T31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6"/>
                    <a:pt x="540" y="82"/>
                    <a:pt x="533" y="86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83" y="230"/>
                    <a:pt x="263" y="231"/>
                    <a:pt x="251" y="22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3" y="82"/>
                    <a:pt x="1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4" y="7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63" y="157"/>
                    <a:pt x="283" y="156"/>
                    <a:pt x="297" y="148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8"/>
                    <a:pt x="543" y="4"/>
                    <a:pt x="544" y="0"/>
                  </a:cubicBez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47" name="Freeform 179">
              <a:extLst>
                <a:ext uri="{FF2B5EF4-FFF2-40B4-BE49-F238E27FC236}">
                  <a16:creationId xmlns:a16="http://schemas.microsoft.com/office/drawing/2014/main" id="{ECA5C1C8-FCBB-47B4-B952-364A44687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2376" y="5200650"/>
              <a:ext cx="390525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4" y="103"/>
                    <a:pt x="0" y="99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4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6" y="0"/>
                    <a:pt x="141" y="3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6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48" name="Freeform 180">
              <a:extLst>
                <a:ext uri="{FF2B5EF4-FFF2-40B4-BE49-F238E27FC236}">
                  <a16:creationId xmlns:a16="http://schemas.microsoft.com/office/drawing/2014/main" id="{9B3DE346-E734-4A59-947A-CAF6E6180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2113" y="5219700"/>
              <a:ext cx="392113" cy="284163"/>
            </a:xfrm>
            <a:custGeom>
              <a:avLst/>
              <a:gdLst>
                <a:gd name="T0" fmla="*/ 131 w 142"/>
                <a:gd name="T1" fmla="*/ 99 h 103"/>
                <a:gd name="T2" fmla="*/ 11 w 142"/>
                <a:gd name="T3" fmla="*/ 29 h 103"/>
                <a:gd name="T4" fmla="*/ 0 w 142"/>
                <a:gd name="T5" fmla="*/ 10 h 103"/>
                <a:gd name="T6" fmla="*/ 0 w 142"/>
                <a:gd name="T7" fmla="*/ 10 h 103"/>
                <a:gd name="T8" fmla="*/ 11 w 142"/>
                <a:gd name="T9" fmla="*/ 3 h 103"/>
                <a:gd name="T10" fmla="*/ 131 w 142"/>
                <a:gd name="T11" fmla="*/ 73 h 103"/>
                <a:gd name="T12" fmla="*/ 142 w 142"/>
                <a:gd name="T13" fmla="*/ 92 h 103"/>
                <a:gd name="T14" fmla="*/ 142 w 142"/>
                <a:gd name="T15" fmla="*/ 92 h 103"/>
                <a:gd name="T16" fmla="*/ 131 w 142"/>
                <a:gd name="T17" fmla="*/ 9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103">
                  <a:moveTo>
                    <a:pt x="131" y="9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5" y="26"/>
                    <a:pt x="0" y="18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3"/>
                    <a:pt x="5" y="0"/>
                    <a:pt x="11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7" y="76"/>
                    <a:pt x="142" y="84"/>
                    <a:pt x="142" y="92"/>
                  </a:cubicBezTo>
                  <a:cubicBezTo>
                    <a:pt x="142" y="92"/>
                    <a:pt x="142" y="92"/>
                    <a:pt x="142" y="92"/>
                  </a:cubicBezTo>
                  <a:cubicBezTo>
                    <a:pt x="142" y="99"/>
                    <a:pt x="137" y="103"/>
                    <a:pt x="131" y="99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49" name="Freeform 181">
              <a:extLst>
                <a:ext uri="{FF2B5EF4-FFF2-40B4-BE49-F238E27FC236}">
                  <a16:creationId xmlns:a16="http://schemas.microsoft.com/office/drawing/2014/main" id="{1F484209-3916-48FC-8DE6-0E1195EF2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53951" y="5440363"/>
              <a:ext cx="66675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2 h 35"/>
                <a:gd name="T4" fmla="*/ 0 w 24"/>
                <a:gd name="T5" fmla="*/ 25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9"/>
                    <a:pt x="19" y="28"/>
                    <a:pt x="12" y="32"/>
                  </a:cubicBezTo>
                  <a:cubicBezTo>
                    <a:pt x="5" y="35"/>
                    <a:pt x="0" y="32"/>
                    <a:pt x="0" y="25"/>
                  </a:cubicBezTo>
                  <a:cubicBezTo>
                    <a:pt x="0" y="17"/>
                    <a:pt x="5" y="8"/>
                    <a:pt x="12" y="4"/>
                  </a:cubicBezTo>
                  <a:cubicBezTo>
                    <a:pt x="19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50" name="Freeform 182">
              <a:extLst>
                <a:ext uri="{FF2B5EF4-FFF2-40B4-BE49-F238E27FC236}">
                  <a16:creationId xmlns:a16="http://schemas.microsoft.com/office/drawing/2014/main" id="{1A28ECAA-54AF-4B90-8DD6-9D28CA339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4951" y="4349750"/>
              <a:ext cx="1506538" cy="879475"/>
            </a:xfrm>
            <a:custGeom>
              <a:avLst/>
              <a:gdLst>
                <a:gd name="T0" fmla="*/ 545 w 546"/>
                <a:gd name="T1" fmla="*/ 161 h 318"/>
                <a:gd name="T2" fmla="*/ 534 w 546"/>
                <a:gd name="T3" fmla="*/ 173 h 318"/>
                <a:gd name="T4" fmla="*/ 298 w 546"/>
                <a:gd name="T5" fmla="*/ 310 h 318"/>
                <a:gd name="T6" fmla="*/ 252 w 546"/>
                <a:gd name="T7" fmla="*/ 312 h 318"/>
                <a:gd name="T8" fmla="*/ 52 w 546"/>
                <a:gd name="T9" fmla="*/ 196 h 318"/>
                <a:gd name="T10" fmla="*/ 52 w 546"/>
                <a:gd name="T11" fmla="*/ 196 h 318"/>
                <a:gd name="T12" fmla="*/ 9 w 546"/>
                <a:gd name="T13" fmla="*/ 172 h 318"/>
                <a:gd name="T14" fmla="*/ 1 w 546"/>
                <a:gd name="T15" fmla="*/ 162 h 318"/>
                <a:gd name="T16" fmla="*/ 1 w 546"/>
                <a:gd name="T17" fmla="*/ 162 h 318"/>
                <a:gd name="T18" fmla="*/ 13 w 546"/>
                <a:gd name="T19" fmla="*/ 145 h 318"/>
                <a:gd name="T20" fmla="*/ 248 w 546"/>
                <a:gd name="T21" fmla="*/ 9 h 318"/>
                <a:gd name="T22" fmla="*/ 295 w 546"/>
                <a:gd name="T23" fmla="*/ 7 h 318"/>
                <a:gd name="T24" fmla="*/ 537 w 546"/>
                <a:gd name="T25" fmla="*/ 147 h 318"/>
                <a:gd name="T26" fmla="*/ 545 w 546"/>
                <a:gd name="T27" fmla="*/ 16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8">
                  <a:moveTo>
                    <a:pt x="545" y="161"/>
                  </a:moveTo>
                  <a:cubicBezTo>
                    <a:pt x="544" y="166"/>
                    <a:pt x="540" y="170"/>
                    <a:pt x="534" y="173"/>
                  </a:cubicBezTo>
                  <a:cubicBezTo>
                    <a:pt x="298" y="310"/>
                    <a:pt x="298" y="310"/>
                    <a:pt x="298" y="310"/>
                  </a:cubicBezTo>
                  <a:cubicBezTo>
                    <a:pt x="284" y="318"/>
                    <a:pt x="264" y="318"/>
                    <a:pt x="252" y="312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5" y="169"/>
                    <a:pt x="2" y="165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3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2" y="1"/>
                    <a:pt x="283" y="0"/>
                    <a:pt x="295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4" y="151"/>
                    <a:pt x="546" y="156"/>
                    <a:pt x="545" y="161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51" name="Freeform 183">
              <a:extLst>
                <a:ext uri="{FF2B5EF4-FFF2-40B4-BE49-F238E27FC236}">
                  <a16:creationId xmlns:a16="http://schemas.microsoft.com/office/drawing/2014/main" id="{DA3BD74C-D1EB-47ED-A6D8-DADDBE258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8126" y="4794250"/>
              <a:ext cx="1500188" cy="641350"/>
            </a:xfrm>
            <a:custGeom>
              <a:avLst/>
              <a:gdLst>
                <a:gd name="T0" fmla="*/ 544 w 544"/>
                <a:gd name="T1" fmla="*/ 1 h 232"/>
                <a:gd name="T2" fmla="*/ 544 w 544"/>
                <a:gd name="T3" fmla="*/ 72 h 232"/>
                <a:gd name="T4" fmla="*/ 544 w 544"/>
                <a:gd name="T5" fmla="*/ 72 h 232"/>
                <a:gd name="T6" fmla="*/ 533 w 544"/>
                <a:gd name="T7" fmla="*/ 87 h 232"/>
                <a:gd name="T8" fmla="*/ 297 w 544"/>
                <a:gd name="T9" fmla="*/ 223 h 232"/>
                <a:gd name="T10" fmla="*/ 251 w 544"/>
                <a:gd name="T11" fmla="*/ 225 h 232"/>
                <a:gd name="T12" fmla="*/ 8 w 544"/>
                <a:gd name="T13" fmla="*/ 85 h 232"/>
                <a:gd name="T14" fmla="*/ 0 w 544"/>
                <a:gd name="T15" fmla="*/ 75 h 232"/>
                <a:gd name="T16" fmla="*/ 0 w 544"/>
                <a:gd name="T17" fmla="*/ 1 h 232"/>
                <a:gd name="T18" fmla="*/ 8 w 544"/>
                <a:gd name="T19" fmla="*/ 11 h 232"/>
                <a:gd name="T20" fmla="*/ 51 w 544"/>
                <a:gd name="T21" fmla="*/ 35 h 232"/>
                <a:gd name="T22" fmla="*/ 51 w 544"/>
                <a:gd name="T23" fmla="*/ 35 h 232"/>
                <a:gd name="T24" fmla="*/ 251 w 544"/>
                <a:gd name="T25" fmla="*/ 151 h 232"/>
                <a:gd name="T26" fmla="*/ 297 w 544"/>
                <a:gd name="T27" fmla="*/ 149 h 232"/>
                <a:gd name="T28" fmla="*/ 533 w 544"/>
                <a:gd name="T29" fmla="*/ 12 h 232"/>
                <a:gd name="T30" fmla="*/ 544 w 544"/>
                <a:gd name="T31" fmla="*/ 0 h 232"/>
                <a:gd name="T32" fmla="*/ 544 w 544"/>
                <a:gd name="T33" fmla="*/ 1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2">
                  <a:moveTo>
                    <a:pt x="544" y="1"/>
                  </a:moveTo>
                  <a:cubicBezTo>
                    <a:pt x="544" y="72"/>
                    <a:pt x="544" y="72"/>
                    <a:pt x="544" y="72"/>
                  </a:cubicBezTo>
                  <a:cubicBezTo>
                    <a:pt x="544" y="72"/>
                    <a:pt x="544" y="72"/>
                    <a:pt x="544" y="72"/>
                  </a:cubicBezTo>
                  <a:cubicBezTo>
                    <a:pt x="544" y="77"/>
                    <a:pt x="540" y="83"/>
                    <a:pt x="533" y="87"/>
                  </a:cubicBezTo>
                  <a:cubicBezTo>
                    <a:pt x="297" y="223"/>
                    <a:pt x="297" y="223"/>
                    <a:pt x="297" y="223"/>
                  </a:cubicBezTo>
                  <a:cubicBezTo>
                    <a:pt x="283" y="231"/>
                    <a:pt x="263" y="232"/>
                    <a:pt x="251" y="22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3" y="82"/>
                    <a:pt x="1" y="79"/>
                    <a:pt x="0" y="7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4"/>
                    <a:pt x="4" y="8"/>
                    <a:pt x="8" y="11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1"/>
                    <a:pt x="251" y="151"/>
                    <a:pt x="251" y="151"/>
                  </a:cubicBezTo>
                  <a:cubicBezTo>
                    <a:pt x="263" y="157"/>
                    <a:pt x="283" y="157"/>
                    <a:pt x="297" y="149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9"/>
                    <a:pt x="543" y="5"/>
                    <a:pt x="544" y="0"/>
                  </a:cubicBezTo>
                  <a:lnTo>
                    <a:pt x="544" y="1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52" name="Freeform 184">
              <a:extLst>
                <a:ext uri="{FF2B5EF4-FFF2-40B4-BE49-F238E27FC236}">
                  <a16:creationId xmlns:a16="http://schemas.microsoft.com/office/drawing/2014/main" id="{DE364089-ECCF-4B32-830C-4EE9EF5FC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2376" y="4957763"/>
              <a:ext cx="390525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3 h 103"/>
                <a:gd name="T6" fmla="*/ 0 w 141"/>
                <a:gd name="T7" fmla="*/ 93 h 103"/>
                <a:gd name="T8" fmla="*/ 10 w 141"/>
                <a:gd name="T9" fmla="*/ 73 h 103"/>
                <a:gd name="T10" fmla="*/ 131 w 141"/>
                <a:gd name="T11" fmla="*/ 4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4" y="103"/>
                    <a:pt x="0" y="100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85"/>
                    <a:pt x="4" y="77"/>
                    <a:pt x="10" y="73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36" y="0"/>
                    <a:pt x="141" y="4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9"/>
                    <a:pt x="136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53" name="Freeform 185">
              <a:extLst>
                <a:ext uri="{FF2B5EF4-FFF2-40B4-BE49-F238E27FC236}">
                  <a16:creationId xmlns:a16="http://schemas.microsoft.com/office/drawing/2014/main" id="{FCF77C83-1525-41A2-A2E1-CF8C6F597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2113" y="4976813"/>
              <a:ext cx="392113" cy="284163"/>
            </a:xfrm>
            <a:custGeom>
              <a:avLst/>
              <a:gdLst>
                <a:gd name="T0" fmla="*/ 131 w 142"/>
                <a:gd name="T1" fmla="*/ 100 h 103"/>
                <a:gd name="T2" fmla="*/ 11 w 142"/>
                <a:gd name="T3" fmla="*/ 30 h 103"/>
                <a:gd name="T4" fmla="*/ 0 w 142"/>
                <a:gd name="T5" fmla="*/ 11 h 103"/>
                <a:gd name="T6" fmla="*/ 0 w 142"/>
                <a:gd name="T7" fmla="*/ 11 h 103"/>
                <a:gd name="T8" fmla="*/ 11 w 142"/>
                <a:gd name="T9" fmla="*/ 3 h 103"/>
                <a:gd name="T10" fmla="*/ 131 w 142"/>
                <a:gd name="T11" fmla="*/ 73 h 103"/>
                <a:gd name="T12" fmla="*/ 142 w 142"/>
                <a:gd name="T13" fmla="*/ 92 h 103"/>
                <a:gd name="T14" fmla="*/ 142 w 142"/>
                <a:gd name="T15" fmla="*/ 92 h 103"/>
                <a:gd name="T16" fmla="*/ 131 w 142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103">
                  <a:moveTo>
                    <a:pt x="131" y="100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5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4"/>
                    <a:pt x="5" y="0"/>
                    <a:pt x="11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7" y="76"/>
                    <a:pt x="142" y="85"/>
                    <a:pt x="142" y="92"/>
                  </a:cubicBezTo>
                  <a:cubicBezTo>
                    <a:pt x="142" y="92"/>
                    <a:pt x="142" y="92"/>
                    <a:pt x="142" y="92"/>
                  </a:cubicBezTo>
                  <a:cubicBezTo>
                    <a:pt x="142" y="100"/>
                    <a:pt x="137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54" name="Freeform 186">
              <a:extLst>
                <a:ext uri="{FF2B5EF4-FFF2-40B4-BE49-F238E27FC236}">
                  <a16:creationId xmlns:a16="http://schemas.microsoft.com/office/drawing/2014/main" id="{C8A7221A-62B1-4B9B-BA0A-327504846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53951" y="5200650"/>
              <a:ext cx="66675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8"/>
                    <a:pt x="19" y="27"/>
                    <a:pt x="12" y="31"/>
                  </a:cubicBezTo>
                  <a:cubicBezTo>
                    <a:pt x="5" y="35"/>
                    <a:pt x="0" y="32"/>
                    <a:pt x="0" y="24"/>
                  </a:cubicBezTo>
                  <a:cubicBezTo>
                    <a:pt x="0" y="17"/>
                    <a:pt x="5" y="7"/>
                    <a:pt x="12" y="4"/>
                  </a:cubicBezTo>
                  <a:cubicBezTo>
                    <a:pt x="19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55" name="Freeform 187">
              <a:extLst>
                <a:ext uri="{FF2B5EF4-FFF2-40B4-BE49-F238E27FC236}">
                  <a16:creationId xmlns:a16="http://schemas.microsoft.com/office/drawing/2014/main" id="{34EF9BA4-CFFC-4D38-8968-62ACBFAFA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4951" y="4106863"/>
              <a:ext cx="1506538" cy="881063"/>
            </a:xfrm>
            <a:custGeom>
              <a:avLst/>
              <a:gdLst>
                <a:gd name="T0" fmla="*/ 545 w 546"/>
                <a:gd name="T1" fmla="*/ 162 h 319"/>
                <a:gd name="T2" fmla="*/ 534 w 546"/>
                <a:gd name="T3" fmla="*/ 174 h 319"/>
                <a:gd name="T4" fmla="*/ 298 w 546"/>
                <a:gd name="T5" fmla="*/ 310 h 319"/>
                <a:gd name="T6" fmla="*/ 252 w 546"/>
                <a:gd name="T7" fmla="*/ 312 h 319"/>
                <a:gd name="T8" fmla="*/ 52 w 546"/>
                <a:gd name="T9" fmla="*/ 197 h 319"/>
                <a:gd name="T10" fmla="*/ 52 w 546"/>
                <a:gd name="T11" fmla="*/ 197 h 319"/>
                <a:gd name="T12" fmla="*/ 9 w 546"/>
                <a:gd name="T13" fmla="*/ 172 h 319"/>
                <a:gd name="T14" fmla="*/ 1 w 546"/>
                <a:gd name="T15" fmla="*/ 162 h 319"/>
                <a:gd name="T16" fmla="*/ 1 w 546"/>
                <a:gd name="T17" fmla="*/ 162 h 319"/>
                <a:gd name="T18" fmla="*/ 13 w 546"/>
                <a:gd name="T19" fmla="*/ 145 h 319"/>
                <a:gd name="T20" fmla="*/ 248 w 546"/>
                <a:gd name="T21" fmla="*/ 9 h 319"/>
                <a:gd name="T22" fmla="*/ 295 w 546"/>
                <a:gd name="T23" fmla="*/ 7 h 319"/>
                <a:gd name="T24" fmla="*/ 537 w 546"/>
                <a:gd name="T25" fmla="*/ 147 h 319"/>
                <a:gd name="T26" fmla="*/ 545 w 546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9">
                  <a:moveTo>
                    <a:pt x="545" y="162"/>
                  </a:moveTo>
                  <a:cubicBezTo>
                    <a:pt x="544" y="166"/>
                    <a:pt x="540" y="170"/>
                    <a:pt x="534" y="174"/>
                  </a:cubicBezTo>
                  <a:cubicBezTo>
                    <a:pt x="298" y="310"/>
                    <a:pt x="298" y="310"/>
                    <a:pt x="298" y="310"/>
                  </a:cubicBezTo>
                  <a:cubicBezTo>
                    <a:pt x="284" y="318"/>
                    <a:pt x="264" y="319"/>
                    <a:pt x="252" y="312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5" y="169"/>
                    <a:pt x="2" y="166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3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2" y="1"/>
                    <a:pt x="283" y="0"/>
                    <a:pt x="295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4" y="151"/>
                    <a:pt x="546" y="156"/>
                    <a:pt x="545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56" name="Freeform 188">
              <a:extLst>
                <a:ext uri="{FF2B5EF4-FFF2-40B4-BE49-F238E27FC236}">
                  <a16:creationId xmlns:a16="http://schemas.microsoft.com/office/drawing/2014/main" id="{FB437976-7CEF-42C1-ADA4-61BC27D04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8126" y="4554538"/>
              <a:ext cx="1500188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3 w 544"/>
                <a:gd name="T7" fmla="*/ 86 h 231"/>
                <a:gd name="T8" fmla="*/ 297 w 544"/>
                <a:gd name="T9" fmla="*/ 222 h 231"/>
                <a:gd name="T10" fmla="*/ 251 w 544"/>
                <a:gd name="T11" fmla="*/ 224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1 w 544"/>
                <a:gd name="T21" fmla="*/ 35 h 231"/>
                <a:gd name="T22" fmla="*/ 51 w 544"/>
                <a:gd name="T23" fmla="*/ 35 h 231"/>
                <a:gd name="T24" fmla="*/ 251 w 544"/>
                <a:gd name="T25" fmla="*/ 150 h 231"/>
                <a:gd name="T26" fmla="*/ 297 w 544"/>
                <a:gd name="T27" fmla="*/ 148 h 231"/>
                <a:gd name="T28" fmla="*/ 533 w 544"/>
                <a:gd name="T29" fmla="*/ 12 h 231"/>
                <a:gd name="T30" fmla="*/ 544 w 544"/>
                <a:gd name="T31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6"/>
                    <a:pt x="540" y="82"/>
                    <a:pt x="533" y="86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83" y="230"/>
                    <a:pt x="263" y="231"/>
                    <a:pt x="251" y="22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3" y="82"/>
                    <a:pt x="1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4" y="7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63" y="157"/>
                    <a:pt x="283" y="156"/>
                    <a:pt x="297" y="148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8"/>
                    <a:pt x="543" y="4"/>
                    <a:pt x="544" y="0"/>
                  </a:cubicBez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57" name="Freeform 189">
              <a:extLst>
                <a:ext uri="{FF2B5EF4-FFF2-40B4-BE49-F238E27FC236}">
                  <a16:creationId xmlns:a16="http://schemas.microsoft.com/office/drawing/2014/main" id="{65FC2C4A-4F3A-423D-9333-5C53081B3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2376" y="4718050"/>
              <a:ext cx="390525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99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0 h 103"/>
                <a:gd name="T14" fmla="*/ 141 w 141"/>
                <a:gd name="T15" fmla="*/ 10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99"/>
                    <a:pt x="10" y="99"/>
                    <a:pt x="10" y="99"/>
                  </a:cubicBezTo>
                  <a:cubicBezTo>
                    <a:pt x="4" y="103"/>
                    <a:pt x="0" y="99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4"/>
                    <a:pt x="4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6" y="0"/>
                    <a:pt x="141" y="3"/>
                    <a:pt x="141" y="10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1" y="18"/>
                    <a:pt x="136" y="26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58" name="Freeform 190">
              <a:extLst>
                <a:ext uri="{FF2B5EF4-FFF2-40B4-BE49-F238E27FC236}">
                  <a16:creationId xmlns:a16="http://schemas.microsoft.com/office/drawing/2014/main" id="{34CC5F38-F72D-4D31-B122-1E6B6065F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2113" y="4733925"/>
              <a:ext cx="392113" cy="284163"/>
            </a:xfrm>
            <a:custGeom>
              <a:avLst/>
              <a:gdLst>
                <a:gd name="T0" fmla="*/ 131 w 142"/>
                <a:gd name="T1" fmla="*/ 100 h 103"/>
                <a:gd name="T2" fmla="*/ 11 w 142"/>
                <a:gd name="T3" fmla="*/ 30 h 103"/>
                <a:gd name="T4" fmla="*/ 0 w 142"/>
                <a:gd name="T5" fmla="*/ 11 h 103"/>
                <a:gd name="T6" fmla="*/ 0 w 142"/>
                <a:gd name="T7" fmla="*/ 11 h 103"/>
                <a:gd name="T8" fmla="*/ 11 w 142"/>
                <a:gd name="T9" fmla="*/ 4 h 103"/>
                <a:gd name="T10" fmla="*/ 131 w 142"/>
                <a:gd name="T11" fmla="*/ 73 h 103"/>
                <a:gd name="T12" fmla="*/ 142 w 142"/>
                <a:gd name="T13" fmla="*/ 93 h 103"/>
                <a:gd name="T14" fmla="*/ 142 w 142"/>
                <a:gd name="T15" fmla="*/ 93 h 103"/>
                <a:gd name="T16" fmla="*/ 131 w 142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103">
                  <a:moveTo>
                    <a:pt x="131" y="100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5" y="27"/>
                    <a:pt x="0" y="19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4"/>
                    <a:pt x="5" y="0"/>
                    <a:pt x="11" y="4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7" y="77"/>
                    <a:pt x="142" y="85"/>
                    <a:pt x="142" y="93"/>
                  </a:cubicBezTo>
                  <a:cubicBezTo>
                    <a:pt x="142" y="93"/>
                    <a:pt x="142" y="93"/>
                    <a:pt x="142" y="93"/>
                  </a:cubicBezTo>
                  <a:cubicBezTo>
                    <a:pt x="142" y="100"/>
                    <a:pt x="137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59" name="Freeform 191">
              <a:extLst>
                <a:ext uri="{FF2B5EF4-FFF2-40B4-BE49-F238E27FC236}">
                  <a16:creationId xmlns:a16="http://schemas.microsoft.com/office/drawing/2014/main" id="{2BD4E586-7E3C-4CE0-A552-C542781B6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53951" y="4957763"/>
              <a:ext cx="66675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1 h 35"/>
                <a:gd name="T4" fmla="*/ 0 w 24"/>
                <a:gd name="T5" fmla="*/ 25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8"/>
                    <a:pt x="19" y="28"/>
                    <a:pt x="12" y="31"/>
                  </a:cubicBezTo>
                  <a:cubicBezTo>
                    <a:pt x="5" y="35"/>
                    <a:pt x="0" y="32"/>
                    <a:pt x="0" y="25"/>
                  </a:cubicBezTo>
                  <a:cubicBezTo>
                    <a:pt x="0" y="17"/>
                    <a:pt x="5" y="8"/>
                    <a:pt x="12" y="4"/>
                  </a:cubicBezTo>
                  <a:cubicBezTo>
                    <a:pt x="19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60" name="Freeform 192">
              <a:extLst>
                <a:ext uri="{FF2B5EF4-FFF2-40B4-BE49-F238E27FC236}">
                  <a16:creationId xmlns:a16="http://schemas.microsoft.com/office/drawing/2014/main" id="{BCAF2E1E-BC7C-4205-99F9-0FBD4539A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4951" y="3867150"/>
              <a:ext cx="1506538" cy="877888"/>
            </a:xfrm>
            <a:custGeom>
              <a:avLst/>
              <a:gdLst>
                <a:gd name="T0" fmla="*/ 545 w 546"/>
                <a:gd name="T1" fmla="*/ 161 h 318"/>
                <a:gd name="T2" fmla="*/ 534 w 546"/>
                <a:gd name="T3" fmla="*/ 173 h 318"/>
                <a:gd name="T4" fmla="*/ 298 w 546"/>
                <a:gd name="T5" fmla="*/ 310 h 318"/>
                <a:gd name="T6" fmla="*/ 252 w 546"/>
                <a:gd name="T7" fmla="*/ 312 h 318"/>
                <a:gd name="T8" fmla="*/ 52 w 546"/>
                <a:gd name="T9" fmla="*/ 196 h 318"/>
                <a:gd name="T10" fmla="*/ 52 w 546"/>
                <a:gd name="T11" fmla="*/ 196 h 318"/>
                <a:gd name="T12" fmla="*/ 9 w 546"/>
                <a:gd name="T13" fmla="*/ 171 h 318"/>
                <a:gd name="T14" fmla="*/ 1 w 546"/>
                <a:gd name="T15" fmla="*/ 161 h 318"/>
                <a:gd name="T16" fmla="*/ 1 w 546"/>
                <a:gd name="T17" fmla="*/ 161 h 318"/>
                <a:gd name="T18" fmla="*/ 13 w 546"/>
                <a:gd name="T19" fmla="*/ 145 h 318"/>
                <a:gd name="T20" fmla="*/ 248 w 546"/>
                <a:gd name="T21" fmla="*/ 9 h 318"/>
                <a:gd name="T22" fmla="*/ 295 w 546"/>
                <a:gd name="T23" fmla="*/ 7 h 318"/>
                <a:gd name="T24" fmla="*/ 537 w 546"/>
                <a:gd name="T25" fmla="*/ 147 h 318"/>
                <a:gd name="T26" fmla="*/ 545 w 546"/>
                <a:gd name="T27" fmla="*/ 16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8">
                  <a:moveTo>
                    <a:pt x="545" y="161"/>
                  </a:moveTo>
                  <a:cubicBezTo>
                    <a:pt x="544" y="166"/>
                    <a:pt x="540" y="170"/>
                    <a:pt x="534" y="173"/>
                  </a:cubicBezTo>
                  <a:cubicBezTo>
                    <a:pt x="298" y="310"/>
                    <a:pt x="298" y="310"/>
                    <a:pt x="298" y="310"/>
                  </a:cubicBezTo>
                  <a:cubicBezTo>
                    <a:pt x="284" y="317"/>
                    <a:pt x="264" y="318"/>
                    <a:pt x="252" y="312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5" y="169"/>
                    <a:pt x="2" y="165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56"/>
                    <a:pt x="4" y="150"/>
                    <a:pt x="13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2" y="1"/>
                    <a:pt x="283" y="0"/>
                    <a:pt x="295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4" y="151"/>
                    <a:pt x="546" y="156"/>
                    <a:pt x="545" y="161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61" name="Freeform 193">
              <a:extLst>
                <a:ext uri="{FF2B5EF4-FFF2-40B4-BE49-F238E27FC236}">
                  <a16:creationId xmlns:a16="http://schemas.microsoft.com/office/drawing/2014/main" id="{D673B8B0-FF6C-41A0-A363-3A0ADD8CE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8126" y="4311650"/>
              <a:ext cx="1500188" cy="641350"/>
            </a:xfrm>
            <a:custGeom>
              <a:avLst/>
              <a:gdLst>
                <a:gd name="T0" fmla="*/ 544 w 544"/>
                <a:gd name="T1" fmla="*/ 0 h 232"/>
                <a:gd name="T2" fmla="*/ 544 w 544"/>
                <a:gd name="T3" fmla="*/ 72 h 232"/>
                <a:gd name="T4" fmla="*/ 544 w 544"/>
                <a:gd name="T5" fmla="*/ 72 h 232"/>
                <a:gd name="T6" fmla="*/ 533 w 544"/>
                <a:gd name="T7" fmla="*/ 87 h 232"/>
                <a:gd name="T8" fmla="*/ 297 w 544"/>
                <a:gd name="T9" fmla="*/ 223 h 232"/>
                <a:gd name="T10" fmla="*/ 251 w 544"/>
                <a:gd name="T11" fmla="*/ 225 h 232"/>
                <a:gd name="T12" fmla="*/ 8 w 544"/>
                <a:gd name="T13" fmla="*/ 85 h 232"/>
                <a:gd name="T14" fmla="*/ 0 w 544"/>
                <a:gd name="T15" fmla="*/ 75 h 232"/>
                <a:gd name="T16" fmla="*/ 0 w 544"/>
                <a:gd name="T17" fmla="*/ 0 h 232"/>
                <a:gd name="T18" fmla="*/ 8 w 544"/>
                <a:gd name="T19" fmla="*/ 10 h 232"/>
                <a:gd name="T20" fmla="*/ 51 w 544"/>
                <a:gd name="T21" fmla="*/ 35 h 232"/>
                <a:gd name="T22" fmla="*/ 51 w 544"/>
                <a:gd name="T23" fmla="*/ 35 h 232"/>
                <a:gd name="T24" fmla="*/ 251 w 544"/>
                <a:gd name="T25" fmla="*/ 151 h 232"/>
                <a:gd name="T26" fmla="*/ 297 w 544"/>
                <a:gd name="T27" fmla="*/ 149 h 232"/>
                <a:gd name="T28" fmla="*/ 533 w 544"/>
                <a:gd name="T29" fmla="*/ 12 h 232"/>
                <a:gd name="T30" fmla="*/ 544 w 544"/>
                <a:gd name="T31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4" h="232">
                  <a:moveTo>
                    <a:pt x="544" y="0"/>
                  </a:moveTo>
                  <a:cubicBezTo>
                    <a:pt x="544" y="72"/>
                    <a:pt x="544" y="72"/>
                    <a:pt x="544" y="72"/>
                  </a:cubicBezTo>
                  <a:cubicBezTo>
                    <a:pt x="544" y="72"/>
                    <a:pt x="544" y="72"/>
                    <a:pt x="544" y="72"/>
                  </a:cubicBezTo>
                  <a:cubicBezTo>
                    <a:pt x="544" y="77"/>
                    <a:pt x="540" y="82"/>
                    <a:pt x="533" y="87"/>
                  </a:cubicBezTo>
                  <a:cubicBezTo>
                    <a:pt x="297" y="223"/>
                    <a:pt x="297" y="223"/>
                    <a:pt x="297" y="223"/>
                  </a:cubicBezTo>
                  <a:cubicBezTo>
                    <a:pt x="283" y="231"/>
                    <a:pt x="263" y="232"/>
                    <a:pt x="251" y="22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3" y="82"/>
                    <a:pt x="1" y="79"/>
                    <a:pt x="0" y="7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4" y="8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1"/>
                    <a:pt x="251" y="151"/>
                    <a:pt x="251" y="151"/>
                  </a:cubicBezTo>
                  <a:cubicBezTo>
                    <a:pt x="263" y="157"/>
                    <a:pt x="283" y="156"/>
                    <a:pt x="297" y="149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9"/>
                    <a:pt x="543" y="5"/>
                    <a:pt x="544" y="0"/>
                  </a:cubicBez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62" name="Freeform 194">
              <a:extLst>
                <a:ext uri="{FF2B5EF4-FFF2-40B4-BE49-F238E27FC236}">
                  <a16:creationId xmlns:a16="http://schemas.microsoft.com/office/drawing/2014/main" id="{66153D36-797C-4AAC-A756-F8AF0D9AC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2376" y="4475163"/>
              <a:ext cx="390525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4" y="103"/>
                    <a:pt x="0" y="100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4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6" y="0"/>
                    <a:pt x="141" y="4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6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63" name="Freeform 195">
              <a:extLst>
                <a:ext uri="{FF2B5EF4-FFF2-40B4-BE49-F238E27FC236}">
                  <a16:creationId xmlns:a16="http://schemas.microsoft.com/office/drawing/2014/main" id="{634C424E-DCBB-46CD-A77A-F54D6E359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2113" y="4494213"/>
              <a:ext cx="392113" cy="284163"/>
            </a:xfrm>
            <a:custGeom>
              <a:avLst/>
              <a:gdLst>
                <a:gd name="T0" fmla="*/ 131 w 142"/>
                <a:gd name="T1" fmla="*/ 100 h 103"/>
                <a:gd name="T2" fmla="*/ 11 w 142"/>
                <a:gd name="T3" fmla="*/ 30 h 103"/>
                <a:gd name="T4" fmla="*/ 0 w 142"/>
                <a:gd name="T5" fmla="*/ 11 h 103"/>
                <a:gd name="T6" fmla="*/ 0 w 142"/>
                <a:gd name="T7" fmla="*/ 11 h 103"/>
                <a:gd name="T8" fmla="*/ 11 w 142"/>
                <a:gd name="T9" fmla="*/ 3 h 103"/>
                <a:gd name="T10" fmla="*/ 131 w 142"/>
                <a:gd name="T11" fmla="*/ 73 h 103"/>
                <a:gd name="T12" fmla="*/ 142 w 142"/>
                <a:gd name="T13" fmla="*/ 92 h 103"/>
                <a:gd name="T14" fmla="*/ 142 w 142"/>
                <a:gd name="T15" fmla="*/ 92 h 103"/>
                <a:gd name="T16" fmla="*/ 131 w 142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103">
                  <a:moveTo>
                    <a:pt x="131" y="100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5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3"/>
                    <a:pt x="5" y="0"/>
                    <a:pt x="11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7" y="76"/>
                    <a:pt x="142" y="85"/>
                    <a:pt x="142" y="92"/>
                  </a:cubicBezTo>
                  <a:cubicBezTo>
                    <a:pt x="142" y="92"/>
                    <a:pt x="142" y="92"/>
                    <a:pt x="142" y="92"/>
                  </a:cubicBezTo>
                  <a:cubicBezTo>
                    <a:pt x="142" y="100"/>
                    <a:pt x="137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64" name="Freeform 196">
              <a:extLst>
                <a:ext uri="{FF2B5EF4-FFF2-40B4-BE49-F238E27FC236}">
                  <a16:creationId xmlns:a16="http://schemas.microsoft.com/office/drawing/2014/main" id="{E1B61DB9-9DC7-4FFC-80FD-472C60A17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53951" y="4718050"/>
              <a:ext cx="66675" cy="96838"/>
            </a:xfrm>
            <a:custGeom>
              <a:avLst/>
              <a:gdLst>
                <a:gd name="T0" fmla="*/ 24 w 24"/>
                <a:gd name="T1" fmla="*/ 10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4 h 35"/>
                <a:gd name="T8" fmla="*/ 24 w 24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0"/>
                  </a:moveTo>
                  <a:cubicBezTo>
                    <a:pt x="24" y="18"/>
                    <a:pt x="19" y="27"/>
                    <a:pt x="12" y="31"/>
                  </a:cubicBezTo>
                  <a:cubicBezTo>
                    <a:pt x="5" y="35"/>
                    <a:pt x="0" y="32"/>
                    <a:pt x="0" y="24"/>
                  </a:cubicBezTo>
                  <a:cubicBezTo>
                    <a:pt x="0" y="17"/>
                    <a:pt x="5" y="7"/>
                    <a:pt x="12" y="4"/>
                  </a:cubicBezTo>
                  <a:cubicBezTo>
                    <a:pt x="19" y="0"/>
                    <a:pt x="24" y="3"/>
                    <a:pt x="24" y="1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65" name="Freeform 197">
              <a:extLst>
                <a:ext uri="{FF2B5EF4-FFF2-40B4-BE49-F238E27FC236}">
                  <a16:creationId xmlns:a16="http://schemas.microsoft.com/office/drawing/2014/main" id="{4746A0F5-F862-4296-B677-E797B04AC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4951" y="3624263"/>
              <a:ext cx="1506538" cy="881063"/>
            </a:xfrm>
            <a:custGeom>
              <a:avLst/>
              <a:gdLst>
                <a:gd name="T0" fmla="*/ 545 w 546"/>
                <a:gd name="T1" fmla="*/ 162 h 319"/>
                <a:gd name="T2" fmla="*/ 534 w 546"/>
                <a:gd name="T3" fmla="*/ 174 h 319"/>
                <a:gd name="T4" fmla="*/ 298 w 546"/>
                <a:gd name="T5" fmla="*/ 310 h 319"/>
                <a:gd name="T6" fmla="*/ 252 w 546"/>
                <a:gd name="T7" fmla="*/ 312 h 319"/>
                <a:gd name="T8" fmla="*/ 52 w 546"/>
                <a:gd name="T9" fmla="*/ 197 h 319"/>
                <a:gd name="T10" fmla="*/ 52 w 546"/>
                <a:gd name="T11" fmla="*/ 197 h 319"/>
                <a:gd name="T12" fmla="*/ 9 w 546"/>
                <a:gd name="T13" fmla="*/ 172 h 319"/>
                <a:gd name="T14" fmla="*/ 1 w 546"/>
                <a:gd name="T15" fmla="*/ 162 h 319"/>
                <a:gd name="T16" fmla="*/ 1 w 546"/>
                <a:gd name="T17" fmla="*/ 162 h 319"/>
                <a:gd name="T18" fmla="*/ 13 w 546"/>
                <a:gd name="T19" fmla="*/ 145 h 319"/>
                <a:gd name="T20" fmla="*/ 248 w 546"/>
                <a:gd name="T21" fmla="*/ 9 h 319"/>
                <a:gd name="T22" fmla="*/ 295 w 546"/>
                <a:gd name="T23" fmla="*/ 7 h 319"/>
                <a:gd name="T24" fmla="*/ 537 w 546"/>
                <a:gd name="T25" fmla="*/ 147 h 319"/>
                <a:gd name="T26" fmla="*/ 545 w 546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9">
                  <a:moveTo>
                    <a:pt x="545" y="162"/>
                  </a:moveTo>
                  <a:cubicBezTo>
                    <a:pt x="544" y="166"/>
                    <a:pt x="540" y="170"/>
                    <a:pt x="534" y="174"/>
                  </a:cubicBezTo>
                  <a:cubicBezTo>
                    <a:pt x="298" y="310"/>
                    <a:pt x="298" y="310"/>
                    <a:pt x="298" y="310"/>
                  </a:cubicBezTo>
                  <a:cubicBezTo>
                    <a:pt x="284" y="318"/>
                    <a:pt x="264" y="319"/>
                    <a:pt x="252" y="312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5" y="169"/>
                    <a:pt x="2" y="166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3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2" y="1"/>
                    <a:pt x="283" y="0"/>
                    <a:pt x="295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4" y="151"/>
                    <a:pt x="546" y="157"/>
                    <a:pt x="545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66" name="Freeform 198">
              <a:extLst>
                <a:ext uri="{FF2B5EF4-FFF2-40B4-BE49-F238E27FC236}">
                  <a16:creationId xmlns:a16="http://schemas.microsoft.com/office/drawing/2014/main" id="{ECFD35E4-8D17-4D36-9803-9CAE53578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8126" y="4071938"/>
              <a:ext cx="1500188" cy="636588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3 w 544"/>
                <a:gd name="T7" fmla="*/ 86 h 231"/>
                <a:gd name="T8" fmla="*/ 297 w 544"/>
                <a:gd name="T9" fmla="*/ 223 h 231"/>
                <a:gd name="T10" fmla="*/ 251 w 544"/>
                <a:gd name="T11" fmla="*/ 224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1 w 544"/>
                <a:gd name="T21" fmla="*/ 35 h 231"/>
                <a:gd name="T22" fmla="*/ 51 w 544"/>
                <a:gd name="T23" fmla="*/ 35 h 231"/>
                <a:gd name="T24" fmla="*/ 251 w 544"/>
                <a:gd name="T25" fmla="*/ 150 h 231"/>
                <a:gd name="T26" fmla="*/ 297 w 544"/>
                <a:gd name="T27" fmla="*/ 148 h 231"/>
                <a:gd name="T28" fmla="*/ 533 w 544"/>
                <a:gd name="T29" fmla="*/ 12 h 231"/>
                <a:gd name="T30" fmla="*/ 544 w 544"/>
                <a:gd name="T31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6"/>
                    <a:pt x="540" y="82"/>
                    <a:pt x="533" y="86"/>
                  </a:cubicBezTo>
                  <a:cubicBezTo>
                    <a:pt x="297" y="223"/>
                    <a:pt x="297" y="223"/>
                    <a:pt x="297" y="223"/>
                  </a:cubicBezTo>
                  <a:cubicBezTo>
                    <a:pt x="283" y="230"/>
                    <a:pt x="263" y="231"/>
                    <a:pt x="251" y="22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3" y="82"/>
                    <a:pt x="1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4" y="7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63" y="157"/>
                    <a:pt x="283" y="156"/>
                    <a:pt x="297" y="148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8"/>
                    <a:pt x="543" y="4"/>
                    <a:pt x="544" y="0"/>
                  </a:cubicBez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67" name="Freeform 199">
              <a:extLst>
                <a:ext uri="{FF2B5EF4-FFF2-40B4-BE49-F238E27FC236}">
                  <a16:creationId xmlns:a16="http://schemas.microsoft.com/office/drawing/2014/main" id="{49F6CED3-F8FC-48DE-A497-AC7E0BDFF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2376" y="4233863"/>
              <a:ext cx="390525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4" y="103"/>
                    <a:pt x="0" y="99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4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6" y="0"/>
                    <a:pt x="141" y="3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6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68" name="Freeform 200">
              <a:extLst>
                <a:ext uri="{FF2B5EF4-FFF2-40B4-BE49-F238E27FC236}">
                  <a16:creationId xmlns:a16="http://schemas.microsoft.com/office/drawing/2014/main" id="{7B2A0548-3E90-42AD-B470-E9ED83CF4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2113" y="4252913"/>
              <a:ext cx="392113" cy="285750"/>
            </a:xfrm>
            <a:custGeom>
              <a:avLst/>
              <a:gdLst>
                <a:gd name="T0" fmla="*/ 131 w 142"/>
                <a:gd name="T1" fmla="*/ 99 h 103"/>
                <a:gd name="T2" fmla="*/ 11 w 142"/>
                <a:gd name="T3" fmla="*/ 30 h 103"/>
                <a:gd name="T4" fmla="*/ 0 w 142"/>
                <a:gd name="T5" fmla="*/ 10 h 103"/>
                <a:gd name="T6" fmla="*/ 0 w 142"/>
                <a:gd name="T7" fmla="*/ 10 h 103"/>
                <a:gd name="T8" fmla="*/ 11 w 142"/>
                <a:gd name="T9" fmla="*/ 3 h 103"/>
                <a:gd name="T10" fmla="*/ 131 w 142"/>
                <a:gd name="T11" fmla="*/ 73 h 103"/>
                <a:gd name="T12" fmla="*/ 142 w 142"/>
                <a:gd name="T13" fmla="*/ 92 h 103"/>
                <a:gd name="T14" fmla="*/ 142 w 142"/>
                <a:gd name="T15" fmla="*/ 92 h 103"/>
                <a:gd name="T16" fmla="*/ 131 w 142"/>
                <a:gd name="T17" fmla="*/ 9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103">
                  <a:moveTo>
                    <a:pt x="131" y="99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5" y="26"/>
                    <a:pt x="0" y="18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3"/>
                    <a:pt x="5" y="0"/>
                    <a:pt x="11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7" y="76"/>
                    <a:pt x="142" y="84"/>
                    <a:pt x="142" y="92"/>
                  </a:cubicBezTo>
                  <a:cubicBezTo>
                    <a:pt x="142" y="92"/>
                    <a:pt x="142" y="92"/>
                    <a:pt x="142" y="92"/>
                  </a:cubicBezTo>
                  <a:cubicBezTo>
                    <a:pt x="142" y="99"/>
                    <a:pt x="137" y="103"/>
                    <a:pt x="131" y="99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69" name="Freeform 201">
              <a:extLst>
                <a:ext uri="{FF2B5EF4-FFF2-40B4-BE49-F238E27FC236}">
                  <a16:creationId xmlns:a16="http://schemas.microsoft.com/office/drawing/2014/main" id="{D3E1A198-91E0-49FF-AEC6-291D6F3A8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53951" y="4475163"/>
              <a:ext cx="66675" cy="95250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2 h 35"/>
                <a:gd name="T4" fmla="*/ 0 w 24"/>
                <a:gd name="T5" fmla="*/ 25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9"/>
                    <a:pt x="19" y="28"/>
                    <a:pt x="12" y="32"/>
                  </a:cubicBezTo>
                  <a:cubicBezTo>
                    <a:pt x="5" y="35"/>
                    <a:pt x="0" y="32"/>
                    <a:pt x="0" y="25"/>
                  </a:cubicBezTo>
                  <a:cubicBezTo>
                    <a:pt x="0" y="17"/>
                    <a:pt x="5" y="8"/>
                    <a:pt x="12" y="4"/>
                  </a:cubicBezTo>
                  <a:cubicBezTo>
                    <a:pt x="19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84" name="Group 383">
            <a:extLst>
              <a:ext uri="{FF2B5EF4-FFF2-40B4-BE49-F238E27FC236}">
                <a16:creationId xmlns:a16="http://schemas.microsoft.com/office/drawing/2014/main" id="{1210FA00-096F-4FC5-BE52-C31308521870}"/>
              </a:ext>
            </a:extLst>
          </p:cNvPr>
          <p:cNvGrpSpPr/>
          <p:nvPr/>
        </p:nvGrpSpPr>
        <p:grpSpPr>
          <a:xfrm>
            <a:off x="4044457" y="4194808"/>
            <a:ext cx="955828" cy="1408437"/>
            <a:chOff x="9493251" y="8164513"/>
            <a:chExt cx="1589088" cy="2341562"/>
          </a:xfrm>
        </p:grpSpPr>
        <p:sp>
          <p:nvSpPr>
            <p:cNvPr id="370" name="Freeform 202">
              <a:extLst>
                <a:ext uri="{FF2B5EF4-FFF2-40B4-BE49-F238E27FC236}">
                  <a16:creationId xmlns:a16="http://schemas.microsoft.com/office/drawing/2014/main" id="{6DBAC57E-231F-45BF-A0D8-33F788AAC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3251" y="9575800"/>
              <a:ext cx="1589088" cy="930275"/>
            </a:xfrm>
            <a:custGeom>
              <a:avLst/>
              <a:gdLst>
                <a:gd name="T0" fmla="*/ 575 w 576"/>
                <a:gd name="T1" fmla="*/ 171 h 337"/>
                <a:gd name="T2" fmla="*/ 563 w 576"/>
                <a:gd name="T3" fmla="*/ 183 h 337"/>
                <a:gd name="T4" fmla="*/ 314 w 576"/>
                <a:gd name="T5" fmla="*/ 327 h 337"/>
                <a:gd name="T6" fmla="*/ 265 w 576"/>
                <a:gd name="T7" fmla="*/ 329 h 337"/>
                <a:gd name="T8" fmla="*/ 54 w 576"/>
                <a:gd name="T9" fmla="*/ 208 h 337"/>
                <a:gd name="T10" fmla="*/ 54 w 576"/>
                <a:gd name="T11" fmla="*/ 208 h 337"/>
                <a:gd name="T12" fmla="*/ 9 w 576"/>
                <a:gd name="T13" fmla="*/ 181 h 337"/>
                <a:gd name="T14" fmla="*/ 1 w 576"/>
                <a:gd name="T15" fmla="*/ 171 h 337"/>
                <a:gd name="T16" fmla="*/ 1 w 576"/>
                <a:gd name="T17" fmla="*/ 171 h 337"/>
                <a:gd name="T18" fmla="*/ 12 w 576"/>
                <a:gd name="T19" fmla="*/ 153 h 337"/>
                <a:gd name="T20" fmla="*/ 262 w 576"/>
                <a:gd name="T21" fmla="*/ 9 h 337"/>
                <a:gd name="T22" fmla="*/ 310 w 576"/>
                <a:gd name="T23" fmla="*/ 7 h 337"/>
                <a:gd name="T24" fmla="*/ 567 w 576"/>
                <a:gd name="T25" fmla="*/ 155 h 337"/>
                <a:gd name="T26" fmla="*/ 575 w 576"/>
                <a:gd name="T27" fmla="*/ 171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6" h="337">
                  <a:moveTo>
                    <a:pt x="575" y="171"/>
                  </a:moveTo>
                  <a:cubicBezTo>
                    <a:pt x="573" y="175"/>
                    <a:pt x="569" y="180"/>
                    <a:pt x="563" y="183"/>
                  </a:cubicBezTo>
                  <a:cubicBezTo>
                    <a:pt x="314" y="327"/>
                    <a:pt x="314" y="327"/>
                    <a:pt x="314" y="327"/>
                  </a:cubicBezTo>
                  <a:cubicBezTo>
                    <a:pt x="299" y="336"/>
                    <a:pt x="278" y="337"/>
                    <a:pt x="265" y="329"/>
                  </a:cubicBezTo>
                  <a:cubicBezTo>
                    <a:pt x="54" y="208"/>
                    <a:pt x="54" y="208"/>
                    <a:pt x="54" y="208"/>
                  </a:cubicBezTo>
                  <a:cubicBezTo>
                    <a:pt x="54" y="208"/>
                    <a:pt x="54" y="208"/>
                    <a:pt x="54" y="208"/>
                  </a:cubicBezTo>
                  <a:cubicBezTo>
                    <a:pt x="9" y="181"/>
                    <a:pt x="9" y="181"/>
                    <a:pt x="9" y="181"/>
                  </a:cubicBezTo>
                  <a:cubicBezTo>
                    <a:pt x="4" y="179"/>
                    <a:pt x="1" y="175"/>
                    <a:pt x="1" y="171"/>
                  </a:cubicBezTo>
                  <a:cubicBezTo>
                    <a:pt x="1" y="171"/>
                    <a:pt x="1" y="171"/>
                    <a:pt x="1" y="171"/>
                  </a:cubicBezTo>
                  <a:cubicBezTo>
                    <a:pt x="0" y="165"/>
                    <a:pt x="4" y="158"/>
                    <a:pt x="12" y="153"/>
                  </a:cubicBezTo>
                  <a:cubicBezTo>
                    <a:pt x="262" y="9"/>
                    <a:pt x="262" y="9"/>
                    <a:pt x="262" y="9"/>
                  </a:cubicBezTo>
                  <a:cubicBezTo>
                    <a:pt x="276" y="1"/>
                    <a:pt x="298" y="0"/>
                    <a:pt x="310" y="7"/>
                  </a:cubicBezTo>
                  <a:cubicBezTo>
                    <a:pt x="567" y="155"/>
                    <a:pt x="567" y="155"/>
                    <a:pt x="567" y="155"/>
                  </a:cubicBezTo>
                  <a:cubicBezTo>
                    <a:pt x="574" y="159"/>
                    <a:pt x="576" y="165"/>
                    <a:pt x="575" y="171"/>
                  </a:cubicBezTo>
                  <a:close/>
                </a:path>
              </a:pathLst>
            </a:custGeom>
            <a:solidFill>
              <a:srgbClr val="0819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71" name="Freeform 203">
              <a:extLst>
                <a:ext uri="{FF2B5EF4-FFF2-40B4-BE49-F238E27FC236}">
                  <a16:creationId xmlns:a16="http://schemas.microsoft.com/office/drawing/2014/main" id="{E4A0CD5A-A3EB-4A9A-BBAB-953C9B0CC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4526" y="9374188"/>
              <a:ext cx="1506538" cy="877888"/>
            </a:xfrm>
            <a:custGeom>
              <a:avLst/>
              <a:gdLst>
                <a:gd name="T0" fmla="*/ 544 w 546"/>
                <a:gd name="T1" fmla="*/ 161 h 318"/>
                <a:gd name="T2" fmla="*/ 533 w 546"/>
                <a:gd name="T3" fmla="*/ 173 h 318"/>
                <a:gd name="T4" fmla="*/ 297 w 546"/>
                <a:gd name="T5" fmla="*/ 309 h 318"/>
                <a:gd name="T6" fmla="*/ 251 w 546"/>
                <a:gd name="T7" fmla="*/ 311 h 318"/>
                <a:gd name="T8" fmla="*/ 52 w 546"/>
                <a:gd name="T9" fmla="*/ 196 h 318"/>
                <a:gd name="T10" fmla="*/ 52 w 546"/>
                <a:gd name="T11" fmla="*/ 196 h 318"/>
                <a:gd name="T12" fmla="*/ 9 w 546"/>
                <a:gd name="T13" fmla="*/ 171 h 318"/>
                <a:gd name="T14" fmla="*/ 1 w 546"/>
                <a:gd name="T15" fmla="*/ 161 h 318"/>
                <a:gd name="T16" fmla="*/ 1 w 546"/>
                <a:gd name="T17" fmla="*/ 161 h 318"/>
                <a:gd name="T18" fmla="*/ 12 w 546"/>
                <a:gd name="T19" fmla="*/ 145 h 318"/>
                <a:gd name="T20" fmla="*/ 248 w 546"/>
                <a:gd name="T21" fmla="*/ 8 h 318"/>
                <a:gd name="T22" fmla="*/ 294 w 546"/>
                <a:gd name="T23" fmla="*/ 6 h 318"/>
                <a:gd name="T24" fmla="*/ 537 w 546"/>
                <a:gd name="T25" fmla="*/ 147 h 318"/>
                <a:gd name="T26" fmla="*/ 544 w 546"/>
                <a:gd name="T27" fmla="*/ 16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8">
                  <a:moveTo>
                    <a:pt x="544" y="161"/>
                  </a:moveTo>
                  <a:cubicBezTo>
                    <a:pt x="543" y="165"/>
                    <a:pt x="539" y="170"/>
                    <a:pt x="533" y="173"/>
                  </a:cubicBezTo>
                  <a:cubicBezTo>
                    <a:pt x="297" y="309"/>
                    <a:pt x="297" y="309"/>
                    <a:pt x="297" y="309"/>
                  </a:cubicBezTo>
                  <a:cubicBezTo>
                    <a:pt x="284" y="317"/>
                    <a:pt x="263" y="318"/>
                    <a:pt x="251" y="311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4" y="169"/>
                    <a:pt x="1" y="165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56"/>
                    <a:pt x="4" y="149"/>
                    <a:pt x="12" y="145"/>
                  </a:cubicBezTo>
                  <a:cubicBezTo>
                    <a:pt x="248" y="8"/>
                    <a:pt x="248" y="8"/>
                    <a:pt x="248" y="8"/>
                  </a:cubicBezTo>
                  <a:cubicBezTo>
                    <a:pt x="262" y="0"/>
                    <a:pt x="282" y="0"/>
                    <a:pt x="294" y="6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3" y="150"/>
                    <a:pt x="546" y="156"/>
                    <a:pt x="544" y="161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72" name="Freeform 204">
              <a:extLst>
                <a:ext uri="{FF2B5EF4-FFF2-40B4-BE49-F238E27FC236}">
                  <a16:creationId xmlns:a16="http://schemas.microsoft.com/office/drawing/2014/main" id="{68148D46-B4A9-4846-B2D0-9EBF0B867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7701" y="9818688"/>
              <a:ext cx="1501775" cy="641350"/>
            </a:xfrm>
            <a:custGeom>
              <a:avLst/>
              <a:gdLst>
                <a:gd name="T0" fmla="*/ 544 w 544"/>
                <a:gd name="T1" fmla="*/ 0 h 232"/>
                <a:gd name="T2" fmla="*/ 544 w 544"/>
                <a:gd name="T3" fmla="*/ 71 h 232"/>
                <a:gd name="T4" fmla="*/ 544 w 544"/>
                <a:gd name="T5" fmla="*/ 71 h 232"/>
                <a:gd name="T6" fmla="*/ 532 w 544"/>
                <a:gd name="T7" fmla="*/ 87 h 232"/>
                <a:gd name="T8" fmla="*/ 296 w 544"/>
                <a:gd name="T9" fmla="*/ 223 h 232"/>
                <a:gd name="T10" fmla="*/ 250 w 544"/>
                <a:gd name="T11" fmla="*/ 225 h 232"/>
                <a:gd name="T12" fmla="*/ 8 w 544"/>
                <a:gd name="T13" fmla="*/ 85 h 232"/>
                <a:gd name="T14" fmla="*/ 0 w 544"/>
                <a:gd name="T15" fmla="*/ 75 h 232"/>
                <a:gd name="T16" fmla="*/ 0 w 544"/>
                <a:gd name="T17" fmla="*/ 0 h 232"/>
                <a:gd name="T18" fmla="*/ 8 w 544"/>
                <a:gd name="T19" fmla="*/ 10 h 232"/>
                <a:gd name="T20" fmla="*/ 51 w 544"/>
                <a:gd name="T21" fmla="*/ 35 h 232"/>
                <a:gd name="T22" fmla="*/ 51 w 544"/>
                <a:gd name="T23" fmla="*/ 35 h 232"/>
                <a:gd name="T24" fmla="*/ 250 w 544"/>
                <a:gd name="T25" fmla="*/ 150 h 232"/>
                <a:gd name="T26" fmla="*/ 296 w 544"/>
                <a:gd name="T27" fmla="*/ 148 h 232"/>
                <a:gd name="T28" fmla="*/ 532 w 544"/>
                <a:gd name="T29" fmla="*/ 12 h 232"/>
                <a:gd name="T30" fmla="*/ 543 w 544"/>
                <a:gd name="T31" fmla="*/ 0 h 232"/>
                <a:gd name="T32" fmla="*/ 544 w 544"/>
                <a:gd name="T33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2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7"/>
                    <a:pt x="540" y="82"/>
                    <a:pt x="532" y="87"/>
                  </a:cubicBezTo>
                  <a:cubicBezTo>
                    <a:pt x="296" y="223"/>
                    <a:pt x="296" y="223"/>
                    <a:pt x="296" y="223"/>
                  </a:cubicBezTo>
                  <a:cubicBezTo>
                    <a:pt x="283" y="231"/>
                    <a:pt x="262" y="232"/>
                    <a:pt x="250" y="22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3" y="82"/>
                    <a:pt x="0" y="78"/>
                    <a:pt x="0" y="7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3" y="8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0" y="150"/>
                    <a:pt x="250" y="150"/>
                    <a:pt x="250" y="150"/>
                  </a:cubicBezTo>
                  <a:cubicBezTo>
                    <a:pt x="262" y="157"/>
                    <a:pt x="283" y="156"/>
                    <a:pt x="296" y="148"/>
                  </a:cubicBezTo>
                  <a:cubicBezTo>
                    <a:pt x="532" y="12"/>
                    <a:pt x="532" y="12"/>
                    <a:pt x="532" y="12"/>
                  </a:cubicBezTo>
                  <a:cubicBezTo>
                    <a:pt x="538" y="9"/>
                    <a:pt x="542" y="4"/>
                    <a:pt x="543" y="0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" name="Freeform 206">
              <a:extLst>
                <a:ext uri="{FF2B5EF4-FFF2-40B4-BE49-F238E27FC236}">
                  <a16:creationId xmlns:a16="http://schemas.microsoft.com/office/drawing/2014/main" id="{B3D99923-56D8-4849-8D49-F583F47DF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0363" y="9982200"/>
              <a:ext cx="388938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5" y="103"/>
                    <a:pt x="0" y="100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5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7" y="0"/>
                    <a:pt x="141" y="3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7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207">
              <a:extLst>
                <a:ext uri="{FF2B5EF4-FFF2-40B4-BE49-F238E27FC236}">
                  <a16:creationId xmlns:a16="http://schemas.microsoft.com/office/drawing/2014/main" id="{D71D142E-098C-4D7F-86DA-47626336F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1688" y="10001250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3"/>
                    <a:pt x="4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6" y="76"/>
                    <a:pt x="141" y="85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99"/>
                    <a:pt x="136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" name="Freeform 208">
              <a:extLst>
                <a:ext uri="{FF2B5EF4-FFF2-40B4-BE49-F238E27FC236}">
                  <a16:creationId xmlns:a16="http://schemas.microsoft.com/office/drawing/2014/main" id="{62B456F8-7A2C-4CBD-9028-F3016ACBF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10225088"/>
              <a:ext cx="66675" cy="96838"/>
            </a:xfrm>
            <a:custGeom>
              <a:avLst/>
              <a:gdLst>
                <a:gd name="T0" fmla="*/ 24 w 24"/>
                <a:gd name="T1" fmla="*/ 10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3 h 35"/>
                <a:gd name="T8" fmla="*/ 24 w 24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0"/>
                  </a:moveTo>
                  <a:cubicBezTo>
                    <a:pt x="24" y="18"/>
                    <a:pt x="19" y="27"/>
                    <a:pt x="12" y="31"/>
                  </a:cubicBezTo>
                  <a:cubicBezTo>
                    <a:pt x="6" y="35"/>
                    <a:pt x="0" y="32"/>
                    <a:pt x="0" y="24"/>
                  </a:cubicBezTo>
                  <a:cubicBezTo>
                    <a:pt x="0" y="16"/>
                    <a:pt x="6" y="7"/>
                    <a:pt x="12" y="3"/>
                  </a:cubicBezTo>
                  <a:cubicBezTo>
                    <a:pt x="19" y="0"/>
                    <a:pt x="24" y="3"/>
                    <a:pt x="24" y="1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" name="Freeform 209">
              <a:extLst>
                <a:ext uri="{FF2B5EF4-FFF2-40B4-BE49-F238E27FC236}">
                  <a16:creationId xmlns:a16="http://schemas.microsoft.com/office/drawing/2014/main" id="{E4B78682-8155-4BC7-A234-169B8E1B3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4525" y="9131300"/>
              <a:ext cx="1506538" cy="881063"/>
            </a:xfrm>
            <a:custGeom>
              <a:avLst/>
              <a:gdLst>
                <a:gd name="T0" fmla="*/ 544 w 546"/>
                <a:gd name="T1" fmla="*/ 162 h 319"/>
                <a:gd name="T2" fmla="*/ 533 w 546"/>
                <a:gd name="T3" fmla="*/ 174 h 319"/>
                <a:gd name="T4" fmla="*/ 297 w 546"/>
                <a:gd name="T5" fmla="*/ 310 h 319"/>
                <a:gd name="T6" fmla="*/ 251 w 546"/>
                <a:gd name="T7" fmla="*/ 312 h 319"/>
                <a:gd name="T8" fmla="*/ 52 w 546"/>
                <a:gd name="T9" fmla="*/ 197 h 319"/>
                <a:gd name="T10" fmla="*/ 52 w 546"/>
                <a:gd name="T11" fmla="*/ 197 h 319"/>
                <a:gd name="T12" fmla="*/ 9 w 546"/>
                <a:gd name="T13" fmla="*/ 172 h 319"/>
                <a:gd name="T14" fmla="*/ 1 w 546"/>
                <a:gd name="T15" fmla="*/ 162 h 319"/>
                <a:gd name="T16" fmla="*/ 1 w 546"/>
                <a:gd name="T17" fmla="*/ 162 h 319"/>
                <a:gd name="T18" fmla="*/ 12 w 546"/>
                <a:gd name="T19" fmla="*/ 145 h 319"/>
                <a:gd name="T20" fmla="*/ 248 w 546"/>
                <a:gd name="T21" fmla="*/ 9 h 319"/>
                <a:gd name="T22" fmla="*/ 294 w 546"/>
                <a:gd name="T23" fmla="*/ 7 h 319"/>
                <a:gd name="T24" fmla="*/ 537 w 546"/>
                <a:gd name="T25" fmla="*/ 147 h 319"/>
                <a:gd name="T26" fmla="*/ 544 w 546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9">
                  <a:moveTo>
                    <a:pt x="544" y="162"/>
                  </a:moveTo>
                  <a:cubicBezTo>
                    <a:pt x="543" y="166"/>
                    <a:pt x="539" y="170"/>
                    <a:pt x="533" y="174"/>
                  </a:cubicBezTo>
                  <a:cubicBezTo>
                    <a:pt x="297" y="310"/>
                    <a:pt x="297" y="310"/>
                    <a:pt x="297" y="310"/>
                  </a:cubicBezTo>
                  <a:cubicBezTo>
                    <a:pt x="284" y="318"/>
                    <a:pt x="263" y="319"/>
                    <a:pt x="251" y="312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4" y="169"/>
                    <a:pt x="1" y="166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2" y="1"/>
                    <a:pt x="282" y="0"/>
                    <a:pt x="294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3" y="151"/>
                    <a:pt x="546" y="156"/>
                    <a:pt x="544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" name="Freeform 210">
              <a:extLst>
                <a:ext uri="{FF2B5EF4-FFF2-40B4-BE49-F238E27FC236}">
                  <a16:creationId xmlns:a16="http://schemas.microsoft.com/office/drawing/2014/main" id="{D4C5EDC5-8B8F-471D-B05C-75F10E4DE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7700" y="9578975"/>
              <a:ext cx="1501775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2 w 544"/>
                <a:gd name="T7" fmla="*/ 86 h 231"/>
                <a:gd name="T8" fmla="*/ 296 w 544"/>
                <a:gd name="T9" fmla="*/ 222 h 231"/>
                <a:gd name="T10" fmla="*/ 250 w 544"/>
                <a:gd name="T11" fmla="*/ 224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1 w 544"/>
                <a:gd name="T21" fmla="*/ 35 h 231"/>
                <a:gd name="T22" fmla="*/ 51 w 544"/>
                <a:gd name="T23" fmla="*/ 35 h 231"/>
                <a:gd name="T24" fmla="*/ 250 w 544"/>
                <a:gd name="T25" fmla="*/ 150 h 231"/>
                <a:gd name="T26" fmla="*/ 296 w 544"/>
                <a:gd name="T27" fmla="*/ 148 h 231"/>
                <a:gd name="T28" fmla="*/ 532 w 544"/>
                <a:gd name="T29" fmla="*/ 12 h 231"/>
                <a:gd name="T30" fmla="*/ 543 w 544"/>
                <a:gd name="T31" fmla="*/ 0 h 231"/>
                <a:gd name="T32" fmla="*/ 544 w 544"/>
                <a:gd name="T3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6"/>
                    <a:pt x="540" y="82"/>
                    <a:pt x="532" y="86"/>
                  </a:cubicBezTo>
                  <a:cubicBezTo>
                    <a:pt x="296" y="222"/>
                    <a:pt x="296" y="222"/>
                    <a:pt x="296" y="222"/>
                  </a:cubicBezTo>
                  <a:cubicBezTo>
                    <a:pt x="283" y="230"/>
                    <a:pt x="262" y="231"/>
                    <a:pt x="250" y="22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3" y="81"/>
                    <a:pt x="0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3" y="7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0" y="150"/>
                    <a:pt x="250" y="150"/>
                    <a:pt x="250" y="150"/>
                  </a:cubicBezTo>
                  <a:cubicBezTo>
                    <a:pt x="262" y="157"/>
                    <a:pt x="283" y="156"/>
                    <a:pt x="296" y="148"/>
                  </a:cubicBezTo>
                  <a:cubicBezTo>
                    <a:pt x="532" y="12"/>
                    <a:pt x="532" y="12"/>
                    <a:pt x="532" y="12"/>
                  </a:cubicBezTo>
                  <a:cubicBezTo>
                    <a:pt x="538" y="8"/>
                    <a:pt x="542" y="4"/>
                    <a:pt x="543" y="0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" name="Freeform 211">
              <a:extLst>
                <a:ext uri="{FF2B5EF4-FFF2-40B4-BE49-F238E27FC236}">
                  <a16:creationId xmlns:a16="http://schemas.microsoft.com/office/drawing/2014/main" id="{D2FC36C9-05F5-48DF-AF18-A23868377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0363" y="9740900"/>
              <a:ext cx="388938" cy="285750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99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0 h 103"/>
                <a:gd name="T14" fmla="*/ 141 w 141"/>
                <a:gd name="T15" fmla="*/ 10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99"/>
                    <a:pt x="10" y="99"/>
                    <a:pt x="10" y="99"/>
                  </a:cubicBezTo>
                  <a:cubicBezTo>
                    <a:pt x="5" y="103"/>
                    <a:pt x="0" y="99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4"/>
                    <a:pt x="5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7" y="0"/>
                    <a:pt x="141" y="3"/>
                    <a:pt x="141" y="10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1" y="18"/>
                    <a:pt x="137" y="26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" name="Freeform 212">
              <a:extLst>
                <a:ext uri="{FF2B5EF4-FFF2-40B4-BE49-F238E27FC236}">
                  <a16:creationId xmlns:a16="http://schemas.microsoft.com/office/drawing/2014/main" id="{CC02CC0D-934A-4C56-816E-5BC501DC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1688" y="9758363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4 h 103"/>
                <a:gd name="T10" fmla="*/ 131 w 141"/>
                <a:gd name="T11" fmla="*/ 73 h 103"/>
                <a:gd name="T12" fmla="*/ 141 w 141"/>
                <a:gd name="T13" fmla="*/ 93 h 103"/>
                <a:gd name="T14" fmla="*/ 141 w 141"/>
                <a:gd name="T15" fmla="*/ 93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27"/>
                    <a:pt x="0" y="19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4"/>
                    <a:pt x="4" y="0"/>
                    <a:pt x="10" y="4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6" y="77"/>
                    <a:pt x="141" y="85"/>
                    <a:pt x="141" y="93"/>
                  </a:cubicBezTo>
                  <a:cubicBezTo>
                    <a:pt x="141" y="93"/>
                    <a:pt x="141" y="93"/>
                    <a:pt x="141" y="93"/>
                  </a:cubicBezTo>
                  <a:cubicBezTo>
                    <a:pt x="141" y="100"/>
                    <a:pt x="136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" name="Freeform 213">
              <a:extLst>
                <a:ext uri="{FF2B5EF4-FFF2-40B4-BE49-F238E27FC236}">
                  <a16:creationId xmlns:a16="http://schemas.microsoft.com/office/drawing/2014/main" id="{BED80E15-20E4-4E61-8BFB-40DE5F6B9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9982200"/>
              <a:ext cx="66675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1 h 35"/>
                <a:gd name="T4" fmla="*/ 0 w 24"/>
                <a:gd name="T5" fmla="*/ 25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8"/>
                    <a:pt x="19" y="28"/>
                    <a:pt x="12" y="31"/>
                  </a:cubicBezTo>
                  <a:cubicBezTo>
                    <a:pt x="6" y="35"/>
                    <a:pt x="0" y="32"/>
                    <a:pt x="0" y="25"/>
                  </a:cubicBezTo>
                  <a:cubicBezTo>
                    <a:pt x="0" y="17"/>
                    <a:pt x="6" y="8"/>
                    <a:pt x="12" y="4"/>
                  </a:cubicBezTo>
                  <a:cubicBezTo>
                    <a:pt x="19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214">
              <a:extLst>
                <a:ext uri="{FF2B5EF4-FFF2-40B4-BE49-F238E27FC236}">
                  <a16:creationId xmlns:a16="http://schemas.microsoft.com/office/drawing/2014/main" id="{EE64D22B-2B48-4951-9D41-86079889F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4525" y="8891588"/>
              <a:ext cx="1506538" cy="877888"/>
            </a:xfrm>
            <a:custGeom>
              <a:avLst/>
              <a:gdLst>
                <a:gd name="T0" fmla="*/ 544 w 546"/>
                <a:gd name="T1" fmla="*/ 161 h 318"/>
                <a:gd name="T2" fmla="*/ 533 w 546"/>
                <a:gd name="T3" fmla="*/ 173 h 318"/>
                <a:gd name="T4" fmla="*/ 297 w 546"/>
                <a:gd name="T5" fmla="*/ 310 h 318"/>
                <a:gd name="T6" fmla="*/ 251 w 546"/>
                <a:gd name="T7" fmla="*/ 312 h 318"/>
                <a:gd name="T8" fmla="*/ 52 w 546"/>
                <a:gd name="T9" fmla="*/ 196 h 318"/>
                <a:gd name="T10" fmla="*/ 52 w 546"/>
                <a:gd name="T11" fmla="*/ 196 h 318"/>
                <a:gd name="T12" fmla="*/ 9 w 546"/>
                <a:gd name="T13" fmla="*/ 171 h 318"/>
                <a:gd name="T14" fmla="*/ 1 w 546"/>
                <a:gd name="T15" fmla="*/ 161 h 318"/>
                <a:gd name="T16" fmla="*/ 1 w 546"/>
                <a:gd name="T17" fmla="*/ 161 h 318"/>
                <a:gd name="T18" fmla="*/ 12 w 546"/>
                <a:gd name="T19" fmla="*/ 145 h 318"/>
                <a:gd name="T20" fmla="*/ 248 w 546"/>
                <a:gd name="T21" fmla="*/ 9 h 318"/>
                <a:gd name="T22" fmla="*/ 294 w 546"/>
                <a:gd name="T23" fmla="*/ 7 h 318"/>
                <a:gd name="T24" fmla="*/ 537 w 546"/>
                <a:gd name="T25" fmla="*/ 147 h 318"/>
                <a:gd name="T26" fmla="*/ 544 w 546"/>
                <a:gd name="T27" fmla="*/ 16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8">
                  <a:moveTo>
                    <a:pt x="544" y="161"/>
                  </a:moveTo>
                  <a:cubicBezTo>
                    <a:pt x="543" y="166"/>
                    <a:pt x="539" y="170"/>
                    <a:pt x="533" y="173"/>
                  </a:cubicBezTo>
                  <a:cubicBezTo>
                    <a:pt x="297" y="310"/>
                    <a:pt x="297" y="310"/>
                    <a:pt x="297" y="310"/>
                  </a:cubicBezTo>
                  <a:cubicBezTo>
                    <a:pt x="284" y="317"/>
                    <a:pt x="263" y="318"/>
                    <a:pt x="251" y="312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4" y="169"/>
                    <a:pt x="1" y="165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56"/>
                    <a:pt x="4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2" y="1"/>
                    <a:pt x="282" y="0"/>
                    <a:pt x="294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3" y="150"/>
                    <a:pt x="546" y="156"/>
                    <a:pt x="544" y="161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215">
              <a:extLst>
                <a:ext uri="{FF2B5EF4-FFF2-40B4-BE49-F238E27FC236}">
                  <a16:creationId xmlns:a16="http://schemas.microsoft.com/office/drawing/2014/main" id="{1E968B56-D2EF-4449-A8F1-9AF3986AC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7700" y="9336088"/>
              <a:ext cx="1501775" cy="639763"/>
            </a:xfrm>
            <a:custGeom>
              <a:avLst/>
              <a:gdLst>
                <a:gd name="T0" fmla="*/ 544 w 544"/>
                <a:gd name="T1" fmla="*/ 0 h 232"/>
                <a:gd name="T2" fmla="*/ 544 w 544"/>
                <a:gd name="T3" fmla="*/ 72 h 232"/>
                <a:gd name="T4" fmla="*/ 544 w 544"/>
                <a:gd name="T5" fmla="*/ 72 h 232"/>
                <a:gd name="T6" fmla="*/ 532 w 544"/>
                <a:gd name="T7" fmla="*/ 87 h 232"/>
                <a:gd name="T8" fmla="*/ 296 w 544"/>
                <a:gd name="T9" fmla="*/ 223 h 232"/>
                <a:gd name="T10" fmla="*/ 250 w 544"/>
                <a:gd name="T11" fmla="*/ 225 h 232"/>
                <a:gd name="T12" fmla="*/ 8 w 544"/>
                <a:gd name="T13" fmla="*/ 85 h 232"/>
                <a:gd name="T14" fmla="*/ 0 w 544"/>
                <a:gd name="T15" fmla="*/ 75 h 232"/>
                <a:gd name="T16" fmla="*/ 0 w 544"/>
                <a:gd name="T17" fmla="*/ 0 h 232"/>
                <a:gd name="T18" fmla="*/ 8 w 544"/>
                <a:gd name="T19" fmla="*/ 10 h 232"/>
                <a:gd name="T20" fmla="*/ 51 w 544"/>
                <a:gd name="T21" fmla="*/ 35 h 232"/>
                <a:gd name="T22" fmla="*/ 51 w 544"/>
                <a:gd name="T23" fmla="*/ 35 h 232"/>
                <a:gd name="T24" fmla="*/ 250 w 544"/>
                <a:gd name="T25" fmla="*/ 151 h 232"/>
                <a:gd name="T26" fmla="*/ 296 w 544"/>
                <a:gd name="T27" fmla="*/ 149 h 232"/>
                <a:gd name="T28" fmla="*/ 532 w 544"/>
                <a:gd name="T29" fmla="*/ 12 h 232"/>
                <a:gd name="T30" fmla="*/ 543 w 544"/>
                <a:gd name="T31" fmla="*/ 0 h 232"/>
                <a:gd name="T32" fmla="*/ 544 w 544"/>
                <a:gd name="T33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2">
                  <a:moveTo>
                    <a:pt x="544" y="0"/>
                  </a:moveTo>
                  <a:cubicBezTo>
                    <a:pt x="544" y="72"/>
                    <a:pt x="544" y="72"/>
                    <a:pt x="544" y="72"/>
                  </a:cubicBezTo>
                  <a:cubicBezTo>
                    <a:pt x="544" y="72"/>
                    <a:pt x="544" y="72"/>
                    <a:pt x="544" y="72"/>
                  </a:cubicBezTo>
                  <a:cubicBezTo>
                    <a:pt x="544" y="77"/>
                    <a:pt x="540" y="82"/>
                    <a:pt x="532" y="87"/>
                  </a:cubicBezTo>
                  <a:cubicBezTo>
                    <a:pt x="296" y="223"/>
                    <a:pt x="296" y="223"/>
                    <a:pt x="296" y="223"/>
                  </a:cubicBezTo>
                  <a:cubicBezTo>
                    <a:pt x="283" y="231"/>
                    <a:pt x="262" y="232"/>
                    <a:pt x="250" y="22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3" y="82"/>
                    <a:pt x="0" y="79"/>
                    <a:pt x="0" y="7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3" y="8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0" y="151"/>
                    <a:pt x="250" y="151"/>
                    <a:pt x="250" y="151"/>
                  </a:cubicBezTo>
                  <a:cubicBezTo>
                    <a:pt x="262" y="157"/>
                    <a:pt x="283" y="156"/>
                    <a:pt x="296" y="149"/>
                  </a:cubicBezTo>
                  <a:cubicBezTo>
                    <a:pt x="532" y="12"/>
                    <a:pt x="532" y="12"/>
                    <a:pt x="532" y="12"/>
                  </a:cubicBezTo>
                  <a:cubicBezTo>
                    <a:pt x="538" y="9"/>
                    <a:pt x="542" y="5"/>
                    <a:pt x="543" y="0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216">
              <a:extLst>
                <a:ext uri="{FF2B5EF4-FFF2-40B4-BE49-F238E27FC236}">
                  <a16:creationId xmlns:a16="http://schemas.microsoft.com/office/drawing/2014/main" id="{D5E7DF06-9242-4318-B50E-6A5E3E6E0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0363" y="9498013"/>
              <a:ext cx="388938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5" y="103"/>
                    <a:pt x="0" y="100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5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7" y="0"/>
                    <a:pt x="141" y="4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7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217">
              <a:extLst>
                <a:ext uri="{FF2B5EF4-FFF2-40B4-BE49-F238E27FC236}">
                  <a16:creationId xmlns:a16="http://schemas.microsoft.com/office/drawing/2014/main" id="{53A5E43A-ACF2-4ADE-8FA2-2F425FF67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1688" y="9517063"/>
              <a:ext cx="388938" cy="285750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3"/>
                    <a:pt x="4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6" y="76"/>
                    <a:pt x="141" y="85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100"/>
                    <a:pt x="136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218">
              <a:extLst>
                <a:ext uri="{FF2B5EF4-FFF2-40B4-BE49-F238E27FC236}">
                  <a16:creationId xmlns:a16="http://schemas.microsoft.com/office/drawing/2014/main" id="{7432ED68-E284-497E-BD01-5F3BB6C3E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9740900"/>
              <a:ext cx="66675" cy="96838"/>
            </a:xfrm>
            <a:custGeom>
              <a:avLst/>
              <a:gdLst>
                <a:gd name="T0" fmla="*/ 24 w 24"/>
                <a:gd name="T1" fmla="*/ 10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4 h 35"/>
                <a:gd name="T8" fmla="*/ 24 w 24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0"/>
                  </a:moveTo>
                  <a:cubicBezTo>
                    <a:pt x="24" y="18"/>
                    <a:pt x="19" y="27"/>
                    <a:pt x="12" y="31"/>
                  </a:cubicBezTo>
                  <a:cubicBezTo>
                    <a:pt x="6" y="35"/>
                    <a:pt x="0" y="32"/>
                    <a:pt x="0" y="24"/>
                  </a:cubicBezTo>
                  <a:cubicBezTo>
                    <a:pt x="0" y="17"/>
                    <a:pt x="6" y="7"/>
                    <a:pt x="12" y="4"/>
                  </a:cubicBezTo>
                  <a:cubicBezTo>
                    <a:pt x="19" y="0"/>
                    <a:pt x="24" y="3"/>
                    <a:pt x="24" y="1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219">
              <a:extLst>
                <a:ext uri="{FF2B5EF4-FFF2-40B4-BE49-F238E27FC236}">
                  <a16:creationId xmlns:a16="http://schemas.microsoft.com/office/drawing/2014/main" id="{5E93725B-B00E-4322-8CE5-30A5914FC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4525" y="8647113"/>
              <a:ext cx="1506538" cy="881063"/>
            </a:xfrm>
            <a:custGeom>
              <a:avLst/>
              <a:gdLst>
                <a:gd name="T0" fmla="*/ 544 w 546"/>
                <a:gd name="T1" fmla="*/ 162 h 319"/>
                <a:gd name="T2" fmla="*/ 533 w 546"/>
                <a:gd name="T3" fmla="*/ 174 h 319"/>
                <a:gd name="T4" fmla="*/ 297 w 546"/>
                <a:gd name="T5" fmla="*/ 310 h 319"/>
                <a:gd name="T6" fmla="*/ 251 w 546"/>
                <a:gd name="T7" fmla="*/ 312 h 319"/>
                <a:gd name="T8" fmla="*/ 52 w 546"/>
                <a:gd name="T9" fmla="*/ 197 h 319"/>
                <a:gd name="T10" fmla="*/ 52 w 546"/>
                <a:gd name="T11" fmla="*/ 197 h 319"/>
                <a:gd name="T12" fmla="*/ 9 w 546"/>
                <a:gd name="T13" fmla="*/ 172 h 319"/>
                <a:gd name="T14" fmla="*/ 1 w 546"/>
                <a:gd name="T15" fmla="*/ 162 h 319"/>
                <a:gd name="T16" fmla="*/ 1 w 546"/>
                <a:gd name="T17" fmla="*/ 162 h 319"/>
                <a:gd name="T18" fmla="*/ 12 w 546"/>
                <a:gd name="T19" fmla="*/ 145 h 319"/>
                <a:gd name="T20" fmla="*/ 248 w 546"/>
                <a:gd name="T21" fmla="*/ 9 h 319"/>
                <a:gd name="T22" fmla="*/ 294 w 546"/>
                <a:gd name="T23" fmla="*/ 7 h 319"/>
                <a:gd name="T24" fmla="*/ 537 w 546"/>
                <a:gd name="T25" fmla="*/ 147 h 319"/>
                <a:gd name="T26" fmla="*/ 544 w 546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9">
                  <a:moveTo>
                    <a:pt x="544" y="162"/>
                  </a:moveTo>
                  <a:cubicBezTo>
                    <a:pt x="543" y="166"/>
                    <a:pt x="539" y="170"/>
                    <a:pt x="533" y="174"/>
                  </a:cubicBezTo>
                  <a:cubicBezTo>
                    <a:pt x="297" y="310"/>
                    <a:pt x="297" y="310"/>
                    <a:pt x="297" y="310"/>
                  </a:cubicBezTo>
                  <a:cubicBezTo>
                    <a:pt x="284" y="318"/>
                    <a:pt x="263" y="319"/>
                    <a:pt x="251" y="312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4" y="169"/>
                    <a:pt x="1" y="166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2" y="1"/>
                    <a:pt x="282" y="0"/>
                    <a:pt x="294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3" y="151"/>
                    <a:pt x="546" y="156"/>
                    <a:pt x="544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220">
              <a:extLst>
                <a:ext uri="{FF2B5EF4-FFF2-40B4-BE49-F238E27FC236}">
                  <a16:creationId xmlns:a16="http://schemas.microsoft.com/office/drawing/2014/main" id="{F0CDEC37-26A2-4D72-A877-95867665D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7700" y="9094788"/>
              <a:ext cx="1501775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2 w 544"/>
                <a:gd name="T7" fmla="*/ 86 h 231"/>
                <a:gd name="T8" fmla="*/ 296 w 544"/>
                <a:gd name="T9" fmla="*/ 222 h 231"/>
                <a:gd name="T10" fmla="*/ 250 w 544"/>
                <a:gd name="T11" fmla="*/ 224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1 w 544"/>
                <a:gd name="T21" fmla="*/ 35 h 231"/>
                <a:gd name="T22" fmla="*/ 51 w 544"/>
                <a:gd name="T23" fmla="*/ 35 h 231"/>
                <a:gd name="T24" fmla="*/ 250 w 544"/>
                <a:gd name="T25" fmla="*/ 150 h 231"/>
                <a:gd name="T26" fmla="*/ 296 w 544"/>
                <a:gd name="T27" fmla="*/ 148 h 231"/>
                <a:gd name="T28" fmla="*/ 532 w 544"/>
                <a:gd name="T29" fmla="*/ 12 h 231"/>
                <a:gd name="T30" fmla="*/ 543 w 544"/>
                <a:gd name="T31" fmla="*/ 0 h 231"/>
                <a:gd name="T32" fmla="*/ 544 w 544"/>
                <a:gd name="T3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6"/>
                    <a:pt x="540" y="82"/>
                    <a:pt x="532" y="86"/>
                  </a:cubicBezTo>
                  <a:cubicBezTo>
                    <a:pt x="296" y="222"/>
                    <a:pt x="296" y="222"/>
                    <a:pt x="296" y="222"/>
                  </a:cubicBezTo>
                  <a:cubicBezTo>
                    <a:pt x="283" y="230"/>
                    <a:pt x="262" y="231"/>
                    <a:pt x="250" y="22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3" y="81"/>
                    <a:pt x="0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3" y="7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0" y="150"/>
                    <a:pt x="250" y="150"/>
                    <a:pt x="250" y="150"/>
                  </a:cubicBezTo>
                  <a:cubicBezTo>
                    <a:pt x="262" y="157"/>
                    <a:pt x="283" y="156"/>
                    <a:pt x="296" y="148"/>
                  </a:cubicBezTo>
                  <a:cubicBezTo>
                    <a:pt x="532" y="12"/>
                    <a:pt x="532" y="12"/>
                    <a:pt x="532" y="12"/>
                  </a:cubicBezTo>
                  <a:cubicBezTo>
                    <a:pt x="538" y="8"/>
                    <a:pt x="542" y="4"/>
                    <a:pt x="543" y="0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221">
              <a:extLst>
                <a:ext uri="{FF2B5EF4-FFF2-40B4-BE49-F238E27FC236}">
                  <a16:creationId xmlns:a16="http://schemas.microsoft.com/office/drawing/2014/main" id="{1047ECB0-9DF2-4025-8616-3CE94CA84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0363" y="9258300"/>
              <a:ext cx="388938" cy="284163"/>
            </a:xfrm>
            <a:custGeom>
              <a:avLst/>
              <a:gdLst>
                <a:gd name="T0" fmla="*/ 131 w 141"/>
                <a:gd name="T1" fmla="*/ 29 h 103"/>
                <a:gd name="T2" fmla="*/ 10 w 141"/>
                <a:gd name="T3" fmla="*/ 99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0 h 103"/>
                <a:gd name="T14" fmla="*/ 141 w 141"/>
                <a:gd name="T15" fmla="*/ 10 h 103"/>
                <a:gd name="T16" fmla="*/ 131 w 141"/>
                <a:gd name="T17" fmla="*/ 2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29"/>
                  </a:moveTo>
                  <a:cubicBezTo>
                    <a:pt x="10" y="99"/>
                    <a:pt x="10" y="99"/>
                    <a:pt x="10" y="99"/>
                  </a:cubicBezTo>
                  <a:cubicBezTo>
                    <a:pt x="5" y="103"/>
                    <a:pt x="0" y="99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4"/>
                    <a:pt x="5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7" y="0"/>
                    <a:pt x="141" y="3"/>
                    <a:pt x="141" y="10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1" y="18"/>
                    <a:pt x="137" y="26"/>
                    <a:pt x="131" y="29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" name="Freeform 222">
              <a:extLst>
                <a:ext uri="{FF2B5EF4-FFF2-40B4-BE49-F238E27FC236}">
                  <a16:creationId xmlns:a16="http://schemas.microsoft.com/office/drawing/2014/main" id="{0D841667-0658-41E1-9E5F-DC22F4EDF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1688" y="9274175"/>
              <a:ext cx="388938" cy="285750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4"/>
                    <a:pt x="4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6" y="77"/>
                    <a:pt x="141" y="85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100"/>
                    <a:pt x="136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Freeform 223">
              <a:extLst>
                <a:ext uri="{FF2B5EF4-FFF2-40B4-BE49-F238E27FC236}">
                  <a16:creationId xmlns:a16="http://schemas.microsoft.com/office/drawing/2014/main" id="{0513BABD-B4D1-4A7D-8AD8-D1CBE70FC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9498013"/>
              <a:ext cx="66675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8"/>
                    <a:pt x="19" y="28"/>
                    <a:pt x="12" y="31"/>
                  </a:cubicBezTo>
                  <a:cubicBezTo>
                    <a:pt x="6" y="35"/>
                    <a:pt x="0" y="32"/>
                    <a:pt x="0" y="24"/>
                  </a:cubicBezTo>
                  <a:cubicBezTo>
                    <a:pt x="0" y="17"/>
                    <a:pt x="6" y="8"/>
                    <a:pt x="12" y="4"/>
                  </a:cubicBezTo>
                  <a:cubicBezTo>
                    <a:pt x="19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224">
              <a:extLst>
                <a:ext uri="{FF2B5EF4-FFF2-40B4-BE49-F238E27FC236}">
                  <a16:creationId xmlns:a16="http://schemas.microsoft.com/office/drawing/2014/main" id="{34ACD9FB-E498-42EC-9054-9F99CAA0C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4525" y="8407400"/>
              <a:ext cx="1506538" cy="877888"/>
            </a:xfrm>
            <a:custGeom>
              <a:avLst/>
              <a:gdLst>
                <a:gd name="T0" fmla="*/ 544 w 546"/>
                <a:gd name="T1" fmla="*/ 161 h 318"/>
                <a:gd name="T2" fmla="*/ 533 w 546"/>
                <a:gd name="T3" fmla="*/ 173 h 318"/>
                <a:gd name="T4" fmla="*/ 297 w 546"/>
                <a:gd name="T5" fmla="*/ 309 h 318"/>
                <a:gd name="T6" fmla="*/ 251 w 546"/>
                <a:gd name="T7" fmla="*/ 311 h 318"/>
                <a:gd name="T8" fmla="*/ 52 w 546"/>
                <a:gd name="T9" fmla="*/ 196 h 318"/>
                <a:gd name="T10" fmla="*/ 52 w 546"/>
                <a:gd name="T11" fmla="*/ 196 h 318"/>
                <a:gd name="T12" fmla="*/ 9 w 546"/>
                <a:gd name="T13" fmla="*/ 171 h 318"/>
                <a:gd name="T14" fmla="*/ 1 w 546"/>
                <a:gd name="T15" fmla="*/ 161 h 318"/>
                <a:gd name="T16" fmla="*/ 1 w 546"/>
                <a:gd name="T17" fmla="*/ 161 h 318"/>
                <a:gd name="T18" fmla="*/ 12 w 546"/>
                <a:gd name="T19" fmla="*/ 145 h 318"/>
                <a:gd name="T20" fmla="*/ 248 w 546"/>
                <a:gd name="T21" fmla="*/ 8 h 318"/>
                <a:gd name="T22" fmla="*/ 294 w 546"/>
                <a:gd name="T23" fmla="*/ 7 h 318"/>
                <a:gd name="T24" fmla="*/ 537 w 546"/>
                <a:gd name="T25" fmla="*/ 147 h 318"/>
                <a:gd name="T26" fmla="*/ 544 w 546"/>
                <a:gd name="T27" fmla="*/ 16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8">
                  <a:moveTo>
                    <a:pt x="544" y="161"/>
                  </a:moveTo>
                  <a:cubicBezTo>
                    <a:pt x="543" y="165"/>
                    <a:pt x="539" y="170"/>
                    <a:pt x="533" y="173"/>
                  </a:cubicBezTo>
                  <a:cubicBezTo>
                    <a:pt x="297" y="309"/>
                    <a:pt x="297" y="309"/>
                    <a:pt x="297" y="309"/>
                  </a:cubicBezTo>
                  <a:cubicBezTo>
                    <a:pt x="284" y="317"/>
                    <a:pt x="263" y="318"/>
                    <a:pt x="251" y="311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4" y="169"/>
                    <a:pt x="1" y="165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56"/>
                    <a:pt x="4" y="149"/>
                    <a:pt x="12" y="145"/>
                  </a:cubicBezTo>
                  <a:cubicBezTo>
                    <a:pt x="248" y="8"/>
                    <a:pt x="248" y="8"/>
                    <a:pt x="248" y="8"/>
                  </a:cubicBezTo>
                  <a:cubicBezTo>
                    <a:pt x="262" y="1"/>
                    <a:pt x="282" y="0"/>
                    <a:pt x="294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3" y="150"/>
                    <a:pt x="546" y="156"/>
                    <a:pt x="544" y="161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225">
              <a:extLst>
                <a:ext uri="{FF2B5EF4-FFF2-40B4-BE49-F238E27FC236}">
                  <a16:creationId xmlns:a16="http://schemas.microsoft.com/office/drawing/2014/main" id="{7C4B8AB1-9C80-4781-99EB-2863C5592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7700" y="8851900"/>
              <a:ext cx="1501775" cy="641350"/>
            </a:xfrm>
            <a:custGeom>
              <a:avLst/>
              <a:gdLst>
                <a:gd name="T0" fmla="*/ 544 w 544"/>
                <a:gd name="T1" fmla="*/ 0 h 232"/>
                <a:gd name="T2" fmla="*/ 544 w 544"/>
                <a:gd name="T3" fmla="*/ 72 h 232"/>
                <a:gd name="T4" fmla="*/ 544 w 544"/>
                <a:gd name="T5" fmla="*/ 72 h 232"/>
                <a:gd name="T6" fmla="*/ 532 w 544"/>
                <a:gd name="T7" fmla="*/ 87 h 232"/>
                <a:gd name="T8" fmla="*/ 296 w 544"/>
                <a:gd name="T9" fmla="*/ 223 h 232"/>
                <a:gd name="T10" fmla="*/ 250 w 544"/>
                <a:gd name="T11" fmla="*/ 225 h 232"/>
                <a:gd name="T12" fmla="*/ 8 w 544"/>
                <a:gd name="T13" fmla="*/ 85 h 232"/>
                <a:gd name="T14" fmla="*/ 0 w 544"/>
                <a:gd name="T15" fmla="*/ 75 h 232"/>
                <a:gd name="T16" fmla="*/ 0 w 544"/>
                <a:gd name="T17" fmla="*/ 0 h 232"/>
                <a:gd name="T18" fmla="*/ 8 w 544"/>
                <a:gd name="T19" fmla="*/ 10 h 232"/>
                <a:gd name="T20" fmla="*/ 51 w 544"/>
                <a:gd name="T21" fmla="*/ 35 h 232"/>
                <a:gd name="T22" fmla="*/ 51 w 544"/>
                <a:gd name="T23" fmla="*/ 35 h 232"/>
                <a:gd name="T24" fmla="*/ 250 w 544"/>
                <a:gd name="T25" fmla="*/ 150 h 232"/>
                <a:gd name="T26" fmla="*/ 296 w 544"/>
                <a:gd name="T27" fmla="*/ 148 h 232"/>
                <a:gd name="T28" fmla="*/ 532 w 544"/>
                <a:gd name="T29" fmla="*/ 12 h 232"/>
                <a:gd name="T30" fmla="*/ 543 w 544"/>
                <a:gd name="T31" fmla="*/ 0 h 232"/>
                <a:gd name="T32" fmla="*/ 544 w 544"/>
                <a:gd name="T33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2">
                  <a:moveTo>
                    <a:pt x="544" y="0"/>
                  </a:moveTo>
                  <a:cubicBezTo>
                    <a:pt x="544" y="72"/>
                    <a:pt x="544" y="72"/>
                    <a:pt x="544" y="72"/>
                  </a:cubicBezTo>
                  <a:cubicBezTo>
                    <a:pt x="544" y="72"/>
                    <a:pt x="544" y="72"/>
                    <a:pt x="544" y="72"/>
                  </a:cubicBezTo>
                  <a:cubicBezTo>
                    <a:pt x="544" y="77"/>
                    <a:pt x="540" y="82"/>
                    <a:pt x="532" y="87"/>
                  </a:cubicBezTo>
                  <a:cubicBezTo>
                    <a:pt x="296" y="223"/>
                    <a:pt x="296" y="223"/>
                    <a:pt x="296" y="223"/>
                  </a:cubicBezTo>
                  <a:cubicBezTo>
                    <a:pt x="283" y="231"/>
                    <a:pt x="262" y="232"/>
                    <a:pt x="250" y="22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3" y="82"/>
                    <a:pt x="0" y="78"/>
                    <a:pt x="0" y="7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3" y="8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0" y="150"/>
                    <a:pt x="250" y="150"/>
                    <a:pt x="250" y="150"/>
                  </a:cubicBezTo>
                  <a:cubicBezTo>
                    <a:pt x="262" y="157"/>
                    <a:pt x="283" y="156"/>
                    <a:pt x="296" y="148"/>
                  </a:cubicBezTo>
                  <a:cubicBezTo>
                    <a:pt x="532" y="12"/>
                    <a:pt x="532" y="12"/>
                    <a:pt x="532" y="12"/>
                  </a:cubicBezTo>
                  <a:cubicBezTo>
                    <a:pt x="538" y="9"/>
                    <a:pt x="542" y="4"/>
                    <a:pt x="543" y="0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226">
              <a:extLst>
                <a:ext uri="{FF2B5EF4-FFF2-40B4-BE49-F238E27FC236}">
                  <a16:creationId xmlns:a16="http://schemas.microsoft.com/office/drawing/2014/main" id="{A7E9AEAD-0449-4DB8-9C38-FD29D7C9B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0363" y="9015413"/>
              <a:ext cx="388938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5" y="103"/>
                    <a:pt x="0" y="100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5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7" y="0"/>
                    <a:pt x="141" y="4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7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227">
              <a:extLst>
                <a:ext uri="{FF2B5EF4-FFF2-40B4-BE49-F238E27FC236}">
                  <a16:creationId xmlns:a16="http://schemas.microsoft.com/office/drawing/2014/main" id="{F01EAED8-693A-4092-9769-D7882F4BD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1688" y="9034463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3"/>
                    <a:pt x="4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6" y="76"/>
                    <a:pt x="141" y="85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99"/>
                    <a:pt x="136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228">
              <a:extLst>
                <a:ext uri="{FF2B5EF4-FFF2-40B4-BE49-F238E27FC236}">
                  <a16:creationId xmlns:a16="http://schemas.microsoft.com/office/drawing/2014/main" id="{B97FD474-740A-44D1-B7C5-E182114B5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9258300"/>
              <a:ext cx="66675" cy="96838"/>
            </a:xfrm>
            <a:custGeom>
              <a:avLst/>
              <a:gdLst>
                <a:gd name="T0" fmla="*/ 24 w 24"/>
                <a:gd name="T1" fmla="*/ 10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3 h 35"/>
                <a:gd name="T8" fmla="*/ 24 w 24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0"/>
                  </a:moveTo>
                  <a:cubicBezTo>
                    <a:pt x="24" y="18"/>
                    <a:pt x="19" y="27"/>
                    <a:pt x="12" y="31"/>
                  </a:cubicBezTo>
                  <a:cubicBezTo>
                    <a:pt x="6" y="35"/>
                    <a:pt x="0" y="32"/>
                    <a:pt x="0" y="24"/>
                  </a:cubicBezTo>
                  <a:cubicBezTo>
                    <a:pt x="0" y="16"/>
                    <a:pt x="6" y="7"/>
                    <a:pt x="12" y="3"/>
                  </a:cubicBezTo>
                  <a:cubicBezTo>
                    <a:pt x="19" y="0"/>
                    <a:pt x="24" y="3"/>
                    <a:pt x="24" y="1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229">
              <a:extLst>
                <a:ext uri="{FF2B5EF4-FFF2-40B4-BE49-F238E27FC236}">
                  <a16:creationId xmlns:a16="http://schemas.microsoft.com/office/drawing/2014/main" id="{300343C0-8867-44C2-886F-24F457332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4525" y="8164513"/>
              <a:ext cx="1506538" cy="881063"/>
            </a:xfrm>
            <a:custGeom>
              <a:avLst/>
              <a:gdLst>
                <a:gd name="T0" fmla="*/ 544 w 546"/>
                <a:gd name="T1" fmla="*/ 162 h 319"/>
                <a:gd name="T2" fmla="*/ 533 w 546"/>
                <a:gd name="T3" fmla="*/ 174 h 319"/>
                <a:gd name="T4" fmla="*/ 297 w 546"/>
                <a:gd name="T5" fmla="*/ 310 h 319"/>
                <a:gd name="T6" fmla="*/ 251 w 546"/>
                <a:gd name="T7" fmla="*/ 312 h 319"/>
                <a:gd name="T8" fmla="*/ 52 w 546"/>
                <a:gd name="T9" fmla="*/ 197 h 319"/>
                <a:gd name="T10" fmla="*/ 52 w 546"/>
                <a:gd name="T11" fmla="*/ 197 h 319"/>
                <a:gd name="T12" fmla="*/ 9 w 546"/>
                <a:gd name="T13" fmla="*/ 172 h 319"/>
                <a:gd name="T14" fmla="*/ 1 w 546"/>
                <a:gd name="T15" fmla="*/ 162 h 319"/>
                <a:gd name="T16" fmla="*/ 1 w 546"/>
                <a:gd name="T17" fmla="*/ 162 h 319"/>
                <a:gd name="T18" fmla="*/ 12 w 546"/>
                <a:gd name="T19" fmla="*/ 145 h 319"/>
                <a:gd name="T20" fmla="*/ 248 w 546"/>
                <a:gd name="T21" fmla="*/ 9 h 319"/>
                <a:gd name="T22" fmla="*/ 294 w 546"/>
                <a:gd name="T23" fmla="*/ 7 h 319"/>
                <a:gd name="T24" fmla="*/ 537 w 546"/>
                <a:gd name="T25" fmla="*/ 147 h 319"/>
                <a:gd name="T26" fmla="*/ 544 w 546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9">
                  <a:moveTo>
                    <a:pt x="544" y="162"/>
                  </a:moveTo>
                  <a:cubicBezTo>
                    <a:pt x="543" y="166"/>
                    <a:pt x="539" y="170"/>
                    <a:pt x="533" y="174"/>
                  </a:cubicBezTo>
                  <a:cubicBezTo>
                    <a:pt x="297" y="310"/>
                    <a:pt x="297" y="310"/>
                    <a:pt x="297" y="310"/>
                  </a:cubicBezTo>
                  <a:cubicBezTo>
                    <a:pt x="284" y="318"/>
                    <a:pt x="263" y="319"/>
                    <a:pt x="251" y="312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4" y="169"/>
                    <a:pt x="1" y="166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2" y="1"/>
                    <a:pt x="282" y="0"/>
                    <a:pt x="294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3" y="151"/>
                    <a:pt x="546" y="156"/>
                    <a:pt x="544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230">
              <a:extLst>
                <a:ext uri="{FF2B5EF4-FFF2-40B4-BE49-F238E27FC236}">
                  <a16:creationId xmlns:a16="http://schemas.microsoft.com/office/drawing/2014/main" id="{9E8A41B2-22E9-42AF-8E85-CAC5513EA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7700" y="8612188"/>
              <a:ext cx="1501775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2 w 544"/>
                <a:gd name="T7" fmla="*/ 86 h 231"/>
                <a:gd name="T8" fmla="*/ 296 w 544"/>
                <a:gd name="T9" fmla="*/ 222 h 231"/>
                <a:gd name="T10" fmla="*/ 250 w 544"/>
                <a:gd name="T11" fmla="*/ 224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1 w 544"/>
                <a:gd name="T21" fmla="*/ 35 h 231"/>
                <a:gd name="T22" fmla="*/ 51 w 544"/>
                <a:gd name="T23" fmla="*/ 35 h 231"/>
                <a:gd name="T24" fmla="*/ 250 w 544"/>
                <a:gd name="T25" fmla="*/ 150 h 231"/>
                <a:gd name="T26" fmla="*/ 296 w 544"/>
                <a:gd name="T27" fmla="*/ 148 h 231"/>
                <a:gd name="T28" fmla="*/ 532 w 544"/>
                <a:gd name="T29" fmla="*/ 12 h 231"/>
                <a:gd name="T30" fmla="*/ 543 w 544"/>
                <a:gd name="T31" fmla="*/ 0 h 231"/>
                <a:gd name="T32" fmla="*/ 544 w 544"/>
                <a:gd name="T3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6"/>
                    <a:pt x="540" y="82"/>
                    <a:pt x="532" y="86"/>
                  </a:cubicBezTo>
                  <a:cubicBezTo>
                    <a:pt x="296" y="222"/>
                    <a:pt x="296" y="222"/>
                    <a:pt x="296" y="222"/>
                  </a:cubicBezTo>
                  <a:cubicBezTo>
                    <a:pt x="283" y="230"/>
                    <a:pt x="262" y="231"/>
                    <a:pt x="250" y="22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3" y="82"/>
                    <a:pt x="0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3" y="7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0" y="150"/>
                    <a:pt x="250" y="150"/>
                    <a:pt x="250" y="150"/>
                  </a:cubicBezTo>
                  <a:cubicBezTo>
                    <a:pt x="262" y="157"/>
                    <a:pt x="283" y="156"/>
                    <a:pt x="296" y="148"/>
                  </a:cubicBezTo>
                  <a:cubicBezTo>
                    <a:pt x="532" y="12"/>
                    <a:pt x="532" y="12"/>
                    <a:pt x="532" y="12"/>
                  </a:cubicBezTo>
                  <a:cubicBezTo>
                    <a:pt x="538" y="8"/>
                    <a:pt x="542" y="4"/>
                    <a:pt x="543" y="0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2" name="Freeform 231">
              <a:extLst>
                <a:ext uri="{FF2B5EF4-FFF2-40B4-BE49-F238E27FC236}">
                  <a16:creationId xmlns:a16="http://schemas.microsoft.com/office/drawing/2014/main" id="{041824E2-40A7-481C-82FB-A32AE4FE7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0363" y="8774113"/>
              <a:ext cx="388938" cy="285750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99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0 h 103"/>
                <a:gd name="T14" fmla="*/ 141 w 141"/>
                <a:gd name="T15" fmla="*/ 10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99"/>
                    <a:pt x="10" y="99"/>
                    <a:pt x="10" y="99"/>
                  </a:cubicBezTo>
                  <a:cubicBezTo>
                    <a:pt x="5" y="103"/>
                    <a:pt x="0" y="99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5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7" y="0"/>
                    <a:pt x="141" y="3"/>
                    <a:pt x="141" y="10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1" y="18"/>
                    <a:pt x="137" y="26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3" name="Freeform 232">
              <a:extLst>
                <a:ext uri="{FF2B5EF4-FFF2-40B4-BE49-F238E27FC236}">
                  <a16:creationId xmlns:a16="http://schemas.microsoft.com/office/drawing/2014/main" id="{37BAF12D-05DD-4101-A3D9-228307E00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1688" y="8791575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4 h 103"/>
                <a:gd name="T10" fmla="*/ 131 w 141"/>
                <a:gd name="T11" fmla="*/ 74 h 103"/>
                <a:gd name="T12" fmla="*/ 141 w 141"/>
                <a:gd name="T13" fmla="*/ 93 h 103"/>
                <a:gd name="T14" fmla="*/ 141 w 141"/>
                <a:gd name="T15" fmla="*/ 93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4" y="27"/>
                    <a:pt x="0" y="19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4"/>
                    <a:pt x="4" y="0"/>
                    <a:pt x="10" y="4"/>
                  </a:cubicBezTo>
                  <a:cubicBezTo>
                    <a:pt x="131" y="74"/>
                    <a:pt x="131" y="74"/>
                    <a:pt x="131" y="74"/>
                  </a:cubicBezTo>
                  <a:cubicBezTo>
                    <a:pt x="136" y="77"/>
                    <a:pt x="141" y="85"/>
                    <a:pt x="141" y="93"/>
                  </a:cubicBezTo>
                  <a:cubicBezTo>
                    <a:pt x="141" y="93"/>
                    <a:pt x="141" y="93"/>
                    <a:pt x="141" y="93"/>
                  </a:cubicBezTo>
                  <a:cubicBezTo>
                    <a:pt x="141" y="100"/>
                    <a:pt x="136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4" name="Freeform 233">
              <a:extLst>
                <a:ext uri="{FF2B5EF4-FFF2-40B4-BE49-F238E27FC236}">
                  <a16:creationId xmlns:a16="http://schemas.microsoft.com/office/drawing/2014/main" id="{AD0D264A-BAEE-4B0B-9019-070CBA023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9015413"/>
              <a:ext cx="66675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2 h 35"/>
                <a:gd name="T4" fmla="*/ 0 w 24"/>
                <a:gd name="T5" fmla="*/ 25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8"/>
                    <a:pt x="19" y="28"/>
                    <a:pt x="12" y="32"/>
                  </a:cubicBezTo>
                  <a:cubicBezTo>
                    <a:pt x="6" y="35"/>
                    <a:pt x="0" y="32"/>
                    <a:pt x="0" y="25"/>
                  </a:cubicBezTo>
                  <a:cubicBezTo>
                    <a:pt x="0" y="17"/>
                    <a:pt x="6" y="8"/>
                    <a:pt x="12" y="4"/>
                  </a:cubicBezTo>
                  <a:cubicBezTo>
                    <a:pt x="19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90" name="Group 389">
            <a:extLst>
              <a:ext uri="{FF2B5EF4-FFF2-40B4-BE49-F238E27FC236}">
                <a16:creationId xmlns:a16="http://schemas.microsoft.com/office/drawing/2014/main" id="{561C0A74-7D64-413D-A14E-B71BF972E651}"/>
              </a:ext>
            </a:extLst>
          </p:cNvPr>
          <p:cNvGrpSpPr/>
          <p:nvPr/>
        </p:nvGrpSpPr>
        <p:grpSpPr>
          <a:xfrm>
            <a:off x="4668943" y="1828634"/>
            <a:ext cx="436377" cy="468842"/>
            <a:chOff x="7906262" y="4152900"/>
            <a:chExt cx="725488" cy="779462"/>
          </a:xfrm>
        </p:grpSpPr>
        <p:sp>
          <p:nvSpPr>
            <p:cNvPr id="35" name="Freeform 234">
              <a:extLst>
                <a:ext uri="{FF2B5EF4-FFF2-40B4-BE49-F238E27FC236}">
                  <a16:creationId xmlns:a16="http://schemas.microsoft.com/office/drawing/2014/main" id="{28AD2EDF-E15B-44FF-880E-09314F3EE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0075" y="4152900"/>
              <a:ext cx="701675" cy="760413"/>
            </a:xfrm>
            <a:custGeom>
              <a:avLst/>
              <a:gdLst>
                <a:gd name="T0" fmla="*/ 208 w 254"/>
                <a:gd name="T1" fmla="*/ 260 h 275"/>
                <a:gd name="T2" fmla="*/ 46 w 254"/>
                <a:gd name="T3" fmla="*/ 167 h 275"/>
                <a:gd name="T4" fmla="*/ 46 w 254"/>
                <a:gd name="T5" fmla="*/ 167 h 275"/>
                <a:gd name="T6" fmla="*/ 0 w 254"/>
                <a:gd name="T7" fmla="*/ 87 h 275"/>
                <a:gd name="T8" fmla="*/ 46 w 254"/>
                <a:gd name="T9" fmla="*/ 60 h 275"/>
                <a:gd name="T10" fmla="*/ 48 w 254"/>
                <a:gd name="T11" fmla="*/ 61 h 275"/>
                <a:gd name="T12" fmla="*/ 45 w 254"/>
                <a:gd name="T13" fmla="*/ 41 h 275"/>
                <a:gd name="T14" fmla="*/ 91 w 254"/>
                <a:gd name="T15" fmla="*/ 15 h 275"/>
                <a:gd name="T16" fmla="*/ 129 w 254"/>
                <a:gd name="T17" fmla="*/ 60 h 275"/>
                <a:gd name="T18" fmla="*/ 149 w 254"/>
                <a:gd name="T19" fmla="*/ 66 h 275"/>
                <a:gd name="T20" fmla="*/ 195 w 254"/>
                <a:gd name="T21" fmla="*/ 146 h 275"/>
                <a:gd name="T22" fmla="*/ 195 w 254"/>
                <a:gd name="T23" fmla="*/ 148 h 275"/>
                <a:gd name="T24" fmla="*/ 208 w 254"/>
                <a:gd name="T25" fmla="*/ 153 h 275"/>
                <a:gd name="T26" fmla="*/ 254 w 254"/>
                <a:gd name="T27" fmla="*/ 234 h 275"/>
                <a:gd name="T28" fmla="*/ 208 w 254"/>
                <a:gd name="T29" fmla="*/ 26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4" h="275">
                  <a:moveTo>
                    <a:pt x="208" y="260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167"/>
                    <a:pt x="46" y="167"/>
                    <a:pt x="46" y="167"/>
                  </a:cubicBezTo>
                  <a:cubicBezTo>
                    <a:pt x="20" y="152"/>
                    <a:pt x="0" y="116"/>
                    <a:pt x="0" y="87"/>
                  </a:cubicBezTo>
                  <a:cubicBezTo>
                    <a:pt x="0" y="57"/>
                    <a:pt x="20" y="45"/>
                    <a:pt x="46" y="60"/>
                  </a:cubicBezTo>
                  <a:cubicBezTo>
                    <a:pt x="46" y="60"/>
                    <a:pt x="47" y="61"/>
                    <a:pt x="48" y="61"/>
                  </a:cubicBezTo>
                  <a:cubicBezTo>
                    <a:pt x="46" y="54"/>
                    <a:pt x="45" y="48"/>
                    <a:pt x="45" y="41"/>
                  </a:cubicBezTo>
                  <a:cubicBezTo>
                    <a:pt x="45" y="12"/>
                    <a:pt x="66" y="0"/>
                    <a:pt x="91" y="15"/>
                  </a:cubicBezTo>
                  <a:cubicBezTo>
                    <a:pt x="107" y="24"/>
                    <a:pt x="121" y="41"/>
                    <a:pt x="129" y="60"/>
                  </a:cubicBezTo>
                  <a:cubicBezTo>
                    <a:pt x="135" y="60"/>
                    <a:pt x="142" y="62"/>
                    <a:pt x="149" y="66"/>
                  </a:cubicBezTo>
                  <a:cubicBezTo>
                    <a:pt x="175" y="81"/>
                    <a:pt x="195" y="117"/>
                    <a:pt x="195" y="146"/>
                  </a:cubicBezTo>
                  <a:cubicBezTo>
                    <a:pt x="195" y="147"/>
                    <a:pt x="195" y="148"/>
                    <a:pt x="195" y="148"/>
                  </a:cubicBezTo>
                  <a:cubicBezTo>
                    <a:pt x="199" y="149"/>
                    <a:pt x="203" y="151"/>
                    <a:pt x="208" y="153"/>
                  </a:cubicBezTo>
                  <a:cubicBezTo>
                    <a:pt x="233" y="168"/>
                    <a:pt x="254" y="204"/>
                    <a:pt x="254" y="234"/>
                  </a:cubicBezTo>
                  <a:cubicBezTo>
                    <a:pt x="254" y="263"/>
                    <a:pt x="233" y="275"/>
                    <a:pt x="208" y="260"/>
                  </a:cubicBezTo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6" name="Freeform 235">
              <a:extLst>
                <a:ext uri="{FF2B5EF4-FFF2-40B4-BE49-F238E27FC236}">
                  <a16:creationId xmlns:a16="http://schemas.microsoft.com/office/drawing/2014/main" id="{1044D489-14A2-4352-A069-ABEB3A2CD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6262" y="4170362"/>
              <a:ext cx="703263" cy="762000"/>
            </a:xfrm>
            <a:custGeom>
              <a:avLst/>
              <a:gdLst>
                <a:gd name="T0" fmla="*/ 208 w 255"/>
                <a:gd name="T1" fmla="*/ 261 h 276"/>
                <a:gd name="T2" fmla="*/ 47 w 255"/>
                <a:gd name="T3" fmla="*/ 168 h 276"/>
                <a:gd name="T4" fmla="*/ 47 w 255"/>
                <a:gd name="T5" fmla="*/ 168 h 276"/>
                <a:gd name="T6" fmla="*/ 0 w 255"/>
                <a:gd name="T7" fmla="*/ 87 h 276"/>
                <a:gd name="T8" fmla="*/ 47 w 255"/>
                <a:gd name="T9" fmla="*/ 61 h 276"/>
                <a:gd name="T10" fmla="*/ 48 w 255"/>
                <a:gd name="T11" fmla="*/ 62 h 276"/>
                <a:gd name="T12" fmla="*/ 46 w 255"/>
                <a:gd name="T13" fmla="*/ 42 h 276"/>
                <a:gd name="T14" fmla="*/ 92 w 255"/>
                <a:gd name="T15" fmla="*/ 15 h 276"/>
                <a:gd name="T16" fmla="*/ 130 w 255"/>
                <a:gd name="T17" fmla="*/ 60 h 276"/>
                <a:gd name="T18" fmla="*/ 150 w 255"/>
                <a:gd name="T19" fmla="*/ 67 h 276"/>
                <a:gd name="T20" fmla="*/ 196 w 255"/>
                <a:gd name="T21" fmla="*/ 147 h 276"/>
                <a:gd name="T22" fmla="*/ 196 w 255"/>
                <a:gd name="T23" fmla="*/ 149 h 276"/>
                <a:gd name="T24" fmla="*/ 208 w 255"/>
                <a:gd name="T25" fmla="*/ 154 h 276"/>
                <a:gd name="T26" fmla="*/ 255 w 255"/>
                <a:gd name="T27" fmla="*/ 234 h 276"/>
                <a:gd name="T28" fmla="*/ 208 w 255"/>
                <a:gd name="T29" fmla="*/ 261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5" h="276">
                  <a:moveTo>
                    <a:pt x="208" y="261"/>
                  </a:moveTo>
                  <a:cubicBezTo>
                    <a:pt x="47" y="168"/>
                    <a:pt x="47" y="168"/>
                    <a:pt x="47" y="168"/>
                  </a:cubicBezTo>
                  <a:cubicBezTo>
                    <a:pt x="47" y="168"/>
                    <a:pt x="47" y="168"/>
                    <a:pt x="47" y="168"/>
                  </a:cubicBezTo>
                  <a:cubicBezTo>
                    <a:pt x="21" y="153"/>
                    <a:pt x="0" y="117"/>
                    <a:pt x="0" y="87"/>
                  </a:cubicBezTo>
                  <a:cubicBezTo>
                    <a:pt x="0" y="58"/>
                    <a:pt x="21" y="46"/>
                    <a:pt x="47" y="61"/>
                  </a:cubicBezTo>
                  <a:cubicBezTo>
                    <a:pt x="47" y="61"/>
                    <a:pt x="48" y="61"/>
                    <a:pt x="48" y="62"/>
                  </a:cubicBezTo>
                  <a:cubicBezTo>
                    <a:pt x="47" y="55"/>
                    <a:pt x="46" y="48"/>
                    <a:pt x="46" y="42"/>
                  </a:cubicBezTo>
                  <a:cubicBezTo>
                    <a:pt x="46" y="12"/>
                    <a:pt x="66" y="0"/>
                    <a:pt x="92" y="15"/>
                  </a:cubicBezTo>
                  <a:cubicBezTo>
                    <a:pt x="108" y="24"/>
                    <a:pt x="122" y="42"/>
                    <a:pt x="130" y="60"/>
                  </a:cubicBezTo>
                  <a:cubicBezTo>
                    <a:pt x="136" y="61"/>
                    <a:pt x="143" y="63"/>
                    <a:pt x="150" y="67"/>
                  </a:cubicBezTo>
                  <a:cubicBezTo>
                    <a:pt x="175" y="81"/>
                    <a:pt x="196" y="117"/>
                    <a:pt x="196" y="147"/>
                  </a:cubicBezTo>
                  <a:cubicBezTo>
                    <a:pt x="196" y="148"/>
                    <a:pt x="196" y="148"/>
                    <a:pt x="196" y="149"/>
                  </a:cubicBezTo>
                  <a:cubicBezTo>
                    <a:pt x="200" y="150"/>
                    <a:pt x="204" y="151"/>
                    <a:pt x="208" y="154"/>
                  </a:cubicBezTo>
                  <a:cubicBezTo>
                    <a:pt x="234" y="169"/>
                    <a:pt x="255" y="205"/>
                    <a:pt x="255" y="234"/>
                  </a:cubicBezTo>
                  <a:cubicBezTo>
                    <a:pt x="255" y="264"/>
                    <a:pt x="234" y="276"/>
                    <a:pt x="208" y="261"/>
                  </a:cubicBezTo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93" name="Group 392">
            <a:extLst>
              <a:ext uri="{FF2B5EF4-FFF2-40B4-BE49-F238E27FC236}">
                <a16:creationId xmlns:a16="http://schemas.microsoft.com/office/drawing/2014/main" id="{BFDE28A1-652D-46B2-B7EC-4B5F359EB005}"/>
              </a:ext>
            </a:extLst>
          </p:cNvPr>
          <p:cNvGrpSpPr/>
          <p:nvPr/>
        </p:nvGrpSpPr>
        <p:grpSpPr>
          <a:xfrm>
            <a:off x="4132305" y="1508751"/>
            <a:ext cx="755305" cy="810687"/>
            <a:chOff x="7014087" y="3621087"/>
            <a:chExt cx="1255713" cy="1347788"/>
          </a:xfrm>
        </p:grpSpPr>
        <p:sp>
          <p:nvSpPr>
            <p:cNvPr id="37" name="Freeform 236">
              <a:extLst>
                <a:ext uri="{FF2B5EF4-FFF2-40B4-BE49-F238E27FC236}">
                  <a16:creationId xmlns:a16="http://schemas.microsoft.com/office/drawing/2014/main" id="{74A8683C-FBB7-40AB-BA46-9EF568ACB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5362" y="3621087"/>
              <a:ext cx="1214438" cy="1314450"/>
            </a:xfrm>
            <a:custGeom>
              <a:avLst/>
              <a:gdLst>
                <a:gd name="T0" fmla="*/ 359 w 440"/>
                <a:gd name="T1" fmla="*/ 451 h 476"/>
                <a:gd name="T2" fmla="*/ 80 w 440"/>
                <a:gd name="T3" fmla="*/ 289 h 476"/>
                <a:gd name="T4" fmla="*/ 80 w 440"/>
                <a:gd name="T5" fmla="*/ 289 h 476"/>
                <a:gd name="T6" fmla="*/ 0 w 440"/>
                <a:gd name="T7" fmla="*/ 150 h 476"/>
                <a:gd name="T8" fmla="*/ 80 w 440"/>
                <a:gd name="T9" fmla="*/ 104 h 476"/>
                <a:gd name="T10" fmla="*/ 83 w 440"/>
                <a:gd name="T11" fmla="*/ 106 h 476"/>
                <a:gd name="T12" fmla="*/ 78 w 440"/>
                <a:gd name="T13" fmla="*/ 72 h 476"/>
                <a:gd name="T14" fmla="*/ 158 w 440"/>
                <a:gd name="T15" fmla="*/ 26 h 476"/>
                <a:gd name="T16" fmla="*/ 224 w 440"/>
                <a:gd name="T17" fmla="*/ 104 h 476"/>
                <a:gd name="T18" fmla="*/ 258 w 440"/>
                <a:gd name="T19" fmla="*/ 115 h 476"/>
                <a:gd name="T20" fmla="*/ 339 w 440"/>
                <a:gd name="T21" fmla="*/ 253 h 476"/>
                <a:gd name="T22" fmla="*/ 338 w 440"/>
                <a:gd name="T23" fmla="*/ 257 h 476"/>
                <a:gd name="T24" fmla="*/ 359 w 440"/>
                <a:gd name="T25" fmla="*/ 266 h 476"/>
                <a:gd name="T26" fmla="*/ 440 w 440"/>
                <a:gd name="T27" fmla="*/ 404 h 476"/>
                <a:gd name="T28" fmla="*/ 359 w 440"/>
                <a:gd name="T29" fmla="*/ 451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0" h="476">
                  <a:moveTo>
                    <a:pt x="359" y="451"/>
                  </a:moveTo>
                  <a:cubicBezTo>
                    <a:pt x="80" y="289"/>
                    <a:pt x="80" y="289"/>
                    <a:pt x="80" y="289"/>
                  </a:cubicBezTo>
                  <a:cubicBezTo>
                    <a:pt x="80" y="289"/>
                    <a:pt x="80" y="289"/>
                    <a:pt x="80" y="289"/>
                  </a:cubicBezTo>
                  <a:cubicBezTo>
                    <a:pt x="36" y="264"/>
                    <a:pt x="0" y="202"/>
                    <a:pt x="0" y="150"/>
                  </a:cubicBezTo>
                  <a:cubicBezTo>
                    <a:pt x="0" y="99"/>
                    <a:pt x="36" y="79"/>
                    <a:pt x="80" y="104"/>
                  </a:cubicBezTo>
                  <a:cubicBezTo>
                    <a:pt x="81" y="105"/>
                    <a:pt x="82" y="105"/>
                    <a:pt x="83" y="106"/>
                  </a:cubicBezTo>
                  <a:cubicBezTo>
                    <a:pt x="80" y="94"/>
                    <a:pt x="78" y="83"/>
                    <a:pt x="78" y="72"/>
                  </a:cubicBezTo>
                  <a:cubicBezTo>
                    <a:pt x="78" y="21"/>
                    <a:pt x="114" y="0"/>
                    <a:pt x="158" y="26"/>
                  </a:cubicBezTo>
                  <a:cubicBezTo>
                    <a:pt x="186" y="41"/>
                    <a:pt x="210" y="71"/>
                    <a:pt x="224" y="104"/>
                  </a:cubicBezTo>
                  <a:cubicBezTo>
                    <a:pt x="235" y="104"/>
                    <a:pt x="246" y="108"/>
                    <a:pt x="258" y="115"/>
                  </a:cubicBezTo>
                  <a:cubicBezTo>
                    <a:pt x="303" y="140"/>
                    <a:pt x="339" y="202"/>
                    <a:pt x="339" y="253"/>
                  </a:cubicBezTo>
                  <a:cubicBezTo>
                    <a:pt x="339" y="255"/>
                    <a:pt x="339" y="256"/>
                    <a:pt x="338" y="257"/>
                  </a:cubicBezTo>
                  <a:cubicBezTo>
                    <a:pt x="345" y="258"/>
                    <a:pt x="352" y="261"/>
                    <a:pt x="359" y="266"/>
                  </a:cubicBezTo>
                  <a:cubicBezTo>
                    <a:pt x="404" y="291"/>
                    <a:pt x="440" y="353"/>
                    <a:pt x="440" y="404"/>
                  </a:cubicBezTo>
                  <a:cubicBezTo>
                    <a:pt x="440" y="456"/>
                    <a:pt x="404" y="476"/>
                    <a:pt x="359" y="451"/>
                  </a:cubicBezTo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8" name="Freeform 237">
              <a:extLst>
                <a:ext uri="{FF2B5EF4-FFF2-40B4-BE49-F238E27FC236}">
                  <a16:creationId xmlns:a16="http://schemas.microsoft.com/office/drawing/2014/main" id="{E951B7BE-FEC9-452A-AC9F-2A55E60B3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4087" y="3651250"/>
              <a:ext cx="1214438" cy="1317625"/>
            </a:xfrm>
            <a:custGeom>
              <a:avLst/>
              <a:gdLst>
                <a:gd name="T0" fmla="*/ 360 w 440"/>
                <a:gd name="T1" fmla="*/ 451 h 477"/>
                <a:gd name="T2" fmla="*/ 81 w 440"/>
                <a:gd name="T3" fmla="*/ 290 h 477"/>
                <a:gd name="T4" fmla="*/ 81 w 440"/>
                <a:gd name="T5" fmla="*/ 290 h 477"/>
                <a:gd name="T6" fmla="*/ 0 w 440"/>
                <a:gd name="T7" fmla="*/ 151 h 477"/>
                <a:gd name="T8" fmla="*/ 81 w 440"/>
                <a:gd name="T9" fmla="*/ 105 h 477"/>
                <a:gd name="T10" fmla="*/ 83 w 440"/>
                <a:gd name="T11" fmla="*/ 106 h 477"/>
                <a:gd name="T12" fmla="*/ 79 w 440"/>
                <a:gd name="T13" fmla="*/ 72 h 477"/>
                <a:gd name="T14" fmla="*/ 159 w 440"/>
                <a:gd name="T15" fmla="*/ 26 h 477"/>
                <a:gd name="T16" fmla="*/ 225 w 440"/>
                <a:gd name="T17" fmla="*/ 104 h 477"/>
                <a:gd name="T18" fmla="*/ 259 w 440"/>
                <a:gd name="T19" fmla="*/ 115 h 477"/>
                <a:gd name="T20" fmla="*/ 339 w 440"/>
                <a:gd name="T21" fmla="*/ 254 h 477"/>
                <a:gd name="T22" fmla="*/ 339 w 440"/>
                <a:gd name="T23" fmla="*/ 257 h 477"/>
                <a:gd name="T24" fmla="*/ 360 w 440"/>
                <a:gd name="T25" fmla="*/ 266 h 477"/>
                <a:gd name="T26" fmla="*/ 440 w 440"/>
                <a:gd name="T27" fmla="*/ 405 h 477"/>
                <a:gd name="T28" fmla="*/ 360 w 440"/>
                <a:gd name="T29" fmla="*/ 451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0" h="477">
                  <a:moveTo>
                    <a:pt x="360" y="451"/>
                  </a:moveTo>
                  <a:cubicBezTo>
                    <a:pt x="81" y="290"/>
                    <a:pt x="81" y="290"/>
                    <a:pt x="81" y="290"/>
                  </a:cubicBezTo>
                  <a:cubicBezTo>
                    <a:pt x="81" y="290"/>
                    <a:pt x="81" y="290"/>
                    <a:pt x="81" y="290"/>
                  </a:cubicBezTo>
                  <a:cubicBezTo>
                    <a:pt x="36" y="264"/>
                    <a:pt x="0" y="202"/>
                    <a:pt x="0" y="151"/>
                  </a:cubicBezTo>
                  <a:cubicBezTo>
                    <a:pt x="0" y="100"/>
                    <a:pt x="36" y="79"/>
                    <a:pt x="81" y="105"/>
                  </a:cubicBezTo>
                  <a:cubicBezTo>
                    <a:pt x="81" y="105"/>
                    <a:pt x="83" y="106"/>
                    <a:pt x="83" y="106"/>
                  </a:cubicBezTo>
                  <a:cubicBezTo>
                    <a:pt x="80" y="95"/>
                    <a:pt x="79" y="83"/>
                    <a:pt x="79" y="72"/>
                  </a:cubicBezTo>
                  <a:cubicBezTo>
                    <a:pt x="79" y="21"/>
                    <a:pt x="115" y="0"/>
                    <a:pt x="159" y="26"/>
                  </a:cubicBezTo>
                  <a:cubicBezTo>
                    <a:pt x="186" y="42"/>
                    <a:pt x="210" y="72"/>
                    <a:pt x="225" y="104"/>
                  </a:cubicBezTo>
                  <a:cubicBezTo>
                    <a:pt x="235" y="105"/>
                    <a:pt x="247" y="108"/>
                    <a:pt x="259" y="115"/>
                  </a:cubicBezTo>
                  <a:cubicBezTo>
                    <a:pt x="303" y="141"/>
                    <a:pt x="339" y="203"/>
                    <a:pt x="339" y="254"/>
                  </a:cubicBezTo>
                  <a:cubicBezTo>
                    <a:pt x="339" y="255"/>
                    <a:pt x="339" y="256"/>
                    <a:pt x="339" y="257"/>
                  </a:cubicBezTo>
                  <a:cubicBezTo>
                    <a:pt x="346" y="259"/>
                    <a:pt x="353" y="262"/>
                    <a:pt x="360" y="266"/>
                  </a:cubicBezTo>
                  <a:cubicBezTo>
                    <a:pt x="404" y="291"/>
                    <a:pt x="440" y="354"/>
                    <a:pt x="440" y="405"/>
                  </a:cubicBezTo>
                  <a:cubicBezTo>
                    <a:pt x="440" y="456"/>
                    <a:pt x="404" y="477"/>
                    <a:pt x="360" y="451"/>
                  </a:cubicBezTo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578914D6-3445-496F-B238-654187073CD1}"/>
              </a:ext>
            </a:extLst>
          </p:cNvPr>
          <p:cNvGrpSpPr/>
          <p:nvPr/>
        </p:nvGrpSpPr>
        <p:grpSpPr>
          <a:xfrm>
            <a:off x="3895496" y="1689223"/>
            <a:ext cx="436377" cy="468842"/>
            <a:chOff x="6620387" y="3921125"/>
            <a:chExt cx="725488" cy="779462"/>
          </a:xfrm>
        </p:grpSpPr>
        <p:sp>
          <p:nvSpPr>
            <p:cNvPr id="39" name="Freeform 238">
              <a:extLst>
                <a:ext uri="{FF2B5EF4-FFF2-40B4-BE49-F238E27FC236}">
                  <a16:creationId xmlns:a16="http://schemas.microsoft.com/office/drawing/2014/main" id="{5BA84223-AF86-4F4E-884C-228C4349D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2612" y="3921125"/>
              <a:ext cx="703263" cy="760413"/>
            </a:xfrm>
            <a:custGeom>
              <a:avLst/>
              <a:gdLst>
                <a:gd name="T0" fmla="*/ 208 w 255"/>
                <a:gd name="T1" fmla="*/ 260 h 275"/>
                <a:gd name="T2" fmla="*/ 47 w 255"/>
                <a:gd name="T3" fmla="*/ 167 h 275"/>
                <a:gd name="T4" fmla="*/ 47 w 255"/>
                <a:gd name="T5" fmla="*/ 167 h 275"/>
                <a:gd name="T6" fmla="*/ 0 w 255"/>
                <a:gd name="T7" fmla="*/ 87 h 275"/>
                <a:gd name="T8" fmla="*/ 47 w 255"/>
                <a:gd name="T9" fmla="*/ 60 h 275"/>
                <a:gd name="T10" fmla="*/ 48 w 255"/>
                <a:gd name="T11" fmla="*/ 61 h 275"/>
                <a:gd name="T12" fmla="*/ 46 w 255"/>
                <a:gd name="T13" fmla="*/ 41 h 275"/>
                <a:gd name="T14" fmla="*/ 92 w 255"/>
                <a:gd name="T15" fmla="*/ 14 h 275"/>
                <a:gd name="T16" fmla="*/ 130 w 255"/>
                <a:gd name="T17" fmla="*/ 59 h 275"/>
                <a:gd name="T18" fmla="*/ 150 w 255"/>
                <a:gd name="T19" fmla="*/ 66 h 275"/>
                <a:gd name="T20" fmla="*/ 196 w 255"/>
                <a:gd name="T21" fmla="*/ 146 h 275"/>
                <a:gd name="T22" fmla="*/ 196 w 255"/>
                <a:gd name="T23" fmla="*/ 148 h 275"/>
                <a:gd name="T24" fmla="*/ 208 w 255"/>
                <a:gd name="T25" fmla="*/ 153 h 275"/>
                <a:gd name="T26" fmla="*/ 255 w 255"/>
                <a:gd name="T27" fmla="*/ 233 h 275"/>
                <a:gd name="T28" fmla="*/ 208 w 255"/>
                <a:gd name="T29" fmla="*/ 26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5" h="275">
                  <a:moveTo>
                    <a:pt x="208" y="260"/>
                  </a:moveTo>
                  <a:cubicBezTo>
                    <a:pt x="47" y="167"/>
                    <a:pt x="47" y="167"/>
                    <a:pt x="47" y="167"/>
                  </a:cubicBezTo>
                  <a:cubicBezTo>
                    <a:pt x="47" y="167"/>
                    <a:pt x="47" y="167"/>
                    <a:pt x="47" y="167"/>
                  </a:cubicBezTo>
                  <a:cubicBezTo>
                    <a:pt x="21" y="152"/>
                    <a:pt x="0" y="116"/>
                    <a:pt x="0" y="87"/>
                  </a:cubicBezTo>
                  <a:cubicBezTo>
                    <a:pt x="0" y="57"/>
                    <a:pt x="21" y="45"/>
                    <a:pt x="47" y="60"/>
                  </a:cubicBezTo>
                  <a:cubicBezTo>
                    <a:pt x="47" y="60"/>
                    <a:pt x="48" y="60"/>
                    <a:pt x="48" y="61"/>
                  </a:cubicBezTo>
                  <a:cubicBezTo>
                    <a:pt x="47" y="54"/>
                    <a:pt x="46" y="47"/>
                    <a:pt x="46" y="41"/>
                  </a:cubicBezTo>
                  <a:cubicBezTo>
                    <a:pt x="46" y="12"/>
                    <a:pt x="66" y="0"/>
                    <a:pt x="92" y="14"/>
                  </a:cubicBezTo>
                  <a:cubicBezTo>
                    <a:pt x="108" y="23"/>
                    <a:pt x="122" y="41"/>
                    <a:pt x="130" y="59"/>
                  </a:cubicBezTo>
                  <a:cubicBezTo>
                    <a:pt x="136" y="60"/>
                    <a:pt x="143" y="62"/>
                    <a:pt x="150" y="66"/>
                  </a:cubicBezTo>
                  <a:cubicBezTo>
                    <a:pt x="175" y="81"/>
                    <a:pt x="196" y="117"/>
                    <a:pt x="196" y="146"/>
                  </a:cubicBezTo>
                  <a:cubicBezTo>
                    <a:pt x="196" y="147"/>
                    <a:pt x="196" y="147"/>
                    <a:pt x="196" y="148"/>
                  </a:cubicBezTo>
                  <a:cubicBezTo>
                    <a:pt x="200" y="149"/>
                    <a:pt x="204" y="151"/>
                    <a:pt x="208" y="153"/>
                  </a:cubicBezTo>
                  <a:cubicBezTo>
                    <a:pt x="234" y="168"/>
                    <a:pt x="255" y="204"/>
                    <a:pt x="255" y="233"/>
                  </a:cubicBezTo>
                  <a:cubicBezTo>
                    <a:pt x="255" y="263"/>
                    <a:pt x="234" y="275"/>
                    <a:pt x="208" y="260"/>
                  </a:cubicBezTo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0" name="Freeform 239">
              <a:extLst>
                <a:ext uri="{FF2B5EF4-FFF2-40B4-BE49-F238E27FC236}">
                  <a16:creationId xmlns:a16="http://schemas.microsoft.com/office/drawing/2014/main" id="{965FFD15-0D88-4073-AF05-74B7C20ED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0387" y="3938587"/>
              <a:ext cx="700088" cy="762000"/>
            </a:xfrm>
            <a:custGeom>
              <a:avLst/>
              <a:gdLst>
                <a:gd name="T0" fmla="*/ 208 w 254"/>
                <a:gd name="T1" fmla="*/ 261 h 276"/>
                <a:gd name="T2" fmla="*/ 46 w 254"/>
                <a:gd name="T3" fmla="*/ 167 h 276"/>
                <a:gd name="T4" fmla="*/ 46 w 254"/>
                <a:gd name="T5" fmla="*/ 167 h 276"/>
                <a:gd name="T6" fmla="*/ 0 w 254"/>
                <a:gd name="T7" fmla="*/ 87 h 276"/>
                <a:gd name="T8" fmla="*/ 46 w 254"/>
                <a:gd name="T9" fmla="*/ 60 h 276"/>
                <a:gd name="T10" fmla="*/ 48 w 254"/>
                <a:gd name="T11" fmla="*/ 61 h 276"/>
                <a:gd name="T12" fmla="*/ 45 w 254"/>
                <a:gd name="T13" fmla="*/ 42 h 276"/>
                <a:gd name="T14" fmla="*/ 92 w 254"/>
                <a:gd name="T15" fmla="*/ 15 h 276"/>
                <a:gd name="T16" fmla="*/ 130 w 254"/>
                <a:gd name="T17" fmla="*/ 60 h 276"/>
                <a:gd name="T18" fmla="*/ 150 w 254"/>
                <a:gd name="T19" fmla="*/ 66 h 276"/>
                <a:gd name="T20" fmla="*/ 196 w 254"/>
                <a:gd name="T21" fmla="*/ 147 h 276"/>
                <a:gd name="T22" fmla="*/ 196 w 254"/>
                <a:gd name="T23" fmla="*/ 149 h 276"/>
                <a:gd name="T24" fmla="*/ 208 w 254"/>
                <a:gd name="T25" fmla="*/ 154 h 276"/>
                <a:gd name="T26" fmla="*/ 254 w 254"/>
                <a:gd name="T27" fmla="*/ 234 h 276"/>
                <a:gd name="T28" fmla="*/ 208 w 254"/>
                <a:gd name="T29" fmla="*/ 261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4" h="276">
                  <a:moveTo>
                    <a:pt x="208" y="261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167"/>
                    <a:pt x="46" y="167"/>
                    <a:pt x="46" y="167"/>
                  </a:cubicBezTo>
                  <a:cubicBezTo>
                    <a:pt x="21" y="153"/>
                    <a:pt x="0" y="117"/>
                    <a:pt x="0" y="87"/>
                  </a:cubicBezTo>
                  <a:cubicBezTo>
                    <a:pt x="0" y="58"/>
                    <a:pt x="21" y="46"/>
                    <a:pt x="46" y="60"/>
                  </a:cubicBezTo>
                  <a:cubicBezTo>
                    <a:pt x="47" y="61"/>
                    <a:pt x="48" y="61"/>
                    <a:pt x="48" y="61"/>
                  </a:cubicBezTo>
                  <a:cubicBezTo>
                    <a:pt x="46" y="55"/>
                    <a:pt x="45" y="48"/>
                    <a:pt x="45" y="42"/>
                  </a:cubicBezTo>
                  <a:cubicBezTo>
                    <a:pt x="45" y="12"/>
                    <a:pt x="66" y="0"/>
                    <a:pt x="92" y="15"/>
                  </a:cubicBezTo>
                  <a:cubicBezTo>
                    <a:pt x="107" y="24"/>
                    <a:pt x="121" y="41"/>
                    <a:pt x="130" y="60"/>
                  </a:cubicBezTo>
                  <a:cubicBezTo>
                    <a:pt x="136" y="60"/>
                    <a:pt x="142" y="62"/>
                    <a:pt x="150" y="66"/>
                  </a:cubicBezTo>
                  <a:cubicBezTo>
                    <a:pt x="175" y="81"/>
                    <a:pt x="196" y="117"/>
                    <a:pt x="196" y="147"/>
                  </a:cubicBezTo>
                  <a:cubicBezTo>
                    <a:pt x="196" y="147"/>
                    <a:pt x="196" y="148"/>
                    <a:pt x="196" y="149"/>
                  </a:cubicBezTo>
                  <a:cubicBezTo>
                    <a:pt x="200" y="150"/>
                    <a:pt x="204" y="151"/>
                    <a:pt x="208" y="154"/>
                  </a:cubicBezTo>
                  <a:cubicBezTo>
                    <a:pt x="234" y="168"/>
                    <a:pt x="254" y="204"/>
                    <a:pt x="254" y="234"/>
                  </a:cubicBezTo>
                  <a:cubicBezTo>
                    <a:pt x="254" y="264"/>
                    <a:pt x="234" y="276"/>
                    <a:pt x="208" y="261"/>
                  </a:cubicBezTo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5364DAD8-5EF1-4554-BF39-A136EB5EC5E4}"/>
              </a:ext>
            </a:extLst>
          </p:cNvPr>
          <p:cNvGrpSpPr/>
          <p:nvPr/>
        </p:nvGrpSpPr>
        <p:grpSpPr>
          <a:xfrm>
            <a:off x="5589440" y="1235657"/>
            <a:ext cx="428738" cy="601570"/>
            <a:chOff x="12061825" y="3244850"/>
            <a:chExt cx="712788" cy="1000125"/>
          </a:xfrm>
        </p:grpSpPr>
        <p:sp>
          <p:nvSpPr>
            <p:cNvPr id="62" name="Freeform 261">
              <a:extLst>
                <a:ext uri="{FF2B5EF4-FFF2-40B4-BE49-F238E27FC236}">
                  <a16:creationId xmlns:a16="http://schemas.microsoft.com/office/drawing/2014/main" id="{B5BEEBFA-7ECE-4873-836A-928D00AD0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7713" y="3244850"/>
              <a:ext cx="596900" cy="977900"/>
            </a:xfrm>
            <a:custGeom>
              <a:avLst/>
              <a:gdLst>
                <a:gd name="T0" fmla="*/ 174 w 216"/>
                <a:gd name="T1" fmla="*/ 340 h 354"/>
                <a:gd name="T2" fmla="*/ 42 w 216"/>
                <a:gd name="T3" fmla="*/ 264 h 354"/>
                <a:gd name="T4" fmla="*/ 0 w 216"/>
                <a:gd name="T5" fmla="*/ 184 h 354"/>
                <a:gd name="T6" fmla="*/ 0 w 216"/>
                <a:gd name="T7" fmla="*/ 46 h 354"/>
                <a:gd name="T8" fmla="*/ 42 w 216"/>
                <a:gd name="T9" fmla="*/ 14 h 354"/>
                <a:gd name="T10" fmla="*/ 174 w 216"/>
                <a:gd name="T11" fmla="*/ 90 h 354"/>
                <a:gd name="T12" fmla="*/ 216 w 216"/>
                <a:gd name="T13" fmla="*/ 171 h 354"/>
                <a:gd name="T14" fmla="*/ 216 w 216"/>
                <a:gd name="T15" fmla="*/ 309 h 354"/>
                <a:gd name="T16" fmla="*/ 174 w 216"/>
                <a:gd name="T17" fmla="*/ 34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354">
                  <a:moveTo>
                    <a:pt x="174" y="340"/>
                  </a:moveTo>
                  <a:cubicBezTo>
                    <a:pt x="42" y="264"/>
                    <a:pt x="42" y="264"/>
                    <a:pt x="42" y="264"/>
                  </a:cubicBezTo>
                  <a:cubicBezTo>
                    <a:pt x="19" y="250"/>
                    <a:pt x="0" y="215"/>
                    <a:pt x="0" y="18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15"/>
                    <a:pt x="19" y="0"/>
                    <a:pt x="42" y="14"/>
                  </a:cubicBezTo>
                  <a:cubicBezTo>
                    <a:pt x="174" y="90"/>
                    <a:pt x="174" y="90"/>
                    <a:pt x="174" y="90"/>
                  </a:cubicBezTo>
                  <a:cubicBezTo>
                    <a:pt x="197" y="104"/>
                    <a:pt x="216" y="140"/>
                    <a:pt x="216" y="171"/>
                  </a:cubicBezTo>
                  <a:cubicBezTo>
                    <a:pt x="216" y="309"/>
                    <a:pt x="216" y="309"/>
                    <a:pt x="216" y="309"/>
                  </a:cubicBezTo>
                  <a:cubicBezTo>
                    <a:pt x="216" y="340"/>
                    <a:pt x="197" y="354"/>
                    <a:pt x="174" y="340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3" name="Freeform 262">
              <a:extLst>
                <a:ext uri="{FF2B5EF4-FFF2-40B4-BE49-F238E27FC236}">
                  <a16:creationId xmlns:a16="http://schemas.microsoft.com/office/drawing/2014/main" id="{DA77E896-4A55-4531-BF61-FD6408606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61825" y="3270250"/>
              <a:ext cx="600075" cy="974725"/>
            </a:xfrm>
            <a:custGeom>
              <a:avLst/>
              <a:gdLst>
                <a:gd name="T0" fmla="*/ 175 w 217"/>
                <a:gd name="T1" fmla="*/ 340 h 353"/>
                <a:gd name="T2" fmla="*/ 42 w 217"/>
                <a:gd name="T3" fmla="*/ 263 h 353"/>
                <a:gd name="T4" fmla="*/ 0 w 217"/>
                <a:gd name="T5" fmla="*/ 183 h 353"/>
                <a:gd name="T6" fmla="*/ 0 w 217"/>
                <a:gd name="T7" fmla="*/ 45 h 353"/>
                <a:gd name="T8" fmla="*/ 42 w 217"/>
                <a:gd name="T9" fmla="*/ 13 h 353"/>
                <a:gd name="T10" fmla="*/ 175 w 217"/>
                <a:gd name="T11" fmla="*/ 90 h 353"/>
                <a:gd name="T12" fmla="*/ 217 w 217"/>
                <a:gd name="T13" fmla="*/ 170 h 353"/>
                <a:gd name="T14" fmla="*/ 217 w 217"/>
                <a:gd name="T15" fmla="*/ 308 h 353"/>
                <a:gd name="T16" fmla="*/ 175 w 217"/>
                <a:gd name="T17" fmla="*/ 34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7" h="353">
                  <a:moveTo>
                    <a:pt x="175" y="340"/>
                  </a:moveTo>
                  <a:cubicBezTo>
                    <a:pt x="42" y="263"/>
                    <a:pt x="42" y="263"/>
                    <a:pt x="42" y="263"/>
                  </a:cubicBezTo>
                  <a:cubicBezTo>
                    <a:pt x="19" y="250"/>
                    <a:pt x="0" y="214"/>
                    <a:pt x="0" y="18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14"/>
                    <a:pt x="19" y="0"/>
                    <a:pt x="42" y="13"/>
                  </a:cubicBezTo>
                  <a:cubicBezTo>
                    <a:pt x="175" y="90"/>
                    <a:pt x="175" y="90"/>
                    <a:pt x="175" y="90"/>
                  </a:cubicBezTo>
                  <a:cubicBezTo>
                    <a:pt x="198" y="103"/>
                    <a:pt x="217" y="139"/>
                    <a:pt x="217" y="170"/>
                  </a:cubicBezTo>
                  <a:cubicBezTo>
                    <a:pt x="217" y="308"/>
                    <a:pt x="217" y="308"/>
                    <a:pt x="217" y="308"/>
                  </a:cubicBezTo>
                  <a:cubicBezTo>
                    <a:pt x="217" y="339"/>
                    <a:pt x="198" y="353"/>
                    <a:pt x="175" y="340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4" name="Freeform 263">
              <a:extLst>
                <a:ext uri="{FF2B5EF4-FFF2-40B4-BE49-F238E27FC236}">
                  <a16:creationId xmlns:a16="http://schemas.microsoft.com/office/drawing/2014/main" id="{E761ED66-5E8A-48FC-840A-2A7354BCB0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74550" y="3878263"/>
              <a:ext cx="160338" cy="139700"/>
            </a:xfrm>
            <a:custGeom>
              <a:avLst/>
              <a:gdLst>
                <a:gd name="T0" fmla="*/ 47 w 58"/>
                <a:gd name="T1" fmla="*/ 48 h 51"/>
                <a:gd name="T2" fmla="*/ 11 w 58"/>
                <a:gd name="T3" fmla="*/ 27 h 51"/>
                <a:gd name="T4" fmla="*/ 0 w 58"/>
                <a:gd name="T5" fmla="*/ 9 h 51"/>
                <a:gd name="T6" fmla="*/ 11 w 58"/>
                <a:gd name="T7" fmla="*/ 3 h 51"/>
                <a:gd name="T8" fmla="*/ 47 w 58"/>
                <a:gd name="T9" fmla="*/ 24 h 51"/>
                <a:gd name="T10" fmla="*/ 58 w 58"/>
                <a:gd name="T11" fmla="*/ 42 h 51"/>
                <a:gd name="T12" fmla="*/ 47 w 58"/>
                <a:gd name="T13" fmla="*/ 48 h 51"/>
                <a:gd name="T14" fmla="*/ 11 w 58"/>
                <a:gd name="T15" fmla="*/ 10 h 51"/>
                <a:gd name="T16" fmla="*/ 7 w 58"/>
                <a:gd name="T17" fmla="*/ 13 h 51"/>
                <a:gd name="T18" fmla="*/ 11 w 58"/>
                <a:gd name="T19" fmla="*/ 19 h 51"/>
                <a:gd name="T20" fmla="*/ 47 w 58"/>
                <a:gd name="T21" fmla="*/ 41 h 51"/>
                <a:gd name="T22" fmla="*/ 51 w 58"/>
                <a:gd name="T23" fmla="*/ 38 h 51"/>
                <a:gd name="T24" fmla="*/ 47 w 58"/>
                <a:gd name="T25" fmla="*/ 32 h 51"/>
                <a:gd name="T26" fmla="*/ 11 w 58"/>
                <a:gd name="T27" fmla="*/ 1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1">
                  <a:moveTo>
                    <a:pt x="47" y="48"/>
                  </a:moveTo>
                  <a:cubicBezTo>
                    <a:pt x="11" y="27"/>
                    <a:pt x="11" y="27"/>
                    <a:pt x="11" y="27"/>
                  </a:cubicBezTo>
                  <a:cubicBezTo>
                    <a:pt x="5" y="23"/>
                    <a:pt x="0" y="15"/>
                    <a:pt x="0" y="9"/>
                  </a:cubicBezTo>
                  <a:cubicBezTo>
                    <a:pt x="0" y="3"/>
                    <a:pt x="5" y="0"/>
                    <a:pt x="11" y="3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3" y="28"/>
                    <a:pt x="58" y="36"/>
                    <a:pt x="58" y="42"/>
                  </a:cubicBezTo>
                  <a:cubicBezTo>
                    <a:pt x="58" y="49"/>
                    <a:pt x="53" y="51"/>
                    <a:pt x="47" y="48"/>
                  </a:cubicBezTo>
                  <a:close/>
                  <a:moveTo>
                    <a:pt x="11" y="10"/>
                  </a:moveTo>
                  <a:cubicBezTo>
                    <a:pt x="8" y="9"/>
                    <a:pt x="7" y="10"/>
                    <a:pt x="7" y="13"/>
                  </a:cubicBezTo>
                  <a:cubicBezTo>
                    <a:pt x="7" y="15"/>
                    <a:pt x="8" y="18"/>
                    <a:pt x="11" y="19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50" y="42"/>
                    <a:pt x="51" y="41"/>
                    <a:pt x="51" y="38"/>
                  </a:cubicBezTo>
                  <a:cubicBezTo>
                    <a:pt x="51" y="36"/>
                    <a:pt x="50" y="33"/>
                    <a:pt x="47" y="32"/>
                  </a:cubicBezTo>
                  <a:lnTo>
                    <a:pt x="11" y="1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5" name="Freeform 264">
              <a:extLst>
                <a:ext uri="{FF2B5EF4-FFF2-40B4-BE49-F238E27FC236}">
                  <a16:creationId xmlns:a16="http://schemas.microsoft.com/office/drawing/2014/main" id="{571A3934-AD29-4A26-A705-F180086102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74550" y="3833813"/>
              <a:ext cx="160338" cy="141288"/>
            </a:xfrm>
            <a:custGeom>
              <a:avLst/>
              <a:gdLst>
                <a:gd name="T0" fmla="*/ 47 w 58"/>
                <a:gd name="T1" fmla="*/ 48 h 51"/>
                <a:gd name="T2" fmla="*/ 11 w 58"/>
                <a:gd name="T3" fmla="*/ 26 h 51"/>
                <a:gd name="T4" fmla="*/ 0 w 58"/>
                <a:gd name="T5" fmla="*/ 9 h 51"/>
                <a:gd name="T6" fmla="*/ 11 w 58"/>
                <a:gd name="T7" fmla="*/ 3 h 51"/>
                <a:gd name="T8" fmla="*/ 47 w 58"/>
                <a:gd name="T9" fmla="*/ 24 h 51"/>
                <a:gd name="T10" fmla="*/ 58 w 58"/>
                <a:gd name="T11" fmla="*/ 42 h 51"/>
                <a:gd name="T12" fmla="*/ 47 w 58"/>
                <a:gd name="T13" fmla="*/ 48 h 51"/>
                <a:gd name="T14" fmla="*/ 11 w 58"/>
                <a:gd name="T15" fmla="*/ 10 h 51"/>
                <a:gd name="T16" fmla="*/ 7 w 58"/>
                <a:gd name="T17" fmla="*/ 12 h 51"/>
                <a:gd name="T18" fmla="*/ 11 w 58"/>
                <a:gd name="T19" fmla="*/ 19 h 51"/>
                <a:gd name="T20" fmla="*/ 47 w 58"/>
                <a:gd name="T21" fmla="*/ 40 h 51"/>
                <a:gd name="T22" fmla="*/ 51 w 58"/>
                <a:gd name="T23" fmla="*/ 38 h 51"/>
                <a:gd name="T24" fmla="*/ 47 w 58"/>
                <a:gd name="T25" fmla="*/ 31 h 51"/>
                <a:gd name="T26" fmla="*/ 11 w 58"/>
                <a:gd name="T27" fmla="*/ 1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1">
                  <a:moveTo>
                    <a:pt x="47" y="48"/>
                  </a:moveTo>
                  <a:cubicBezTo>
                    <a:pt x="11" y="26"/>
                    <a:pt x="11" y="26"/>
                    <a:pt x="11" y="26"/>
                  </a:cubicBezTo>
                  <a:cubicBezTo>
                    <a:pt x="5" y="23"/>
                    <a:pt x="0" y="15"/>
                    <a:pt x="0" y="9"/>
                  </a:cubicBezTo>
                  <a:cubicBezTo>
                    <a:pt x="0" y="2"/>
                    <a:pt x="5" y="0"/>
                    <a:pt x="11" y="3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3" y="27"/>
                    <a:pt x="58" y="35"/>
                    <a:pt x="58" y="42"/>
                  </a:cubicBezTo>
                  <a:cubicBezTo>
                    <a:pt x="58" y="48"/>
                    <a:pt x="53" y="51"/>
                    <a:pt x="47" y="48"/>
                  </a:cubicBezTo>
                  <a:close/>
                  <a:moveTo>
                    <a:pt x="11" y="10"/>
                  </a:moveTo>
                  <a:cubicBezTo>
                    <a:pt x="8" y="9"/>
                    <a:pt x="7" y="10"/>
                    <a:pt x="7" y="12"/>
                  </a:cubicBezTo>
                  <a:cubicBezTo>
                    <a:pt x="7" y="15"/>
                    <a:pt x="8" y="18"/>
                    <a:pt x="11" y="19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50" y="42"/>
                    <a:pt x="51" y="41"/>
                    <a:pt x="51" y="38"/>
                  </a:cubicBezTo>
                  <a:cubicBezTo>
                    <a:pt x="51" y="36"/>
                    <a:pt x="50" y="33"/>
                    <a:pt x="47" y="31"/>
                  </a:cubicBezTo>
                  <a:lnTo>
                    <a:pt x="11" y="1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6" name="Freeform 265">
              <a:extLst>
                <a:ext uri="{FF2B5EF4-FFF2-40B4-BE49-F238E27FC236}">
                  <a16:creationId xmlns:a16="http://schemas.microsoft.com/office/drawing/2014/main" id="{BA8CA4B3-2F08-46C2-9377-66D6AFDB6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96775" y="3941763"/>
              <a:ext cx="115888" cy="93663"/>
            </a:xfrm>
            <a:custGeom>
              <a:avLst/>
              <a:gdLst>
                <a:gd name="T0" fmla="*/ 21 w 42"/>
                <a:gd name="T1" fmla="*/ 29 h 34"/>
                <a:gd name="T2" fmla="*/ 0 w 42"/>
                <a:gd name="T3" fmla="*/ 0 h 34"/>
                <a:gd name="T4" fmla="*/ 5 w 42"/>
                <a:gd name="T5" fmla="*/ 0 h 34"/>
                <a:gd name="T6" fmla="*/ 21 w 42"/>
                <a:gd name="T7" fmla="*/ 22 h 34"/>
                <a:gd name="T8" fmla="*/ 37 w 42"/>
                <a:gd name="T9" fmla="*/ 18 h 34"/>
                <a:gd name="T10" fmla="*/ 42 w 42"/>
                <a:gd name="T11" fmla="*/ 24 h 34"/>
                <a:gd name="T12" fmla="*/ 21 w 42"/>
                <a:gd name="T13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34">
                  <a:moveTo>
                    <a:pt x="21" y="29"/>
                  </a:moveTo>
                  <a:cubicBezTo>
                    <a:pt x="12" y="24"/>
                    <a:pt x="3" y="12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9"/>
                    <a:pt x="14" y="18"/>
                    <a:pt x="21" y="22"/>
                  </a:cubicBezTo>
                  <a:cubicBezTo>
                    <a:pt x="28" y="26"/>
                    <a:pt x="34" y="24"/>
                    <a:pt x="37" y="18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39" y="33"/>
                    <a:pt x="30" y="34"/>
                    <a:pt x="21" y="2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7" name="Freeform 266">
              <a:extLst>
                <a:ext uri="{FF2B5EF4-FFF2-40B4-BE49-F238E27FC236}">
                  <a16:creationId xmlns:a16="http://schemas.microsoft.com/office/drawing/2014/main" id="{B42D54A3-5899-4CE8-A7D3-C9F6C2C2F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33275" y="3560763"/>
              <a:ext cx="242888" cy="358775"/>
            </a:xfrm>
            <a:custGeom>
              <a:avLst/>
              <a:gdLst>
                <a:gd name="T0" fmla="*/ 27 w 88"/>
                <a:gd name="T1" fmla="*/ 107 h 130"/>
                <a:gd name="T2" fmla="*/ 21 w 88"/>
                <a:gd name="T3" fmla="*/ 103 h 130"/>
                <a:gd name="T4" fmla="*/ 15 w 88"/>
                <a:gd name="T5" fmla="*/ 86 h 130"/>
                <a:gd name="T6" fmla="*/ 0 w 88"/>
                <a:gd name="T7" fmla="*/ 39 h 130"/>
                <a:gd name="T8" fmla="*/ 44 w 88"/>
                <a:gd name="T9" fmla="*/ 14 h 130"/>
                <a:gd name="T10" fmla="*/ 88 w 88"/>
                <a:gd name="T11" fmla="*/ 90 h 130"/>
                <a:gd name="T12" fmla="*/ 74 w 88"/>
                <a:gd name="T13" fmla="*/ 119 h 130"/>
                <a:gd name="T14" fmla="*/ 73 w 88"/>
                <a:gd name="T15" fmla="*/ 120 h 130"/>
                <a:gd name="T16" fmla="*/ 67 w 88"/>
                <a:gd name="T17" fmla="*/ 130 h 130"/>
                <a:gd name="T18" fmla="*/ 61 w 88"/>
                <a:gd name="T19" fmla="*/ 126 h 130"/>
                <a:gd name="T20" fmla="*/ 69 w 88"/>
                <a:gd name="T21" fmla="*/ 112 h 130"/>
                <a:gd name="T22" fmla="*/ 70 w 88"/>
                <a:gd name="T23" fmla="*/ 113 h 130"/>
                <a:gd name="T24" fmla="*/ 69 w 88"/>
                <a:gd name="T25" fmla="*/ 112 h 130"/>
                <a:gd name="T26" fmla="*/ 82 w 88"/>
                <a:gd name="T27" fmla="*/ 87 h 130"/>
                <a:gd name="T28" fmla="*/ 44 w 88"/>
                <a:gd name="T29" fmla="*/ 21 h 130"/>
                <a:gd name="T30" fmla="*/ 6 w 88"/>
                <a:gd name="T31" fmla="*/ 43 h 130"/>
                <a:gd name="T32" fmla="*/ 19 w 88"/>
                <a:gd name="T33" fmla="*/ 83 h 130"/>
                <a:gd name="T34" fmla="*/ 27 w 88"/>
                <a:gd name="T35" fmla="*/ 10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8" h="130">
                  <a:moveTo>
                    <a:pt x="27" y="107"/>
                  </a:moveTo>
                  <a:cubicBezTo>
                    <a:pt x="21" y="103"/>
                    <a:pt x="21" y="103"/>
                    <a:pt x="21" y="103"/>
                  </a:cubicBezTo>
                  <a:cubicBezTo>
                    <a:pt x="21" y="99"/>
                    <a:pt x="19" y="93"/>
                    <a:pt x="15" y="86"/>
                  </a:cubicBezTo>
                  <a:cubicBezTo>
                    <a:pt x="5" y="71"/>
                    <a:pt x="0" y="54"/>
                    <a:pt x="0" y="39"/>
                  </a:cubicBezTo>
                  <a:cubicBezTo>
                    <a:pt x="0" y="11"/>
                    <a:pt x="20" y="0"/>
                    <a:pt x="44" y="14"/>
                  </a:cubicBezTo>
                  <a:cubicBezTo>
                    <a:pt x="68" y="28"/>
                    <a:pt x="88" y="62"/>
                    <a:pt x="88" y="90"/>
                  </a:cubicBezTo>
                  <a:cubicBezTo>
                    <a:pt x="88" y="104"/>
                    <a:pt x="83" y="115"/>
                    <a:pt x="74" y="119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69" y="122"/>
                    <a:pt x="67" y="125"/>
                    <a:pt x="67" y="130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0"/>
                    <a:pt x="64" y="115"/>
                    <a:pt x="69" y="112"/>
                  </a:cubicBezTo>
                  <a:cubicBezTo>
                    <a:pt x="70" y="113"/>
                    <a:pt x="70" y="113"/>
                    <a:pt x="70" y="113"/>
                  </a:cubicBezTo>
                  <a:cubicBezTo>
                    <a:pt x="69" y="112"/>
                    <a:pt x="69" y="112"/>
                    <a:pt x="69" y="112"/>
                  </a:cubicBezTo>
                  <a:cubicBezTo>
                    <a:pt x="77" y="108"/>
                    <a:pt x="82" y="99"/>
                    <a:pt x="82" y="87"/>
                  </a:cubicBezTo>
                  <a:cubicBezTo>
                    <a:pt x="82" y="62"/>
                    <a:pt x="65" y="33"/>
                    <a:pt x="44" y="21"/>
                  </a:cubicBezTo>
                  <a:cubicBezTo>
                    <a:pt x="23" y="9"/>
                    <a:pt x="6" y="19"/>
                    <a:pt x="6" y="43"/>
                  </a:cubicBezTo>
                  <a:cubicBezTo>
                    <a:pt x="6" y="55"/>
                    <a:pt x="11" y="70"/>
                    <a:pt x="19" y="83"/>
                  </a:cubicBezTo>
                  <a:cubicBezTo>
                    <a:pt x="24" y="92"/>
                    <a:pt x="27" y="100"/>
                    <a:pt x="27" y="107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8" name="Freeform 267">
              <a:extLst>
                <a:ext uri="{FF2B5EF4-FFF2-40B4-BE49-F238E27FC236}">
                  <a16:creationId xmlns:a16="http://schemas.microsoft.com/office/drawing/2014/main" id="{BA416275-7CF7-4DF0-8E04-B6AB464C0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5825" y="3733800"/>
              <a:ext cx="77788" cy="163513"/>
            </a:xfrm>
            <a:custGeom>
              <a:avLst/>
              <a:gdLst>
                <a:gd name="T0" fmla="*/ 22 w 28"/>
                <a:gd name="T1" fmla="*/ 59 h 59"/>
                <a:gd name="T2" fmla="*/ 16 w 28"/>
                <a:gd name="T3" fmla="*/ 54 h 59"/>
                <a:gd name="T4" fmla="*/ 20 w 28"/>
                <a:gd name="T5" fmla="*/ 22 h 59"/>
                <a:gd name="T6" fmla="*/ 20 w 28"/>
                <a:gd name="T7" fmla="*/ 22 h 59"/>
                <a:gd name="T8" fmla="*/ 14 w 28"/>
                <a:gd name="T9" fmla="*/ 16 h 59"/>
                <a:gd name="T10" fmla="*/ 10 w 28"/>
                <a:gd name="T11" fmla="*/ 16 h 59"/>
                <a:gd name="T12" fmla="*/ 7 w 28"/>
                <a:gd name="T13" fmla="*/ 14 h 59"/>
                <a:gd name="T14" fmla="*/ 12 w 28"/>
                <a:gd name="T15" fmla="*/ 52 h 59"/>
                <a:gd name="T16" fmla="*/ 6 w 28"/>
                <a:gd name="T17" fmla="*/ 49 h 59"/>
                <a:gd name="T18" fmla="*/ 0 w 28"/>
                <a:gd name="T19" fmla="*/ 3 h 59"/>
                <a:gd name="T20" fmla="*/ 2 w 28"/>
                <a:gd name="T21" fmla="*/ 0 h 59"/>
                <a:gd name="T22" fmla="*/ 6 w 28"/>
                <a:gd name="T23" fmla="*/ 4 h 59"/>
                <a:gd name="T24" fmla="*/ 6 w 28"/>
                <a:gd name="T25" fmla="*/ 4 h 59"/>
                <a:gd name="T26" fmla="*/ 9 w 28"/>
                <a:gd name="T27" fmla="*/ 8 h 59"/>
                <a:gd name="T28" fmla="*/ 11 w 28"/>
                <a:gd name="T29" fmla="*/ 7 h 59"/>
                <a:gd name="T30" fmla="*/ 14 w 28"/>
                <a:gd name="T31" fmla="*/ 7 h 59"/>
                <a:gd name="T32" fmla="*/ 17 w 28"/>
                <a:gd name="T33" fmla="*/ 11 h 59"/>
                <a:gd name="T34" fmla="*/ 18 w 28"/>
                <a:gd name="T35" fmla="*/ 14 h 59"/>
                <a:gd name="T36" fmla="*/ 22 w 28"/>
                <a:gd name="T37" fmla="*/ 13 h 59"/>
                <a:gd name="T38" fmla="*/ 26 w 28"/>
                <a:gd name="T39" fmla="*/ 14 h 59"/>
                <a:gd name="T40" fmla="*/ 27 w 28"/>
                <a:gd name="T41" fmla="*/ 19 h 59"/>
                <a:gd name="T42" fmla="*/ 22 w 28"/>
                <a:gd name="T4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16" y="54"/>
                    <a:pt x="16" y="54"/>
                    <a:pt x="16" y="54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7" y="21"/>
                    <a:pt x="15" y="18"/>
                    <a:pt x="14" y="16"/>
                  </a:cubicBezTo>
                  <a:cubicBezTo>
                    <a:pt x="13" y="16"/>
                    <a:pt x="12" y="16"/>
                    <a:pt x="10" y="16"/>
                  </a:cubicBezTo>
                  <a:cubicBezTo>
                    <a:pt x="9" y="15"/>
                    <a:pt x="8" y="15"/>
                    <a:pt x="7" y="14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7" y="7"/>
                    <a:pt x="9" y="8"/>
                  </a:cubicBezTo>
                  <a:cubicBezTo>
                    <a:pt x="11" y="8"/>
                    <a:pt x="11" y="8"/>
                    <a:pt x="11" y="7"/>
                  </a:cubicBezTo>
                  <a:cubicBezTo>
                    <a:pt x="11" y="6"/>
                    <a:pt x="13" y="6"/>
                    <a:pt x="14" y="7"/>
                  </a:cubicBezTo>
                  <a:cubicBezTo>
                    <a:pt x="15" y="7"/>
                    <a:pt x="16" y="9"/>
                    <a:pt x="17" y="11"/>
                  </a:cubicBezTo>
                  <a:cubicBezTo>
                    <a:pt x="17" y="12"/>
                    <a:pt x="18" y="13"/>
                    <a:pt x="18" y="14"/>
                  </a:cubicBezTo>
                  <a:cubicBezTo>
                    <a:pt x="20" y="14"/>
                    <a:pt x="22" y="13"/>
                    <a:pt x="22" y="13"/>
                  </a:cubicBezTo>
                  <a:cubicBezTo>
                    <a:pt x="23" y="12"/>
                    <a:pt x="24" y="12"/>
                    <a:pt x="26" y="14"/>
                  </a:cubicBezTo>
                  <a:cubicBezTo>
                    <a:pt x="27" y="15"/>
                    <a:pt x="28" y="17"/>
                    <a:pt x="27" y="19"/>
                  </a:cubicBezTo>
                  <a:lnTo>
                    <a:pt x="22" y="59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9" name="Freeform 268">
              <a:extLst>
                <a:ext uri="{FF2B5EF4-FFF2-40B4-BE49-F238E27FC236}">
                  <a16:creationId xmlns:a16="http://schemas.microsoft.com/office/drawing/2014/main" id="{24E74FBB-2B31-4FE4-A4B0-872C016B4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60275" y="3648075"/>
              <a:ext cx="74613" cy="111125"/>
            </a:xfrm>
            <a:custGeom>
              <a:avLst/>
              <a:gdLst>
                <a:gd name="T0" fmla="*/ 23 w 27"/>
                <a:gd name="T1" fmla="*/ 39 h 40"/>
                <a:gd name="T2" fmla="*/ 20 w 27"/>
                <a:gd name="T3" fmla="*/ 35 h 40"/>
                <a:gd name="T4" fmla="*/ 3 w 27"/>
                <a:gd name="T5" fmla="*/ 7 h 40"/>
                <a:gd name="T6" fmla="*/ 1 w 27"/>
                <a:gd name="T7" fmla="*/ 2 h 40"/>
                <a:gd name="T8" fmla="*/ 4 w 27"/>
                <a:gd name="T9" fmla="*/ 1 h 40"/>
                <a:gd name="T10" fmla="*/ 26 w 27"/>
                <a:gd name="T11" fmla="*/ 36 h 40"/>
                <a:gd name="T12" fmla="*/ 24 w 27"/>
                <a:gd name="T13" fmla="*/ 40 h 40"/>
                <a:gd name="T14" fmla="*/ 23 w 27"/>
                <a:gd name="T15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40">
                  <a:moveTo>
                    <a:pt x="23" y="39"/>
                  </a:moveTo>
                  <a:cubicBezTo>
                    <a:pt x="22" y="38"/>
                    <a:pt x="21" y="37"/>
                    <a:pt x="20" y="35"/>
                  </a:cubicBezTo>
                  <a:cubicBezTo>
                    <a:pt x="18" y="25"/>
                    <a:pt x="12" y="16"/>
                    <a:pt x="3" y="7"/>
                  </a:cubicBezTo>
                  <a:cubicBezTo>
                    <a:pt x="1" y="6"/>
                    <a:pt x="0" y="3"/>
                    <a:pt x="1" y="2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16" y="12"/>
                    <a:pt x="23" y="23"/>
                    <a:pt x="26" y="36"/>
                  </a:cubicBezTo>
                  <a:cubicBezTo>
                    <a:pt x="27" y="38"/>
                    <a:pt x="26" y="40"/>
                    <a:pt x="24" y="40"/>
                  </a:cubicBezTo>
                  <a:cubicBezTo>
                    <a:pt x="24" y="40"/>
                    <a:pt x="24" y="39"/>
                    <a:pt x="23" y="3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0" name="Freeform 269">
              <a:extLst>
                <a:ext uri="{FF2B5EF4-FFF2-40B4-BE49-F238E27FC236}">
                  <a16:creationId xmlns:a16="http://schemas.microsoft.com/office/drawing/2014/main" id="{CCC8EDFF-72C5-406A-A8E9-294BF401C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2788" y="3624263"/>
              <a:ext cx="68263" cy="53975"/>
            </a:xfrm>
            <a:custGeom>
              <a:avLst/>
              <a:gdLst>
                <a:gd name="T0" fmla="*/ 22 w 25"/>
                <a:gd name="T1" fmla="*/ 19 h 20"/>
                <a:gd name="T2" fmla="*/ 3 w 25"/>
                <a:gd name="T3" fmla="*/ 8 h 20"/>
                <a:gd name="T4" fmla="*/ 0 w 25"/>
                <a:gd name="T5" fmla="*/ 3 h 20"/>
                <a:gd name="T6" fmla="*/ 3 w 25"/>
                <a:gd name="T7" fmla="*/ 1 h 20"/>
                <a:gd name="T8" fmla="*/ 22 w 25"/>
                <a:gd name="T9" fmla="*/ 12 h 20"/>
                <a:gd name="T10" fmla="*/ 25 w 25"/>
                <a:gd name="T11" fmla="*/ 18 h 20"/>
                <a:gd name="T12" fmla="*/ 22 w 25"/>
                <a:gd name="T1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0">
                  <a:moveTo>
                    <a:pt x="22" y="19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4" y="13"/>
                    <a:pt x="25" y="16"/>
                    <a:pt x="25" y="18"/>
                  </a:cubicBezTo>
                  <a:cubicBezTo>
                    <a:pt x="25" y="20"/>
                    <a:pt x="24" y="20"/>
                    <a:pt x="22" y="1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1" name="Freeform 270">
              <a:extLst>
                <a:ext uri="{FF2B5EF4-FFF2-40B4-BE49-F238E27FC236}">
                  <a16:creationId xmlns:a16="http://schemas.microsoft.com/office/drawing/2014/main" id="{18D688F1-447E-4864-ADED-0FAE28D15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98388" y="3830638"/>
              <a:ext cx="69850" cy="55563"/>
            </a:xfrm>
            <a:custGeom>
              <a:avLst/>
              <a:gdLst>
                <a:gd name="T0" fmla="*/ 22 w 25"/>
                <a:gd name="T1" fmla="*/ 19 h 20"/>
                <a:gd name="T2" fmla="*/ 3 w 25"/>
                <a:gd name="T3" fmla="*/ 8 h 20"/>
                <a:gd name="T4" fmla="*/ 0 w 25"/>
                <a:gd name="T5" fmla="*/ 2 h 20"/>
                <a:gd name="T6" fmla="*/ 3 w 25"/>
                <a:gd name="T7" fmla="*/ 1 h 20"/>
                <a:gd name="T8" fmla="*/ 22 w 25"/>
                <a:gd name="T9" fmla="*/ 12 h 20"/>
                <a:gd name="T10" fmla="*/ 25 w 25"/>
                <a:gd name="T11" fmla="*/ 17 h 20"/>
                <a:gd name="T12" fmla="*/ 22 w 25"/>
                <a:gd name="T1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0">
                  <a:moveTo>
                    <a:pt x="22" y="19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7"/>
                    <a:pt x="0" y="4"/>
                    <a:pt x="0" y="2"/>
                  </a:cubicBezTo>
                  <a:cubicBezTo>
                    <a:pt x="0" y="0"/>
                    <a:pt x="1" y="0"/>
                    <a:pt x="3" y="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4" y="13"/>
                    <a:pt x="25" y="15"/>
                    <a:pt x="25" y="17"/>
                  </a:cubicBezTo>
                  <a:cubicBezTo>
                    <a:pt x="25" y="19"/>
                    <a:pt x="24" y="20"/>
                    <a:pt x="22" y="1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2" name="Freeform 271">
              <a:extLst>
                <a:ext uri="{FF2B5EF4-FFF2-40B4-BE49-F238E27FC236}">
                  <a16:creationId xmlns:a16="http://schemas.microsoft.com/office/drawing/2014/main" id="{F34DD82F-E516-4233-9892-9382F3D0FD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52350" y="3646488"/>
              <a:ext cx="79375" cy="57150"/>
            </a:xfrm>
            <a:custGeom>
              <a:avLst/>
              <a:gdLst>
                <a:gd name="T0" fmla="*/ 4 w 29"/>
                <a:gd name="T1" fmla="*/ 21 h 21"/>
                <a:gd name="T2" fmla="*/ 2 w 29"/>
                <a:gd name="T3" fmla="*/ 18 h 21"/>
                <a:gd name="T4" fmla="*/ 2 w 29"/>
                <a:gd name="T5" fmla="*/ 13 h 21"/>
                <a:gd name="T6" fmla="*/ 24 w 29"/>
                <a:gd name="T7" fmla="*/ 0 h 21"/>
                <a:gd name="T8" fmla="*/ 28 w 29"/>
                <a:gd name="T9" fmla="*/ 3 h 21"/>
                <a:gd name="T10" fmla="*/ 28 w 29"/>
                <a:gd name="T11" fmla="*/ 8 h 21"/>
                <a:gd name="T12" fmla="*/ 6 w 29"/>
                <a:gd name="T13" fmla="*/ 21 h 21"/>
                <a:gd name="T14" fmla="*/ 4 w 29"/>
                <a:gd name="T1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1">
                  <a:moveTo>
                    <a:pt x="4" y="21"/>
                  </a:moveTo>
                  <a:cubicBezTo>
                    <a:pt x="3" y="20"/>
                    <a:pt x="2" y="19"/>
                    <a:pt x="2" y="18"/>
                  </a:cubicBezTo>
                  <a:cubicBezTo>
                    <a:pt x="0" y="16"/>
                    <a:pt x="0" y="14"/>
                    <a:pt x="2" y="1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0"/>
                    <a:pt x="27" y="1"/>
                    <a:pt x="28" y="3"/>
                  </a:cubicBezTo>
                  <a:cubicBezTo>
                    <a:pt x="29" y="5"/>
                    <a:pt x="29" y="7"/>
                    <a:pt x="28" y="8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1"/>
                    <a:pt x="5" y="21"/>
                    <a:pt x="4" y="21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3" name="Freeform 272">
              <a:extLst>
                <a:ext uri="{FF2B5EF4-FFF2-40B4-BE49-F238E27FC236}">
                  <a16:creationId xmlns:a16="http://schemas.microsoft.com/office/drawing/2014/main" id="{F54F9732-A32A-47FB-A674-BF2DA3EC2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45988" y="3505200"/>
              <a:ext cx="17463" cy="88900"/>
            </a:xfrm>
            <a:custGeom>
              <a:avLst/>
              <a:gdLst>
                <a:gd name="T0" fmla="*/ 3 w 6"/>
                <a:gd name="T1" fmla="*/ 31 h 32"/>
                <a:gd name="T2" fmla="*/ 0 w 6"/>
                <a:gd name="T3" fmla="*/ 25 h 32"/>
                <a:gd name="T4" fmla="*/ 0 w 6"/>
                <a:gd name="T5" fmla="*/ 3 h 32"/>
                <a:gd name="T6" fmla="*/ 3 w 6"/>
                <a:gd name="T7" fmla="*/ 1 h 32"/>
                <a:gd name="T8" fmla="*/ 6 w 6"/>
                <a:gd name="T9" fmla="*/ 7 h 32"/>
                <a:gd name="T10" fmla="*/ 6 w 6"/>
                <a:gd name="T11" fmla="*/ 29 h 32"/>
                <a:gd name="T12" fmla="*/ 3 w 6"/>
                <a:gd name="T13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32">
                  <a:moveTo>
                    <a:pt x="3" y="31"/>
                  </a:moveTo>
                  <a:cubicBezTo>
                    <a:pt x="1" y="30"/>
                    <a:pt x="0" y="27"/>
                    <a:pt x="0" y="2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1"/>
                  </a:cubicBezTo>
                  <a:cubicBezTo>
                    <a:pt x="5" y="2"/>
                    <a:pt x="6" y="5"/>
                    <a:pt x="6" y="7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31"/>
                    <a:pt x="5" y="32"/>
                    <a:pt x="3" y="31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4" name="Freeform 273">
              <a:extLst>
                <a:ext uri="{FF2B5EF4-FFF2-40B4-BE49-F238E27FC236}">
                  <a16:creationId xmlns:a16="http://schemas.microsoft.com/office/drawing/2014/main" id="{42D1C923-182B-4555-BCEE-F3D56D78D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7713" y="3449638"/>
              <a:ext cx="80963" cy="130175"/>
            </a:xfrm>
            <a:custGeom>
              <a:avLst/>
              <a:gdLst>
                <a:gd name="T0" fmla="*/ 25 w 29"/>
                <a:gd name="T1" fmla="*/ 47 h 47"/>
                <a:gd name="T2" fmla="*/ 23 w 29"/>
                <a:gd name="T3" fmla="*/ 44 h 47"/>
                <a:gd name="T4" fmla="*/ 1 w 29"/>
                <a:gd name="T5" fmla="*/ 6 h 47"/>
                <a:gd name="T6" fmla="*/ 1 w 29"/>
                <a:gd name="T7" fmla="*/ 1 h 47"/>
                <a:gd name="T8" fmla="*/ 5 w 29"/>
                <a:gd name="T9" fmla="*/ 3 h 47"/>
                <a:gd name="T10" fmla="*/ 27 w 29"/>
                <a:gd name="T11" fmla="*/ 42 h 47"/>
                <a:gd name="T12" fmla="*/ 27 w 29"/>
                <a:gd name="T13" fmla="*/ 47 h 47"/>
                <a:gd name="T14" fmla="*/ 25 w 29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47">
                  <a:moveTo>
                    <a:pt x="25" y="47"/>
                  </a:moveTo>
                  <a:cubicBezTo>
                    <a:pt x="24" y="46"/>
                    <a:pt x="24" y="45"/>
                    <a:pt x="23" y="4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2" y="0"/>
                    <a:pt x="4" y="1"/>
                    <a:pt x="5" y="3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9" y="44"/>
                    <a:pt x="29" y="46"/>
                    <a:pt x="27" y="47"/>
                  </a:cubicBezTo>
                  <a:cubicBezTo>
                    <a:pt x="27" y="47"/>
                    <a:pt x="26" y="47"/>
                    <a:pt x="25" y="47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9B72830F-12C5-4122-8E7B-8A0C5A28BF01}"/>
              </a:ext>
            </a:extLst>
          </p:cNvPr>
          <p:cNvGrpSpPr/>
          <p:nvPr/>
        </p:nvGrpSpPr>
        <p:grpSpPr>
          <a:xfrm>
            <a:off x="4302272" y="968294"/>
            <a:ext cx="247312" cy="347574"/>
            <a:chOff x="9921875" y="2800350"/>
            <a:chExt cx="411163" cy="577851"/>
          </a:xfrm>
        </p:grpSpPr>
        <p:sp>
          <p:nvSpPr>
            <p:cNvPr id="75" name="Freeform 274">
              <a:extLst>
                <a:ext uri="{FF2B5EF4-FFF2-40B4-BE49-F238E27FC236}">
                  <a16:creationId xmlns:a16="http://schemas.microsoft.com/office/drawing/2014/main" id="{3141D556-D6AF-49C5-AACF-17B0EB459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6963" y="2800350"/>
              <a:ext cx="346075" cy="563563"/>
            </a:xfrm>
            <a:custGeom>
              <a:avLst/>
              <a:gdLst>
                <a:gd name="T0" fmla="*/ 101 w 125"/>
                <a:gd name="T1" fmla="*/ 196 h 204"/>
                <a:gd name="T2" fmla="*/ 24 w 125"/>
                <a:gd name="T3" fmla="*/ 152 h 204"/>
                <a:gd name="T4" fmla="*/ 0 w 125"/>
                <a:gd name="T5" fmla="*/ 106 h 204"/>
                <a:gd name="T6" fmla="*/ 0 w 125"/>
                <a:gd name="T7" fmla="*/ 26 h 204"/>
                <a:gd name="T8" fmla="*/ 24 w 125"/>
                <a:gd name="T9" fmla="*/ 8 h 204"/>
                <a:gd name="T10" fmla="*/ 101 w 125"/>
                <a:gd name="T11" fmla="*/ 52 h 204"/>
                <a:gd name="T12" fmla="*/ 125 w 125"/>
                <a:gd name="T13" fmla="*/ 98 h 204"/>
                <a:gd name="T14" fmla="*/ 125 w 125"/>
                <a:gd name="T15" fmla="*/ 178 h 204"/>
                <a:gd name="T16" fmla="*/ 101 w 125"/>
                <a:gd name="T17" fmla="*/ 19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204">
                  <a:moveTo>
                    <a:pt x="101" y="196"/>
                  </a:moveTo>
                  <a:cubicBezTo>
                    <a:pt x="24" y="152"/>
                    <a:pt x="24" y="152"/>
                    <a:pt x="24" y="152"/>
                  </a:cubicBezTo>
                  <a:cubicBezTo>
                    <a:pt x="11" y="144"/>
                    <a:pt x="0" y="124"/>
                    <a:pt x="0" y="10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8"/>
                    <a:pt x="11" y="0"/>
                    <a:pt x="24" y="8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14" y="60"/>
                    <a:pt x="125" y="80"/>
                    <a:pt x="125" y="98"/>
                  </a:cubicBezTo>
                  <a:cubicBezTo>
                    <a:pt x="125" y="178"/>
                    <a:pt x="125" y="178"/>
                    <a:pt x="125" y="178"/>
                  </a:cubicBezTo>
                  <a:cubicBezTo>
                    <a:pt x="125" y="196"/>
                    <a:pt x="114" y="204"/>
                    <a:pt x="101" y="196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6" name="Freeform 275">
              <a:extLst>
                <a:ext uri="{FF2B5EF4-FFF2-40B4-BE49-F238E27FC236}">
                  <a16:creationId xmlns:a16="http://schemas.microsoft.com/office/drawing/2014/main" id="{F345CF0F-F24A-4B2B-B58D-371DB6C65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1875" y="2814638"/>
              <a:ext cx="344488" cy="563563"/>
            </a:xfrm>
            <a:custGeom>
              <a:avLst/>
              <a:gdLst>
                <a:gd name="T0" fmla="*/ 101 w 125"/>
                <a:gd name="T1" fmla="*/ 196 h 204"/>
                <a:gd name="T2" fmla="*/ 24 w 125"/>
                <a:gd name="T3" fmla="*/ 152 h 204"/>
                <a:gd name="T4" fmla="*/ 0 w 125"/>
                <a:gd name="T5" fmla="*/ 106 h 204"/>
                <a:gd name="T6" fmla="*/ 0 w 125"/>
                <a:gd name="T7" fmla="*/ 26 h 204"/>
                <a:gd name="T8" fmla="*/ 24 w 125"/>
                <a:gd name="T9" fmla="*/ 8 h 204"/>
                <a:gd name="T10" fmla="*/ 101 w 125"/>
                <a:gd name="T11" fmla="*/ 52 h 204"/>
                <a:gd name="T12" fmla="*/ 125 w 125"/>
                <a:gd name="T13" fmla="*/ 98 h 204"/>
                <a:gd name="T14" fmla="*/ 125 w 125"/>
                <a:gd name="T15" fmla="*/ 178 h 204"/>
                <a:gd name="T16" fmla="*/ 101 w 125"/>
                <a:gd name="T17" fmla="*/ 19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204">
                  <a:moveTo>
                    <a:pt x="101" y="196"/>
                  </a:moveTo>
                  <a:cubicBezTo>
                    <a:pt x="24" y="152"/>
                    <a:pt x="24" y="152"/>
                    <a:pt x="24" y="152"/>
                  </a:cubicBezTo>
                  <a:cubicBezTo>
                    <a:pt x="11" y="144"/>
                    <a:pt x="0" y="123"/>
                    <a:pt x="0" y="10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8"/>
                    <a:pt x="11" y="0"/>
                    <a:pt x="24" y="8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14" y="59"/>
                    <a:pt x="125" y="80"/>
                    <a:pt x="125" y="98"/>
                  </a:cubicBezTo>
                  <a:cubicBezTo>
                    <a:pt x="125" y="178"/>
                    <a:pt x="125" y="178"/>
                    <a:pt x="125" y="178"/>
                  </a:cubicBezTo>
                  <a:cubicBezTo>
                    <a:pt x="125" y="196"/>
                    <a:pt x="114" y="204"/>
                    <a:pt x="101" y="196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7" name="Freeform 276">
              <a:extLst>
                <a:ext uri="{FF2B5EF4-FFF2-40B4-BE49-F238E27FC236}">
                  <a16:creationId xmlns:a16="http://schemas.microsoft.com/office/drawing/2014/main" id="{8C363E8E-E7EC-462F-BB63-7C23B1199E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45700" y="3165475"/>
              <a:ext cx="90488" cy="79375"/>
            </a:xfrm>
            <a:custGeom>
              <a:avLst/>
              <a:gdLst>
                <a:gd name="T0" fmla="*/ 27 w 33"/>
                <a:gd name="T1" fmla="*/ 28 h 29"/>
                <a:gd name="T2" fmla="*/ 5 w 33"/>
                <a:gd name="T3" fmla="*/ 15 h 29"/>
                <a:gd name="T4" fmla="*/ 0 w 33"/>
                <a:gd name="T5" fmla="*/ 5 h 29"/>
                <a:gd name="T6" fmla="*/ 5 w 33"/>
                <a:gd name="T7" fmla="*/ 2 h 29"/>
                <a:gd name="T8" fmla="*/ 27 w 33"/>
                <a:gd name="T9" fmla="*/ 14 h 29"/>
                <a:gd name="T10" fmla="*/ 33 w 33"/>
                <a:gd name="T11" fmla="*/ 24 h 29"/>
                <a:gd name="T12" fmla="*/ 27 w 33"/>
                <a:gd name="T13" fmla="*/ 28 h 29"/>
                <a:gd name="T14" fmla="*/ 5 w 33"/>
                <a:gd name="T15" fmla="*/ 6 h 29"/>
                <a:gd name="T16" fmla="*/ 3 w 33"/>
                <a:gd name="T17" fmla="*/ 7 h 29"/>
                <a:gd name="T18" fmla="*/ 5 w 33"/>
                <a:gd name="T19" fmla="*/ 11 h 29"/>
                <a:gd name="T20" fmla="*/ 27 w 33"/>
                <a:gd name="T21" fmla="*/ 23 h 29"/>
                <a:gd name="T22" fmla="*/ 29 w 33"/>
                <a:gd name="T23" fmla="*/ 22 h 29"/>
                <a:gd name="T24" fmla="*/ 27 w 33"/>
                <a:gd name="T25" fmla="*/ 18 h 29"/>
                <a:gd name="T26" fmla="*/ 5 w 33"/>
                <a:gd name="T27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29">
                  <a:moveTo>
                    <a:pt x="27" y="28"/>
                  </a:moveTo>
                  <a:cubicBezTo>
                    <a:pt x="5" y="15"/>
                    <a:pt x="5" y="15"/>
                    <a:pt x="5" y="15"/>
                  </a:cubicBezTo>
                  <a:cubicBezTo>
                    <a:pt x="2" y="13"/>
                    <a:pt x="0" y="9"/>
                    <a:pt x="0" y="5"/>
                  </a:cubicBezTo>
                  <a:cubicBezTo>
                    <a:pt x="0" y="1"/>
                    <a:pt x="2" y="0"/>
                    <a:pt x="5" y="2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30" y="16"/>
                    <a:pt x="33" y="20"/>
                    <a:pt x="33" y="24"/>
                  </a:cubicBezTo>
                  <a:cubicBezTo>
                    <a:pt x="33" y="28"/>
                    <a:pt x="30" y="29"/>
                    <a:pt x="27" y="28"/>
                  </a:cubicBezTo>
                  <a:close/>
                  <a:moveTo>
                    <a:pt x="5" y="6"/>
                  </a:moveTo>
                  <a:cubicBezTo>
                    <a:pt x="4" y="5"/>
                    <a:pt x="3" y="6"/>
                    <a:pt x="3" y="7"/>
                  </a:cubicBezTo>
                  <a:cubicBezTo>
                    <a:pt x="3" y="9"/>
                    <a:pt x="4" y="10"/>
                    <a:pt x="5" y="11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8" y="24"/>
                    <a:pt x="29" y="24"/>
                    <a:pt x="29" y="22"/>
                  </a:cubicBezTo>
                  <a:cubicBezTo>
                    <a:pt x="29" y="21"/>
                    <a:pt x="28" y="19"/>
                    <a:pt x="27" y="18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8" name="Freeform 277">
              <a:extLst>
                <a:ext uri="{FF2B5EF4-FFF2-40B4-BE49-F238E27FC236}">
                  <a16:creationId xmlns:a16="http://schemas.microsoft.com/office/drawing/2014/main" id="{7A879B2B-B3EC-4774-908D-DFA5FAD870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45700" y="3136900"/>
              <a:ext cx="90488" cy="84138"/>
            </a:xfrm>
            <a:custGeom>
              <a:avLst/>
              <a:gdLst>
                <a:gd name="T0" fmla="*/ 27 w 33"/>
                <a:gd name="T1" fmla="*/ 28 h 30"/>
                <a:gd name="T2" fmla="*/ 5 w 33"/>
                <a:gd name="T3" fmla="*/ 16 h 30"/>
                <a:gd name="T4" fmla="*/ 0 w 33"/>
                <a:gd name="T5" fmla="*/ 6 h 30"/>
                <a:gd name="T6" fmla="*/ 5 w 33"/>
                <a:gd name="T7" fmla="*/ 2 h 30"/>
                <a:gd name="T8" fmla="*/ 27 w 33"/>
                <a:gd name="T9" fmla="*/ 15 h 30"/>
                <a:gd name="T10" fmla="*/ 33 w 33"/>
                <a:gd name="T11" fmla="*/ 25 h 30"/>
                <a:gd name="T12" fmla="*/ 27 w 33"/>
                <a:gd name="T13" fmla="*/ 28 h 30"/>
                <a:gd name="T14" fmla="*/ 5 w 33"/>
                <a:gd name="T15" fmla="*/ 6 h 30"/>
                <a:gd name="T16" fmla="*/ 3 w 33"/>
                <a:gd name="T17" fmla="*/ 8 h 30"/>
                <a:gd name="T18" fmla="*/ 5 w 33"/>
                <a:gd name="T19" fmla="*/ 12 h 30"/>
                <a:gd name="T20" fmla="*/ 27 w 33"/>
                <a:gd name="T21" fmla="*/ 24 h 30"/>
                <a:gd name="T22" fmla="*/ 29 w 33"/>
                <a:gd name="T23" fmla="*/ 23 h 30"/>
                <a:gd name="T24" fmla="*/ 27 w 33"/>
                <a:gd name="T25" fmla="*/ 19 h 30"/>
                <a:gd name="T26" fmla="*/ 5 w 33"/>
                <a:gd name="T2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30">
                  <a:moveTo>
                    <a:pt x="27" y="28"/>
                  </a:moveTo>
                  <a:cubicBezTo>
                    <a:pt x="5" y="16"/>
                    <a:pt x="5" y="16"/>
                    <a:pt x="5" y="16"/>
                  </a:cubicBezTo>
                  <a:cubicBezTo>
                    <a:pt x="2" y="14"/>
                    <a:pt x="0" y="9"/>
                    <a:pt x="0" y="6"/>
                  </a:cubicBezTo>
                  <a:cubicBezTo>
                    <a:pt x="0" y="2"/>
                    <a:pt x="2" y="0"/>
                    <a:pt x="5" y="2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30" y="16"/>
                    <a:pt x="33" y="21"/>
                    <a:pt x="33" y="25"/>
                  </a:cubicBezTo>
                  <a:cubicBezTo>
                    <a:pt x="33" y="29"/>
                    <a:pt x="30" y="30"/>
                    <a:pt x="27" y="28"/>
                  </a:cubicBezTo>
                  <a:close/>
                  <a:moveTo>
                    <a:pt x="5" y="6"/>
                  </a:moveTo>
                  <a:cubicBezTo>
                    <a:pt x="4" y="6"/>
                    <a:pt x="3" y="6"/>
                    <a:pt x="3" y="8"/>
                  </a:cubicBezTo>
                  <a:cubicBezTo>
                    <a:pt x="3" y="9"/>
                    <a:pt x="4" y="11"/>
                    <a:pt x="5" y="12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8" y="25"/>
                    <a:pt x="29" y="24"/>
                    <a:pt x="29" y="23"/>
                  </a:cubicBezTo>
                  <a:cubicBezTo>
                    <a:pt x="29" y="21"/>
                    <a:pt x="28" y="20"/>
                    <a:pt x="27" y="19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9" name="Freeform 278">
              <a:extLst>
                <a:ext uri="{FF2B5EF4-FFF2-40B4-BE49-F238E27FC236}">
                  <a16:creationId xmlns:a16="http://schemas.microsoft.com/office/drawing/2014/main" id="{E6B6BE59-4D19-42EC-9357-1C4CAB0C8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6813" y="3200400"/>
              <a:ext cx="65088" cy="55563"/>
            </a:xfrm>
            <a:custGeom>
              <a:avLst/>
              <a:gdLst>
                <a:gd name="T0" fmla="*/ 12 w 24"/>
                <a:gd name="T1" fmla="*/ 17 h 20"/>
                <a:gd name="T2" fmla="*/ 0 w 24"/>
                <a:gd name="T3" fmla="*/ 0 h 20"/>
                <a:gd name="T4" fmla="*/ 3 w 24"/>
                <a:gd name="T5" fmla="*/ 0 h 20"/>
                <a:gd name="T6" fmla="*/ 12 w 24"/>
                <a:gd name="T7" fmla="*/ 13 h 20"/>
                <a:gd name="T8" fmla="*/ 21 w 24"/>
                <a:gd name="T9" fmla="*/ 11 h 20"/>
                <a:gd name="T10" fmla="*/ 24 w 24"/>
                <a:gd name="T11" fmla="*/ 14 h 20"/>
                <a:gd name="T12" fmla="*/ 12 w 24"/>
                <a:gd name="T13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0">
                  <a:moveTo>
                    <a:pt x="12" y="17"/>
                  </a:moveTo>
                  <a:cubicBezTo>
                    <a:pt x="7" y="14"/>
                    <a:pt x="2" y="7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5"/>
                    <a:pt x="8" y="10"/>
                    <a:pt x="12" y="13"/>
                  </a:cubicBezTo>
                  <a:cubicBezTo>
                    <a:pt x="16" y="15"/>
                    <a:pt x="20" y="14"/>
                    <a:pt x="21" y="11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3" y="19"/>
                    <a:pt x="18" y="20"/>
                    <a:pt x="12" y="17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0" name="Freeform 279">
              <a:extLst>
                <a:ext uri="{FF2B5EF4-FFF2-40B4-BE49-F238E27FC236}">
                  <a16:creationId xmlns:a16="http://schemas.microsoft.com/office/drawing/2014/main" id="{9644BB6E-5F22-41CD-BC39-7406B06D7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0300" y="2979738"/>
              <a:ext cx="141288" cy="207963"/>
            </a:xfrm>
            <a:custGeom>
              <a:avLst/>
              <a:gdLst>
                <a:gd name="T0" fmla="*/ 15 w 51"/>
                <a:gd name="T1" fmla="*/ 62 h 75"/>
                <a:gd name="T2" fmla="*/ 12 w 51"/>
                <a:gd name="T3" fmla="*/ 60 h 75"/>
                <a:gd name="T4" fmla="*/ 8 w 51"/>
                <a:gd name="T5" fmla="*/ 50 h 75"/>
                <a:gd name="T6" fmla="*/ 0 w 51"/>
                <a:gd name="T7" fmla="*/ 23 h 75"/>
                <a:gd name="T8" fmla="*/ 25 w 51"/>
                <a:gd name="T9" fmla="*/ 8 h 75"/>
                <a:gd name="T10" fmla="*/ 51 w 51"/>
                <a:gd name="T11" fmla="*/ 53 h 75"/>
                <a:gd name="T12" fmla="*/ 42 w 51"/>
                <a:gd name="T13" fmla="*/ 69 h 75"/>
                <a:gd name="T14" fmla="*/ 42 w 51"/>
                <a:gd name="T15" fmla="*/ 70 h 75"/>
                <a:gd name="T16" fmla="*/ 39 w 51"/>
                <a:gd name="T17" fmla="*/ 75 h 75"/>
                <a:gd name="T18" fmla="*/ 35 w 51"/>
                <a:gd name="T19" fmla="*/ 73 h 75"/>
                <a:gd name="T20" fmla="*/ 40 w 51"/>
                <a:gd name="T21" fmla="*/ 65 h 75"/>
                <a:gd name="T22" fmla="*/ 40 w 51"/>
                <a:gd name="T23" fmla="*/ 65 h 75"/>
                <a:gd name="T24" fmla="*/ 40 w 51"/>
                <a:gd name="T25" fmla="*/ 65 h 75"/>
                <a:gd name="T26" fmla="*/ 47 w 51"/>
                <a:gd name="T27" fmla="*/ 50 h 75"/>
                <a:gd name="T28" fmla="*/ 25 w 51"/>
                <a:gd name="T29" fmla="*/ 13 h 75"/>
                <a:gd name="T30" fmla="*/ 3 w 51"/>
                <a:gd name="T31" fmla="*/ 25 h 75"/>
                <a:gd name="T32" fmla="*/ 11 w 51"/>
                <a:gd name="T33" fmla="*/ 48 h 75"/>
                <a:gd name="T34" fmla="*/ 15 w 51"/>
                <a:gd name="T35" fmla="*/ 6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75">
                  <a:moveTo>
                    <a:pt x="15" y="62"/>
                  </a:moveTo>
                  <a:cubicBezTo>
                    <a:pt x="12" y="60"/>
                    <a:pt x="12" y="60"/>
                    <a:pt x="12" y="60"/>
                  </a:cubicBezTo>
                  <a:cubicBezTo>
                    <a:pt x="12" y="57"/>
                    <a:pt x="11" y="54"/>
                    <a:pt x="8" y="50"/>
                  </a:cubicBezTo>
                  <a:cubicBezTo>
                    <a:pt x="3" y="41"/>
                    <a:pt x="0" y="32"/>
                    <a:pt x="0" y="23"/>
                  </a:cubicBezTo>
                  <a:cubicBezTo>
                    <a:pt x="0" y="7"/>
                    <a:pt x="11" y="0"/>
                    <a:pt x="25" y="8"/>
                  </a:cubicBezTo>
                  <a:cubicBezTo>
                    <a:pt x="39" y="17"/>
                    <a:pt x="51" y="36"/>
                    <a:pt x="51" y="53"/>
                  </a:cubicBezTo>
                  <a:cubicBezTo>
                    <a:pt x="51" y="61"/>
                    <a:pt x="47" y="67"/>
                    <a:pt x="42" y="69"/>
                  </a:cubicBezTo>
                  <a:cubicBezTo>
                    <a:pt x="42" y="70"/>
                    <a:pt x="42" y="70"/>
                    <a:pt x="42" y="70"/>
                  </a:cubicBezTo>
                  <a:cubicBezTo>
                    <a:pt x="40" y="71"/>
                    <a:pt x="39" y="73"/>
                    <a:pt x="39" y="75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0"/>
                    <a:pt x="36" y="67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4" y="63"/>
                    <a:pt x="47" y="58"/>
                    <a:pt x="47" y="50"/>
                  </a:cubicBezTo>
                  <a:cubicBezTo>
                    <a:pt x="47" y="37"/>
                    <a:pt x="37" y="20"/>
                    <a:pt x="25" y="13"/>
                  </a:cubicBezTo>
                  <a:cubicBezTo>
                    <a:pt x="13" y="6"/>
                    <a:pt x="3" y="11"/>
                    <a:pt x="3" y="25"/>
                  </a:cubicBezTo>
                  <a:cubicBezTo>
                    <a:pt x="3" y="32"/>
                    <a:pt x="6" y="41"/>
                    <a:pt x="11" y="48"/>
                  </a:cubicBezTo>
                  <a:cubicBezTo>
                    <a:pt x="14" y="54"/>
                    <a:pt x="15" y="58"/>
                    <a:pt x="15" y="62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1" name="Freeform 280">
              <a:extLst>
                <a:ext uri="{FF2B5EF4-FFF2-40B4-BE49-F238E27FC236}">
                  <a16:creationId xmlns:a16="http://schemas.microsoft.com/office/drawing/2014/main" id="{5C1796F6-FF44-4C91-9F9E-49957F1BF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7925" y="3082925"/>
              <a:ext cx="44450" cy="93663"/>
            </a:xfrm>
            <a:custGeom>
              <a:avLst/>
              <a:gdLst>
                <a:gd name="T0" fmla="*/ 13 w 16"/>
                <a:gd name="T1" fmla="*/ 34 h 34"/>
                <a:gd name="T2" fmla="*/ 9 w 16"/>
                <a:gd name="T3" fmla="*/ 31 h 34"/>
                <a:gd name="T4" fmla="*/ 12 w 16"/>
                <a:gd name="T5" fmla="*/ 12 h 34"/>
                <a:gd name="T6" fmla="*/ 11 w 16"/>
                <a:gd name="T7" fmla="*/ 12 h 34"/>
                <a:gd name="T8" fmla="*/ 8 w 16"/>
                <a:gd name="T9" fmla="*/ 9 h 34"/>
                <a:gd name="T10" fmla="*/ 6 w 16"/>
                <a:gd name="T11" fmla="*/ 9 h 34"/>
                <a:gd name="T12" fmla="*/ 4 w 16"/>
                <a:gd name="T13" fmla="*/ 8 h 34"/>
                <a:gd name="T14" fmla="*/ 7 w 16"/>
                <a:gd name="T15" fmla="*/ 30 h 34"/>
                <a:gd name="T16" fmla="*/ 3 w 16"/>
                <a:gd name="T17" fmla="*/ 28 h 34"/>
                <a:gd name="T18" fmla="*/ 0 w 16"/>
                <a:gd name="T19" fmla="*/ 2 h 34"/>
                <a:gd name="T20" fmla="*/ 1 w 16"/>
                <a:gd name="T21" fmla="*/ 0 h 34"/>
                <a:gd name="T22" fmla="*/ 3 w 16"/>
                <a:gd name="T23" fmla="*/ 2 h 34"/>
                <a:gd name="T24" fmla="*/ 3 w 16"/>
                <a:gd name="T25" fmla="*/ 2 h 34"/>
                <a:gd name="T26" fmla="*/ 5 w 16"/>
                <a:gd name="T27" fmla="*/ 4 h 34"/>
                <a:gd name="T28" fmla="*/ 6 w 16"/>
                <a:gd name="T29" fmla="*/ 4 h 34"/>
                <a:gd name="T30" fmla="*/ 8 w 16"/>
                <a:gd name="T31" fmla="*/ 4 h 34"/>
                <a:gd name="T32" fmla="*/ 10 w 16"/>
                <a:gd name="T33" fmla="*/ 6 h 34"/>
                <a:gd name="T34" fmla="*/ 11 w 16"/>
                <a:gd name="T35" fmla="*/ 8 h 34"/>
                <a:gd name="T36" fmla="*/ 13 w 16"/>
                <a:gd name="T37" fmla="*/ 7 h 34"/>
                <a:gd name="T38" fmla="*/ 15 w 16"/>
                <a:gd name="T39" fmla="*/ 8 h 34"/>
                <a:gd name="T40" fmla="*/ 16 w 16"/>
                <a:gd name="T41" fmla="*/ 11 h 34"/>
                <a:gd name="T42" fmla="*/ 13 w 16"/>
                <a:gd name="T4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34">
                  <a:moveTo>
                    <a:pt x="13" y="34"/>
                  </a:moveTo>
                  <a:cubicBezTo>
                    <a:pt x="9" y="31"/>
                    <a:pt x="9" y="31"/>
                    <a:pt x="9" y="3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1" y="12"/>
                    <a:pt x="11" y="12"/>
                  </a:cubicBezTo>
                  <a:cubicBezTo>
                    <a:pt x="10" y="12"/>
                    <a:pt x="9" y="11"/>
                    <a:pt x="8" y="9"/>
                  </a:cubicBezTo>
                  <a:cubicBezTo>
                    <a:pt x="7" y="9"/>
                    <a:pt x="7" y="9"/>
                    <a:pt x="6" y="9"/>
                  </a:cubicBezTo>
                  <a:cubicBezTo>
                    <a:pt x="5" y="9"/>
                    <a:pt x="5" y="8"/>
                    <a:pt x="4" y="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4"/>
                    <a:pt x="5" y="4"/>
                  </a:cubicBezTo>
                  <a:cubicBezTo>
                    <a:pt x="6" y="5"/>
                    <a:pt x="6" y="4"/>
                    <a:pt x="6" y="4"/>
                  </a:cubicBezTo>
                  <a:cubicBezTo>
                    <a:pt x="7" y="3"/>
                    <a:pt x="7" y="3"/>
                    <a:pt x="8" y="4"/>
                  </a:cubicBezTo>
                  <a:cubicBezTo>
                    <a:pt x="9" y="4"/>
                    <a:pt x="10" y="5"/>
                    <a:pt x="10" y="6"/>
                  </a:cubicBezTo>
                  <a:cubicBezTo>
                    <a:pt x="10" y="7"/>
                    <a:pt x="10" y="8"/>
                    <a:pt x="11" y="8"/>
                  </a:cubicBezTo>
                  <a:cubicBezTo>
                    <a:pt x="12" y="8"/>
                    <a:pt x="12" y="7"/>
                    <a:pt x="13" y="7"/>
                  </a:cubicBezTo>
                  <a:cubicBezTo>
                    <a:pt x="13" y="7"/>
                    <a:pt x="14" y="7"/>
                    <a:pt x="15" y="8"/>
                  </a:cubicBezTo>
                  <a:cubicBezTo>
                    <a:pt x="16" y="9"/>
                    <a:pt x="16" y="10"/>
                    <a:pt x="16" y="11"/>
                  </a:cubicBezTo>
                  <a:lnTo>
                    <a:pt x="13" y="34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2" name="Freeform 281">
              <a:extLst>
                <a:ext uri="{FF2B5EF4-FFF2-40B4-BE49-F238E27FC236}">
                  <a16:creationId xmlns:a16="http://schemas.microsoft.com/office/drawing/2014/main" id="{BDA4BBAB-9574-47D0-A99A-52668E0A3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1738" y="3032125"/>
              <a:ext cx="44450" cy="63500"/>
            </a:xfrm>
            <a:custGeom>
              <a:avLst/>
              <a:gdLst>
                <a:gd name="T0" fmla="*/ 14 w 16"/>
                <a:gd name="T1" fmla="*/ 23 h 23"/>
                <a:gd name="T2" fmla="*/ 12 w 16"/>
                <a:gd name="T3" fmla="*/ 20 h 23"/>
                <a:gd name="T4" fmla="*/ 2 w 16"/>
                <a:gd name="T5" fmla="*/ 4 h 23"/>
                <a:gd name="T6" fmla="*/ 1 w 16"/>
                <a:gd name="T7" fmla="*/ 1 h 23"/>
                <a:gd name="T8" fmla="*/ 3 w 16"/>
                <a:gd name="T9" fmla="*/ 1 h 23"/>
                <a:gd name="T10" fmla="*/ 16 w 16"/>
                <a:gd name="T11" fmla="*/ 21 h 23"/>
                <a:gd name="T12" fmla="*/ 14 w 16"/>
                <a:gd name="T13" fmla="*/ 23 h 23"/>
                <a:gd name="T14" fmla="*/ 14 w 16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3">
                  <a:moveTo>
                    <a:pt x="14" y="23"/>
                  </a:moveTo>
                  <a:cubicBezTo>
                    <a:pt x="13" y="22"/>
                    <a:pt x="12" y="21"/>
                    <a:pt x="12" y="20"/>
                  </a:cubicBezTo>
                  <a:cubicBezTo>
                    <a:pt x="11" y="14"/>
                    <a:pt x="7" y="9"/>
                    <a:pt x="2" y="4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9" y="7"/>
                    <a:pt x="14" y="13"/>
                    <a:pt x="16" y="21"/>
                  </a:cubicBezTo>
                  <a:cubicBezTo>
                    <a:pt x="16" y="22"/>
                    <a:pt x="15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3" name="Freeform 282">
              <a:extLst>
                <a:ext uri="{FF2B5EF4-FFF2-40B4-BE49-F238E27FC236}">
                  <a16:creationId xmlns:a16="http://schemas.microsoft.com/office/drawing/2014/main" id="{1FAFD83D-4BD1-4D79-ABC4-5BB289A7A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4738" y="3019425"/>
              <a:ext cx="41275" cy="30163"/>
            </a:xfrm>
            <a:custGeom>
              <a:avLst/>
              <a:gdLst>
                <a:gd name="T0" fmla="*/ 13 w 15"/>
                <a:gd name="T1" fmla="*/ 11 h 11"/>
                <a:gd name="T2" fmla="*/ 2 w 15"/>
                <a:gd name="T3" fmla="*/ 5 h 11"/>
                <a:gd name="T4" fmla="*/ 0 w 15"/>
                <a:gd name="T5" fmla="*/ 1 h 11"/>
                <a:gd name="T6" fmla="*/ 2 w 15"/>
                <a:gd name="T7" fmla="*/ 0 h 11"/>
                <a:gd name="T8" fmla="*/ 13 w 15"/>
                <a:gd name="T9" fmla="*/ 7 h 11"/>
                <a:gd name="T10" fmla="*/ 15 w 15"/>
                <a:gd name="T11" fmla="*/ 10 h 11"/>
                <a:gd name="T12" fmla="*/ 13 w 15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1">
                  <a:moveTo>
                    <a:pt x="13" y="1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7"/>
                    <a:pt x="15" y="9"/>
                    <a:pt x="15" y="10"/>
                  </a:cubicBezTo>
                  <a:cubicBezTo>
                    <a:pt x="15" y="11"/>
                    <a:pt x="14" y="11"/>
                    <a:pt x="13" y="11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4" name="Freeform 283">
              <a:extLst>
                <a:ext uri="{FF2B5EF4-FFF2-40B4-BE49-F238E27FC236}">
                  <a16:creationId xmlns:a16="http://schemas.microsoft.com/office/drawing/2014/main" id="{1C810355-9684-4935-8F0D-2E4F2B752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2700" y="3136900"/>
              <a:ext cx="41275" cy="33338"/>
            </a:xfrm>
            <a:custGeom>
              <a:avLst/>
              <a:gdLst>
                <a:gd name="T0" fmla="*/ 13 w 15"/>
                <a:gd name="T1" fmla="*/ 11 h 12"/>
                <a:gd name="T2" fmla="*/ 2 w 15"/>
                <a:gd name="T3" fmla="*/ 5 h 12"/>
                <a:gd name="T4" fmla="*/ 0 w 15"/>
                <a:gd name="T5" fmla="*/ 1 h 12"/>
                <a:gd name="T6" fmla="*/ 2 w 15"/>
                <a:gd name="T7" fmla="*/ 0 h 12"/>
                <a:gd name="T8" fmla="*/ 13 w 15"/>
                <a:gd name="T9" fmla="*/ 7 h 12"/>
                <a:gd name="T10" fmla="*/ 15 w 15"/>
                <a:gd name="T11" fmla="*/ 10 h 12"/>
                <a:gd name="T12" fmla="*/ 13 w 15"/>
                <a:gd name="T1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2">
                  <a:moveTo>
                    <a:pt x="13" y="1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7"/>
                    <a:pt x="15" y="9"/>
                    <a:pt x="15" y="10"/>
                  </a:cubicBezTo>
                  <a:cubicBezTo>
                    <a:pt x="15" y="11"/>
                    <a:pt x="14" y="12"/>
                    <a:pt x="13" y="11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5" name="Freeform 284">
              <a:extLst>
                <a:ext uri="{FF2B5EF4-FFF2-40B4-BE49-F238E27FC236}">
                  <a16:creationId xmlns:a16="http://schemas.microsoft.com/office/drawing/2014/main" id="{2565E310-B782-4B9E-A617-AE93A767E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7300" y="3030538"/>
              <a:ext cx="44450" cy="34925"/>
            </a:xfrm>
            <a:custGeom>
              <a:avLst/>
              <a:gdLst>
                <a:gd name="T0" fmla="*/ 2 w 16"/>
                <a:gd name="T1" fmla="*/ 12 h 13"/>
                <a:gd name="T2" fmla="*/ 0 w 16"/>
                <a:gd name="T3" fmla="*/ 11 h 13"/>
                <a:gd name="T4" fmla="*/ 0 w 16"/>
                <a:gd name="T5" fmla="*/ 8 h 13"/>
                <a:gd name="T6" fmla="*/ 13 w 16"/>
                <a:gd name="T7" fmla="*/ 1 h 13"/>
                <a:gd name="T8" fmla="*/ 16 w 16"/>
                <a:gd name="T9" fmla="*/ 2 h 13"/>
                <a:gd name="T10" fmla="*/ 16 w 16"/>
                <a:gd name="T11" fmla="*/ 5 h 13"/>
                <a:gd name="T12" fmla="*/ 3 w 16"/>
                <a:gd name="T13" fmla="*/ 12 h 13"/>
                <a:gd name="T14" fmla="*/ 2 w 16"/>
                <a:gd name="T15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2" y="12"/>
                  </a:moveTo>
                  <a:cubicBezTo>
                    <a:pt x="1" y="12"/>
                    <a:pt x="1" y="12"/>
                    <a:pt x="0" y="11"/>
                  </a:cubicBezTo>
                  <a:cubicBezTo>
                    <a:pt x="0" y="10"/>
                    <a:pt x="0" y="8"/>
                    <a:pt x="0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5" y="1"/>
                    <a:pt x="16" y="2"/>
                  </a:cubicBezTo>
                  <a:cubicBezTo>
                    <a:pt x="16" y="3"/>
                    <a:pt x="16" y="5"/>
                    <a:pt x="16" y="5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3"/>
                    <a:pt x="2" y="13"/>
                    <a:pt x="2" y="12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6" name="Freeform 285">
              <a:extLst>
                <a:ext uri="{FF2B5EF4-FFF2-40B4-BE49-F238E27FC236}">
                  <a16:creationId xmlns:a16="http://schemas.microsoft.com/office/drawing/2014/main" id="{2029589D-9102-4B29-A668-9388845E4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3800" y="2949575"/>
              <a:ext cx="11113" cy="49213"/>
            </a:xfrm>
            <a:custGeom>
              <a:avLst/>
              <a:gdLst>
                <a:gd name="T0" fmla="*/ 2 w 4"/>
                <a:gd name="T1" fmla="*/ 18 h 18"/>
                <a:gd name="T2" fmla="*/ 0 w 4"/>
                <a:gd name="T3" fmla="*/ 14 h 18"/>
                <a:gd name="T4" fmla="*/ 0 w 4"/>
                <a:gd name="T5" fmla="*/ 2 h 18"/>
                <a:gd name="T6" fmla="*/ 2 w 4"/>
                <a:gd name="T7" fmla="*/ 1 h 18"/>
                <a:gd name="T8" fmla="*/ 4 w 4"/>
                <a:gd name="T9" fmla="*/ 4 h 18"/>
                <a:gd name="T10" fmla="*/ 4 w 4"/>
                <a:gd name="T11" fmla="*/ 17 h 18"/>
                <a:gd name="T12" fmla="*/ 2 w 4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8">
                  <a:moveTo>
                    <a:pt x="2" y="18"/>
                  </a:moveTo>
                  <a:cubicBezTo>
                    <a:pt x="1" y="17"/>
                    <a:pt x="0" y="16"/>
                    <a:pt x="0" y="1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3" y="1"/>
                    <a:pt x="4" y="3"/>
                    <a:pt x="4" y="4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8"/>
                    <a:pt x="3" y="18"/>
                    <a:pt x="2" y="18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7" name="Freeform 286">
              <a:extLst>
                <a:ext uri="{FF2B5EF4-FFF2-40B4-BE49-F238E27FC236}">
                  <a16:creationId xmlns:a16="http://schemas.microsoft.com/office/drawing/2014/main" id="{EC0E1D0E-3BB9-44CE-BC5A-BAA29946A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6963" y="2916238"/>
              <a:ext cx="47625" cy="77788"/>
            </a:xfrm>
            <a:custGeom>
              <a:avLst/>
              <a:gdLst>
                <a:gd name="T0" fmla="*/ 15 w 17"/>
                <a:gd name="T1" fmla="*/ 27 h 28"/>
                <a:gd name="T2" fmla="*/ 13 w 17"/>
                <a:gd name="T3" fmla="*/ 26 h 28"/>
                <a:gd name="T4" fmla="*/ 1 w 17"/>
                <a:gd name="T5" fmla="*/ 4 h 28"/>
                <a:gd name="T6" fmla="*/ 1 w 17"/>
                <a:gd name="T7" fmla="*/ 1 h 28"/>
                <a:gd name="T8" fmla="*/ 3 w 17"/>
                <a:gd name="T9" fmla="*/ 2 h 28"/>
                <a:gd name="T10" fmla="*/ 16 w 17"/>
                <a:gd name="T11" fmla="*/ 25 h 28"/>
                <a:gd name="T12" fmla="*/ 16 w 17"/>
                <a:gd name="T13" fmla="*/ 27 h 28"/>
                <a:gd name="T14" fmla="*/ 15 w 17"/>
                <a:gd name="T15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28">
                  <a:moveTo>
                    <a:pt x="15" y="27"/>
                  </a:moveTo>
                  <a:cubicBezTo>
                    <a:pt x="14" y="27"/>
                    <a:pt x="14" y="27"/>
                    <a:pt x="13" y="2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1" y="0"/>
                    <a:pt x="2" y="1"/>
                    <a:pt x="3" y="2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7" y="26"/>
                    <a:pt x="17" y="27"/>
                    <a:pt x="16" y="27"/>
                  </a:cubicBezTo>
                  <a:cubicBezTo>
                    <a:pt x="16" y="28"/>
                    <a:pt x="15" y="28"/>
                    <a:pt x="15" y="27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78" name="Group 377">
            <a:extLst>
              <a:ext uri="{FF2B5EF4-FFF2-40B4-BE49-F238E27FC236}">
                <a16:creationId xmlns:a16="http://schemas.microsoft.com/office/drawing/2014/main" id="{1FDBE069-007D-43F3-9EEC-F3B044024629}"/>
              </a:ext>
            </a:extLst>
          </p:cNvPr>
          <p:cNvGrpSpPr/>
          <p:nvPr/>
        </p:nvGrpSpPr>
        <p:grpSpPr>
          <a:xfrm>
            <a:off x="2859460" y="1886881"/>
            <a:ext cx="247312" cy="347574"/>
            <a:chOff x="7523163" y="4327525"/>
            <a:chExt cx="411163" cy="577851"/>
          </a:xfrm>
        </p:grpSpPr>
        <p:sp>
          <p:nvSpPr>
            <p:cNvPr id="88" name="Freeform 287">
              <a:extLst>
                <a:ext uri="{FF2B5EF4-FFF2-40B4-BE49-F238E27FC236}">
                  <a16:creationId xmlns:a16="http://schemas.microsoft.com/office/drawing/2014/main" id="{5F03CEC8-B6BB-4099-8A5B-EC351DCDB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838" y="4327525"/>
              <a:ext cx="344488" cy="563563"/>
            </a:xfrm>
            <a:custGeom>
              <a:avLst/>
              <a:gdLst>
                <a:gd name="T0" fmla="*/ 101 w 125"/>
                <a:gd name="T1" fmla="*/ 197 h 204"/>
                <a:gd name="T2" fmla="*/ 24 w 125"/>
                <a:gd name="T3" fmla="*/ 152 h 204"/>
                <a:gd name="T4" fmla="*/ 0 w 125"/>
                <a:gd name="T5" fmla="*/ 106 h 204"/>
                <a:gd name="T6" fmla="*/ 0 w 125"/>
                <a:gd name="T7" fmla="*/ 26 h 204"/>
                <a:gd name="T8" fmla="*/ 24 w 125"/>
                <a:gd name="T9" fmla="*/ 8 h 204"/>
                <a:gd name="T10" fmla="*/ 101 w 125"/>
                <a:gd name="T11" fmla="*/ 52 h 204"/>
                <a:gd name="T12" fmla="*/ 125 w 125"/>
                <a:gd name="T13" fmla="*/ 99 h 204"/>
                <a:gd name="T14" fmla="*/ 125 w 125"/>
                <a:gd name="T15" fmla="*/ 178 h 204"/>
                <a:gd name="T16" fmla="*/ 101 w 125"/>
                <a:gd name="T17" fmla="*/ 197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204">
                  <a:moveTo>
                    <a:pt x="101" y="197"/>
                  </a:moveTo>
                  <a:cubicBezTo>
                    <a:pt x="24" y="152"/>
                    <a:pt x="24" y="152"/>
                    <a:pt x="24" y="152"/>
                  </a:cubicBezTo>
                  <a:cubicBezTo>
                    <a:pt x="11" y="145"/>
                    <a:pt x="0" y="124"/>
                    <a:pt x="0" y="10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8"/>
                    <a:pt x="11" y="0"/>
                    <a:pt x="24" y="8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14" y="60"/>
                    <a:pt x="125" y="81"/>
                    <a:pt x="125" y="99"/>
                  </a:cubicBezTo>
                  <a:cubicBezTo>
                    <a:pt x="125" y="178"/>
                    <a:pt x="125" y="178"/>
                    <a:pt x="125" y="178"/>
                  </a:cubicBezTo>
                  <a:cubicBezTo>
                    <a:pt x="125" y="196"/>
                    <a:pt x="114" y="204"/>
                    <a:pt x="101" y="197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9" name="Freeform 288">
              <a:extLst>
                <a:ext uri="{FF2B5EF4-FFF2-40B4-BE49-F238E27FC236}">
                  <a16:creationId xmlns:a16="http://schemas.microsoft.com/office/drawing/2014/main" id="{27F1CCCD-7EB6-4931-96AC-58C0F83B7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3163" y="4341813"/>
              <a:ext cx="344488" cy="563563"/>
            </a:xfrm>
            <a:custGeom>
              <a:avLst/>
              <a:gdLst>
                <a:gd name="T0" fmla="*/ 101 w 125"/>
                <a:gd name="T1" fmla="*/ 196 h 204"/>
                <a:gd name="T2" fmla="*/ 24 w 125"/>
                <a:gd name="T3" fmla="*/ 152 h 204"/>
                <a:gd name="T4" fmla="*/ 0 w 125"/>
                <a:gd name="T5" fmla="*/ 106 h 204"/>
                <a:gd name="T6" fmla="*/ 0 w 125"/>
                <a:gd name="T7" fmla="*/ 26 h 204"/>
                <a:gd name="T8" fmla="*/ 24 w 125"/>
                <a:gd name="T9" fmla="*/ 8 h 204"/>
                <a:gd name="T10" fmla="*/ 101 w 125"/>
                <a:gd name="T11" fmla="*/ 52 h 204"/>
                <a:gd name="T12" fmla="*/ 125 w 125"/>
                <a:gd name="T13" fmla="*/ 99 h 204"/>
                <a:gd name="T14" fmla="*/ 125 w 125"/>
                <a:gd name="T15" fmla="*/ 178 h 204"/>
                <a:gd name="T16" fmla="*/ 101 w 125"/>
                <a:gd name="T17" fmla="*/ 19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204">
                  <a:moveTo>
                    <a:pt x="101" y="196"/>
                  </a:moveTo>
                  <a:cubicBezTo>
                    <a:pt x="24" y="152"/>
                    <a:pt x="24" y="152"/>
                    <a:pt x="24" y="152"/>
                  </a:cubicBezTo>
                  <a:cubicBezTo>
                    <a:pt x="11" y="145"/>
                    <a:pt x="0" y="124"/>
                    <a:pt x="0" y="10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8"/>
                    <a:pt x="11" y="0"/>
                    <a:pt x="24" y="8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14" y="60"/>
                    <a:pt x="125" y="81"/>
                    <a:pt x="125" y="99"/>
                  </a:cubicBezTo>
                  <a:cubicBezTo>
                    <a:pt x="125" y="178"/>
                    <a:pt x="125" y="178"/>
                    <a:pt x="125" y="178"/>
                  </a:cubicBezTo>
                  <a:cubicBezTo>
                    <a:pt x="125" y="196"/>
                    <a:pt x="114" y="204"/>
                    <a:pt x="101" y="196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0" name="Freeform 289">
              <a:extLst>
                <a:ext uri="{FF2B5EF4-FFF2-40B4-BE49-F238E27FC236}">
                  <a16:creationId xmlns:a16="http://schemas.microsoft.com/office/drawing/2014/main" id="{7064AF7F-1F1E-42F6-A0F2-B4A8C31841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6988" y="4692650"/>
              <a:ext cx="92075" cy="82550"/>
            </a:xfrm>
            <a:custGeom>
              <a:avLst/>
              <a:gdLst>
                <a:gd name="T0" fmla="*/ 27 w 33"/>
                <a:gd name="T1" fmla="*/ 28 h 30"/>
                <a:gd name="T2" fmla="*/ 5 w 33"/>
                <a:gd name="T3" fmla="*/ 16 h 30"/>
                <a:gd name="T4" fmla="*/ 0 w 33"/>
                <a:gd name="T5" fmla="*/ 5 h 30"/>
                <a:gd name="T6" fmla="*/ 5 w 33"/>
                <a:gd name="T7" fmla="*/ 2 h 30"/>
                <a:gd name="T8" fmla="*/ 27 w 33"/>
                <a:gd name="T9" fmla="*/ 14 h 30"/>
                <a:gd name="T10" fmla="*/ 33 w 33"/>
                <a:gd name="T11" fmla="*/ 25 h 30"/>
                <a:gd name="T12" fmla="*/ 27 w 33"/>
                <a:gd name="T13" fmla="*/ 28 h 30"/>
                <a:gd name="T14" fmla="*/ 5 w 33"/>
                <a:gd name="T15" fmla="*/ 6 h 30"/>
                <a:gd name="T16" fmla="*/ 3 w 33"/>
                <a:gd name="T17" fmla="*/ 8 h 30"/>
                <a:gd name="T18" fmla="*/ 5 w 33"/>
                <a:gd name="T19" fmla="*/ 11 h 30"/>
                <a:gd name="T20" fmla="*/ 27 w 33"/>
                <a:gd name="T21" fmla="*/ 24 h 30"/>
                <a:gd name="T22" fmla="*/ 29 w 33"/>
                <a:gd name="T23" fmla="*/ 22 h 30"/>
                <a:gd name="T24" fmla="*/ 27 w 33"/>
                <a:gd name="T25" fmla="*/ 19 h 30"/>
                <a:gd name="T26" fmla="*/ 5 w 33"/>
                <a:gd name="T2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30">
                  <a:moveTo>
                    <a:pt x="27" y="28"/>
                  </a:moveTo>
                  <a:cubicBezTo>
                    <a:pt x="5" y="16"/>
                    <a:pt x="5" y="16"/>
                    <a:pt x="5" y="16"/>
                  </a:cubicBezTo>
                  <a:cubicBezTo>
                    <a:pt x="2" y="14"/>
                    <a:pt x="0" y="9"/>
                    <a:pt x="0" y="5"/>
                  </a:cubicBezTo>
                  <a:cubicBezTo>
                    <a:pt x="0" y="2"/>
                    <a:pt x="2" y="0"/>
                    <a:pt x="5" y="2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30" y="16"/>
                    <a:pt x="33" y="21"/>
                    <a:pt x="33" y="25"/>
                  </a:cubicBezTo>
                  <a:cubicBezTo>
                    <a:pt x="33" y="28"/>
                    <a:pt x="30" y="30"/>
                    <a:pt x="27" y="28"/>
                  </a:cubicBezTo>
                  <a:close/>
                  <a:moveTo>
                    <a:pt x="5" y="6"/>
                  </a:moveTo>
                  <a:cubicBezTo>
                    <a:pt x="4" y="6"/>
                    <a:pt x="3" y="6"/>
                    <a:pt x="3" y="8"/>
                  </a:cubicBezTo>
                  <a:cubicBezTo>
                    <a:pt x="3" y="9"/>
                    <a:pt x="4" y="11"/>
                    <a:pt x="5" y="11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8" y="24"/>
                    <a:pt x="29" y="24"/>
                    <a:pt x="29" y="22"/>
                  </a:cubicBezTo>
                  <a:cubicBezTo>
                    <a:pt x="29" y="21"/>
                    <a:pt x="28" y="19"/>
                    <a:pt x="27" y="19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1" name="Freeform 290">
              <a:extLst>
                <a:ext uri="{FF2B5EF4-FFF2-40B4-BE49-F238E27FC236}">
                  <a16:creationId xmlns:a16="http://schemas.microsoft.com/office/drawing/2014/main" id="{EE3F278D-F27D-46E2-AC9D-B7B8B8A0D3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6988" y="4667250"/>
              <a:ext cx="92075" cy="80963"/>
            </a:xfrm>
            <a:custGeom>
              <a:avLst/>
              <a:gdLst>
                <a:gd name="T0" fmla="*/ 27 w 33"/>
                <a:gd name="T1" fmla="*/ 28 h 29"/>
                <a:gd name="T2" fmla="*/ 5 w 33"/>
                <a:gd name="T3" fmla="*/ 15 h 29"/>
                <a:gd name="T4" fmla="*/ 0 w 33"/>
                <a:gd name="T5" fmla="*/ 5 h 29"/>
                <a:gd name="T6" fmla="*/ 5 w 33"/>
                <a:gd name="T7" fmla="*/ 2 h 29"/>
                <a:gd name="T8" fmla="*/ 27 w 33"/>
                <a:gd name="T9" fmla="*/ 14 h 29"/>
                <a:gd name="T10" fmla="*/ 33 w 33"/>
                <a:gd name="T11" fmla="*/ 24 h 29"/>
                <a:gd name="T12" fmla="*/ 27 w 33"/>
                <a:gd name="T13" fmla="*/ 28 h 29"/>
                <a:gd name="T14" fmla="*/ 5 w 33"/>
                <a:gd name="T15" fmla="*/ 6 h 29"/>
                <a:gd name="T16" fmla="*/ 3 w 33"/>
                <a:gd name="T17" fmla="*/ 7 h 29"/>
                <a:gd name="T18" fmla="*/ 5 w 33"/>
                <a:gd name="T19" fmla="*/ 11 h 29"/>
                <a:gd name="T20" fmla="*/ 27 w 33"/>
                <a:gd name="T21" fmla="*/ 23 h 29"/>
                <a:gd name="T22" fmla="*/ 29 w 33"/>
                <a:gd name="T23" fmla="*/ 22 h 29"/>
                <a:gd name="T24" fmla="*/ 27 w 33"/>
                <a:gd name="T25" fmla="*/ 18 h 29"/>
                <a:gd name="T26" fmla="*/ 5 w 33"/>
                <a:gd name="T27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29">
                  <a:moveTo>
                    <a:pt x="27" y="28"/>
                  </a:moveTo>
                  <a:cubicBezTo>
                    <a:pt x="5" y="15"/>
                    <a:pt x="5" y="15"/>
                    <a:pt x="5" y="15"/>
                  </a:cubicBezTo>
                  <a:cubicBezTo>
                    <a:pt x="2" y="13"/>
                    <a:pt x="0" y="9"/>
                    <a:pt x="0" y="5"/>
                  </a:cubicBezTo>
                  <a:cubicBezTo>
                    <a:pt x="0" y="1"/>
                    <a:pt x="2" y="0"/>
                    <a:pt x="5" y="2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30" y="16"/>
                    <a:pt x="33" y="20"/>
                    <a:pt x="33" y="24"/>
                  </a:cubicBezTo>
                  <a:cubicBezTo>
                    <a:pt x="33" y="28"/>
                    <a:pt x="30" y="29"/>
                    <a:pt x="27" y="28"/>
                  </a:cubicBezTo>
                  <a:close/>
                  <a:moveTo>
                    <a:pt x="5" y="6"/>
                  </a:moveTo>
                  <a:cubicBezTo>
                    <a:pt x="4" y="5"/>
                    <a:pt x="3" y="6"/>
                    <a:pt x="3" y="7"/>
                  </a:cubicBezTo>
                  <a:cubicBezTo>
                    <a:pt x="3" y="9"/>
                    <a:pt x="4" y="10"/>
                    <a:pt x="5" y="11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8" y="24"/>
                    <a:pt x="29" y="24"/>
                    <a:pt x="29" y="22"/>
                  </a:cubicBezTo>
                  <a:cubicBezTo>
                    <a:pt x="29" y="21"/>
                    <a:pt x="28" y="19"/>
                    <a:pt x="27" y="18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2" name="Freeform 291">
              <a:extLst>
                <a:ext uri="{FF2B5EF4-FFF2-40B4-BE49-F238E27FC236}">
                  <a16:creationId xmlns:a16="http://schemas.microsoft.com/office/drawing/2014/main" id="{6409AE85-680E-4FCB-B5D0-58F5E0E85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8100" y="4729163"/>
              <a:ext cx="66675" cy="53975"/>
            </a:xfrm>
            <a:custGeom>
              <a:avLst/>
              <a:gdLst>
                <a:gd name="T0" fmla="*/ 12 w 24"/>
                <a:gd name="T1" fmla="*/ 17 h 20"/>
                <a:gd name="T2" fmla="*/ 0 w 24"/>
                <a:gd name="T3" fmla="*/ 0 h 20"/>
                <a:gd name="T4" fmla="*/ 3 w 24"/>
                <a:gd name="T5" fmla="*/ 1 h 20"/>
                <a:gd name="T6" fmla="*/ 12 w 24"/>
                <a:gd name="T7" fmla="*/ 13 h 20"/>
                <a:gd name="T8" fmla="*/ 21 w 24"/>
                <a:gd name="T9" fmla="*/ 11 h 20"/>
                <a:gd name="T10" fmla="*/ 24 w 24"/>
                <a:gd name="T11" fmla="*/ 15 h 20"/>
                <a:gd name="T12" fmla="*/ 12 w 24"/>
                <a:gd name="T13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0">
                  <a:moveTo>
                    <a:pt x="12" y="17"/>
                  </a:moveTo>
                  <a:cubicBezTo>
                    <a:pt x="7" y="14"/>
                    <a:pt x="2" y="7"/>
                    <a:pt x="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6"/>
                    <a:pt x="8" y="11"/>
                    <a:pt x="12" y="13"/>
                  </a:cubicBezTo>
                  <a:cubicBezTo>
                    <a:pt x="16" y="15"/>
                    <a:pt x="20" y="15"/>
                    <a:pt x="21" y="11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9"/>
                    <a:pt x="18" y="20"/>
                    <a:pt x="12" y="17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3" name="Freeform 292">
              <a:extLst>
                <a:ext uri="{FF2B5EF4-FFF2-40B4-BE49-F238E27FC236}">
                  <a16:creationId xmlns:a16="http://schemas.microsoft.com/office/drawing/2014/main" id="{A9279C0F-1D79-454F-A47A-B2A94BFD9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3175" y="4510088"/>
              <a:ext cx="139700" cy="207963"/>
            </a:xfrm>
            <a:custGeom>
              <a:avLst/>
              <a:gdLst>
                <a:gd name="T0" fmla="*/ 15 w 51"/>
                <a:gd name="T1" fmla="*/ 61 h 75"/>
                <a:gd name="T2" fmla="*/ 12 w 51"/>
                <a:gd name="T3" fmla="*/ 59 h 75"/>
                <a:gd name="T4" fmla="*/ 8 w 51"/>
                <a:gd name="T5" fmla="*/ 49 h 75"/>
                <a:gd name="T6" fmla="*/ 0 w 51"/>
                <a:gd name="T7" fmla="*/ 23 h 75"/>
                <a:gd name="T8" fmla="*/ 25 w 51"/>
                <a:gd name="T9" fmla="*/ 8 h 75"/>
                <a:gd name="T10" fmla="*/ 51 w 51"/>
                <a:gd name="T11" fmla="*/ 52 h 75"/>
                <a:gd name="T12" fmla="*/ 42 w 51"/>
                <a:gd name="T13" fmla="*/ 69 h 75"/>
                <a:gd name="T14" fmla="*/ 42 w 51"/>
                <a:gd name="T15" fmla="*/ 69 h 75"/>
                <a:gd name="T16" fmla="*/ 39 w 51"/>
                <a:gd name="T17" fmla="*/ 75 h 75"/>
                <a:gd name="T18" fmla="*/ 35 w 51"/>
                <a:gd name="T19" fmla="*/ 73 h 75"/>
                <a:gd name="T20" fmla="*/ 40 w 51"/>
                <a:gd name="T21" fmla="*/ 64 h 75"/>
                <a:gd name="T22" fmla="*/ 40 w 51"/>
                <a:gd name="T23" fmla="*/ 65 h 75"/>
                <a:gd name="T24" fmla="*/ 40 w 51"/>
                <a:gd name="T25" fmla="*/ 64 h 75"/>
                <a:gd name="T26" fmla="*/ 47 w 51"/>
                <a:gd name="T27" fmla="*/ 50 h 75"/>
                <a:gd name="T28" fmla="*/ 25 w 51"/>
                <a:gd name="T29" fmla="*/ 12 h 75"/>
                <a:gd name="T30" fmla="*/ 3 w 51"/>
                <a:gd name="T31" fmla="*/ 25 h 75"/>
                <a:gd name="T32" fmla="*/ 11 w 51"/>
                <a:gd name="T33" fmla="*/ 48 h 75"/>
                <a:gd name="T34" fmla="*/ 15 w 51"/>
                <a:gd name="T35" fmla="*/ 6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75">
                  <a:moveTo>
                    <a:pt x="15" y="61"/>
                  </a:moveTo>
                  <a:cubicBezTo>
                    <a:pt x="12" y="59"/>
                    <a:pt x="12" y="59"/>
                    <a:pt x="12" y="59"/>
                  </a:cubicBezTo>
                  <a:cubicBezTo>
                    <a:pt x="12" y="57"/>
                    <a:pt x="11" y="53"/>
                    <a:pt x="8" y="49"/>
                  </a:cubicBezTo>
                  <a:cubicBezTo>
                    <a:pt x="3" y="41"/>
                    <a:pt x="0" y="31"/>
                    <a:pt x="0" y="23"/>
                  </a:cubicBezTo>
                  <a:cubicBezTo>
                    <a:pt x="0" y="6"/>
                    <a:pt x="11" y="0"/>
                    <a:pt x="25" y="8"/>
                  </a:cubicBezTo>
                  <a:cubicBezTo>
                    <a:pt x="39" y="16"/>
                    <a:pt x="51" y="36"/>
                    <a:pt x="51" y="52"/>
                  </a:cubicBezTo>
                  <a:cubicBezTo>
                    <a:pt x="51" y="60"/>
                    <a:pt x="48" y="66"/>
                    <a:pt x="42" y="69"/>
                  </a:cubicBezTo>
                  <a:cubicBezTo>
                    <a:pt x="42" y="69"/>
                    <a:pt x="42" y="69"/>
                    <a:pt x="42" y="69"/>
                  </a:cubicBezTo>
                  <a:cubicBezTo>
                    <a:pt x="40" y="70"/>
                    <a:pt x="39" y="72"/>
                    <a:pt x="39" y="75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69"/>
                    <a:pt x="36" y="66"/>
                    <a:pt x="40" y="64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4" y="62"/>
                    <a:pt x="47" y="57"/>
                    <a:pt x="47" y="50"/>
                  </a:cubicBezTo>
                  <a:cubicBezTo>
                    <a:pt x="47" y="36"/>
                    <a:pt x="37" y="19"/>
                    <a:pt x="25" y="12"/>
                  </a:cubicBezTo>
                  <a:cubicBezTo>
                    <a:pt x="13" y="5"/>
                    <a:pt x="3" y="11"/>
                    <a:pt x="3" y="25"/>
                  </a:cubicBezTo>
                  <a:cubicBezTo>
                    <a:pt x="3" y="32"/>
                    <a:pt x="6" y="40"/>
                    <a:pt x="11" y="48"/>
                  </a:cubicBezTo>
                  <a:cubicBezTo>
                    <a:pt x="14" y="53"/>
                    <a:pt x="15" y="58"/>
                    <a:pt x="15" y="61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4" name="Freeform 293">
              <a:extLst>
                <a:ext uri="{FF2B5EF4-FFF2-40B4-BE49-F238E27FC236}">
                  <a16:creationId xmlns:a16="http://schemas.microsoft.com/office/drawing/2014/main" id="{CCC354EA-7C97-4C5F-9BC4-5E5FB642A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9213" y="4610100"/>
              <a:ext cx="44450" cy="93663"/>
            </a:xfrm>
            <a:custGeom>
              <a:avLst/>
              <a:gdLst>
                <a:gd name="T0" fmla="*/ 13 w 16"/>
                <a:gd name="T1" fmla="*/ 34 h 34"/>
                <a:gd name="T2" fmla="*/ 9 w 16"/>
                <a:gd name="T3" fmla="*/ 31 h 34"/>
                <a:gd name="T4" fmla="*/ 12 w 16"/>
                <a:gd name="T5" fmla="*/ 13 h 34"/>
                <a:gd name="T6" fmla="*/ 11 w 16"/>
                <a:gd name="T7" fmla="*/ 13 h 34"/>
                <a:gd name="T8" fmla="*/ 8 w 16"/>
                <a:gd name="T9" fmla="*/ 9 h 34"/>
                <a:gd name="T10" fmla="*/ 6 w 16"/>
                <a:gd name="T11" fmla="*/ 9 h 34"/>
                <a:gd name="T12" fmla="*/ 4 w 16"/>
                <a:gd name="T13" fmla="*/ 8 h 34"/>
                <a:gd name="T14" fmla="*/ 7 w 16"/>
                <a:gd name="T15" fmla="*/ 30 h 34"/>
                <a:gd name="T16" fmla="*/ 3 w 16"/>
                <a:gd name="T17" fmla="*/ 29 h 34"/>
                <a:gd name="T18" fmla="*/ 0 w 16"/>
                <a:gd name="T19" fmla="*/ 2 h 34"/>
                <a:gd name="T20" fmla="*/ 1 w 16"/>
                <a:gd name="T21" fmla="*/ 0 h 34"/>
                <a:gd name="T22" fmla="*/ 3 w 16"/>
                <a:gd name="T23" fmla="*/ 2 h 34"/>
                <a:gd name="T24" fmla="*/ 3 w 16"/>
                <a:gd name="T25" fmla="*/ 2 h 34"/>
                <a:gd name="T26" fmla="*/ 5 w 16"/>
                <a:gd name="T27" fmla="*/ 5 h 34"/>
                <a:gd name="T28" fmla="*/ 6 w 16"/>
                <a:gd name="T29" fmla="*/ 5 h 34"/>
                <a:gd name="T30" fmla="*/ 8 w 16"/>
                <a:gd name="T31" fmla="*/ 4 h 34"/>
                <a:gd name="T32" fmla="*/ 10 w 16"/>
                <a:gd name="T33" fmla="*/ 6 h 34"/>
                <a:gd name="T34" fmla="*/ 11 w 16"/>
                <a:gd name="T35" fmla="*/ 8 h 34"/>
                <a:gd name="T36" fmla="*/ 13 w 16"/>
                <a:gd name="T37" fmla="*/ 8 h 34"/>
                <a:gd name="T38" fmla="*/ 15 w 16"/>
                <a:gd name="T39" fmla="*/ 8 h 34"/>
                <a:gd name="T40" fmla="*/ 16 w 16"/>
                <a:gd name="T41" fmla="*/ 11 h 34"/>
                <a:gd name="T42" fmla="*/ 13 w 16"/>
                <a:gd name="T4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34">
                  <a:moveTo>
                    <a:pt x="13" y="34"/>
                  </a:moveTo>
                  <a:cubicBezTo>
                    <a:pt x="9" y="31"/>
                    <a:pt x="9" y="31"/>
                    <a:pt x="9" y="31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0" y="12"/>
                    <a:pt x="9" y="11"/>
                    <a:pt x="8" y="9"/>
                  </a:cubicBezTo>
                  <a:cubicBezTo>
                    <a:pt x="7" y="10"/>
                    <a:pt x="7" y="9"/>
                    <a:pt x="6" y="9"/>
                  </a:cubicBezTo>
                  <a:cubicBezTo>
                    <a:pt x="5" y="9"/>
                    <a:pt x="5" y="9"/>
                    <a:pt x="4" y="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4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4"/>
                    <a:pt x="7" y="4"/>
                    <a:pt x="8" y="4"/>
                  </a:cubicBezTo>
                  <a:cubicBezTo>
                    <a:pt x="9" y="4"/>
                    <a:pt x="10" y="5"/>
                    <a:pt x="10" y="6"/>
                  </a:cubicBezTo>
                  <a:cubicBezTo>
                    <a:pt x="10" y="7"/>
                    <a:pt x="10" y="8"/>
                    <a:pt x="11" y="8"/>
                  </a:cubicBezTo>
                  <a:cubicBezTo>
                    <a:pt x="12" y="8"/>
                    <a:pt x="12" y="8"/>
                    <a:pt x="13" y="8"/>
                  </a:cubicBezTo>
                  <a:cubicBezTo>
                    <a:pt x="13" y="7"/>
                    <a:pt x="14" y="7"/>
                    <a:pt x="15" y="8"/>
                  </a:cubicBezTo>
                  <a:cubicBezTo>
                    <a:pt x="16" y="9"/>
                    <a:pt x="16" y="10"/>
                    <a:pt x="16" y="11"/>
                  </a:cubicBezTo>
                  <a:lnTo>
                    <a:pt x="13" y="34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5" name="Freeform 294">
              <a:extLst>
                <a:ext uri="{FF2B5EF4-FFF2-40B4-BE49-F238E27FC236}">
                  <a16:creationId xmlns:a16="http://schemas.microsoft.com/office/drawing/2014/main" id="{77354306-A73F-42F5-B7E1-4C1B4042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4613" y="4559300"/>
              <a:ext cx="44450" cy="63500"/>
            </a:xfrm>
            <a:custGeom>
              <a:avLst/>
              <a:gdLst>
                <a:gd name="T0" fmla="*/ 14 w 16"/>
                <a:gd name="T1" fmla="*/ 23 h 23"/>
                <a:gd name="T2" fmla="*/ 12 w 16"/>
                <a:gd name="T3" fmla="*/ 21 h 23"/>
                <a:gd name="T4" fmla="*/ 2 w 16"/>
                <a:gd name="T5" fmla="*/ 5 h 23"/>
                <a:gd name="T6" fmla="*/ 1 w 16"/>
                <a:gd name="T7" fmla="*/ 1 h 23"/>
                <a:gd name="T8" fmla="*/ 3 w 16"/>
                <a:gd name="T9" fmla="*/ 1 h 23"/>
                <a:gd name="T10" fmla="*/ 16 w 16"/>
                <a:gd name="T11" fmla="*/ 21 h 23"/>
                <a:gd name="T12" fmla="*/ 14 w 16"/>
                <a:gd name="T13" fmla="*/ 23 h 23"/>
                <a:gd name="T14" fmla="*/ 14 w 16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3">
                  <a:moveTo>
                    <a:pt x="14" y="23"/>
                  </a:moveTo>
                  <a:cubicBezTo>
                    <a:pt x="13" y="23"/>
                    <a:pt x="12" y="22"/>
                    <a:pt x="12" y="21"/>
                  </a:cubicBezTo>
                  <a:cubicBezTo>
                    <a:pt x="11" y="15"/>
                    <a:pt x="7" y="9"/>
                    <a:pt x="2" y="5"/>
                  </a:cubicBezTo>
                  <a:cubicBezTo>
                    <a:pt x="1" y="4"/>
                    <a:pt x="0" y="2"/>
                    <a:pt x="1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10" y="7"/>
                    <a:pt x="14" y="14"/>
                    <a:pt x="16" y="21"/>
                  </a:cubicBezTo>
                  <a:cubicBezTo>
                    <a:pt x="16" y="23"/>
                    <a:pt x="15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6" name="Freeform 295">
              <a:extLst>
                <a:ext uri="{FF2B5EF4-FFF2-40B4-BE49-F238E27FC236}">
                  <a16:creationId xmlns:a16="http://schemas.microsoft.com/office/drawing/2014/main" id="{A12D9C37-FDCF-4D3C-AA88-DEFED5CB6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0788" y="4546600"/>
              <a:ext cx="38100" cy="33338"/>
            </a:xfrm>
            <a:custGeom>
              <a:avLst/>
              <a:gdLst>
                <a:gd name="T0" fmla="*/ 12 w 14"/>
                <a:gd name="T1" fmla="*/ 11 h 12"/>
                <a:gd name="T2" fmla="*/ 1 w 14"/>
                <a:gd name="T3" fmla="*/ 5 h 12"/>
                <a:gd name="T4" fmla="*/ 0 w 14"/>
                <a:gd name="T5" fmla="*/ 2 h 12"/>
                <a:gd name="T6" fmla="*/ 1 w 14"/>
                <a:gd name="T7" fmla="*/ 1 h 12"/>
                <a:gd name="T8" fmla="*/ 12 w 14"/>
                <a:gd name="T9" fmla="*/ 7 h 12"/>
                <a:gd name="T10" fmla="*/ 14 w 14"/>
                <a:gd name="T11" fmla="*/ 10 h 12"/>
                <a:gd name="T12" fmla="*/ 12 w 14"/>
                <a:gd name="T1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2">
                  <a:moveTo>
                    <a:pt x="12" y="11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8"/>
                    <a:pt x="14" y="9"/>
                    <a:pt x="14" y="10"/>
                  </a:cubicBezTo>
                  <a:cubicBezTo>
                    <a:pt x="14" y="11"/>
                    <a:pt x="13" y="12"/>
                    <a:pt x="12" y="11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7" name="Freeform 296">
              <a:extLst>
                <a:ext uri="{FF2B5EF4-FFF2-40B4-BE49-F238E27FC236}">
                  <a16:creationId xmlns:a16="http://schemas.microsoft.com/office/drawing/2014/main" id="{B70937C4-DCDF-452A-B6CE-8C15DF5B8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3988" y="4665663"/>
              <a:ext cx="41275" cy="31750"/>
            </a:xfrm>
            <a:custGeom>
              <a:avLst/>
              <a:gdLst>
                <a:gd name="T0" fmla="*/ 13 w 15"/>
                <a:gd name="T1" fmla="*/ 11 h 12"/>
                <a:gd name="T2" fmla="*/ 2 w 15"/>
                <a:gd name="T3" fmla="*/ 5 h 12"/>
                <a:gd name="T4" fmla="*/ 0 w 15"/>
                <a:gd name="T5" fmla="*/ 2 h 12"/>
                <a:gd name="T6" fmla="*/ 2 w 15"/>
                <a:gd name="T7" fmla="*/ 1 h 12"/>
                <a:gd name="T8" fmla="*/ 13 w 15"/>
                <a:gd name="T9" fmla="*/ 7 h 12"/>
                <a:gd name="T10" fmla="*/ 15 w 15"/>
                <a:gd name="T11" fmla="*/ 10 h 12"/>
                <a:gd name="T12" fmla="*/ 13 w 15"/>
                <a:gd name="T1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2">
                  <a:moveTo>
                    <a:pt x="13" y="1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5" y="9"/>
                    <a:pt x="15" y="10"/>
                  </a:cubicBezTo>
                  <a:cubicBezTo>
                    <a:pt x="15" y="11"/>
                    <a:pt x="14" y="12"/>
                    <a:pt x="13" y="11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8" name="Freeform 297">
              <a:extLst>
                <a:ext uri="{FF2B5EF4-FFF2-40B4-BE49-F238E27FC236}">
                  <a16:creationId xmlns:a16="http://schemas.microsoft.com/office/drawing/2014/main" id="{C57148CC-E7EB-48FE-AD77-9485D41A6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0175" y="4559300"/>
              <a:ext cx="42863" cy="33338"/>
            </a:xfrm>
            <a:custGeom>
              <a:avLst/>
              <a:gdLst>
                <a:gd name="T0" fmla="*/ 2 w 16"/>
                <a:gd name="T1" fmla="*/ 12 h 12"/>
                <a:gd name="T2" fmla="*/ 0 w 16"/>
                <a:gd name="T3" fmla="*/ 10 h 12"/>
                <a:gd name="T4" fmla="*/ 0 w 16"/>
                <a:gd name="T5" fmla="*/ 7 h 12"/>
                <a:gd name="T6" fmla="*/ 13 w 16"/>
                <a:gd name="T7" fmla="*/ 0 h 12"/>
                <a:gd name="T8" fmla="*/ 16 w 16"/>
                <a:gd name="T9" fmla="*/ 1 h 12"/>
                <a:gd name="T10" fmla="*/ 16 w 16"/>
                <a:gd name="T11" fmla="*/ 4 h 12"/>
                <a:gd name="T12" fmla="*/ 3 w 16"/>
                <a:gd name="T13" fmla="*/ 12 h 12"/>
                <a:gd name="T14" fmla="*/ 2 w 16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2">
                  <a:moveTo>
                    <a:pt x="2" y="12"/>
                  </a:moveTo>
                  <a:cubicBezTo>
                    <a:pt x="1" y="11"/>
                    <a:pt x="1" y="11"/>
                    <a:pt x="0" y="10"/>
                  </a:cubicBezTo>
                  <a:cubicBezTo>
                    <a:pt x="0" y="9"/>
                    <a:pt x="0" y="8"/>
                    <a:pt x="0" y="7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5" y="0"/>
                    <a:pt x="16" y="1"/>
                  </a:cubicBezTo>
                  <a:cubicBezTo>
                    <a:pt x="16" y="3"/>
                    <a:pt x="16" y="4"/>
                    <a:pt x="16" y="4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2"/>
                    <a:pt x="2" y="12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9" name="Freeform 298">
              <a:extLst>
                <a:ext uri="{FF2B5EF4-FFF2-40B4-BE49-F238E27FC236}">
                  <a16:creationId xmlns:a16="http://schemas.microsoft.com/office/drawing/2014/main" id="{F2623611-E6BB-4251-ADE1-E2080266C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6675" y="4476750"/>
              <a:ext cx="11113" cy="52388"/>
            </a:xfrm>
            <a:custGeom>
              <a:avLst/>
              <a:gdLst>
                <a:gd name="T0" fmla="*/ 2 w 4"/>
                <a:gd name="T1" fmla="*/ 18 h 19"/>
                <a:gd name="T2" fmla="*/ 0 w 4"/>
                <a:gd name="T3" fmla="*/ 15 h 19"/>
                <a:gd name="T4" fmla="*/ 0 w 4"/>
                <a:gd name="T5" fmla="*/ 2 h 19"/>
                <a:gd name="T6" fmla="*/ 2 w 4"/>
                <a:gd name="T7" fmla="*/ 1 h 19"/>
                <a:gd name="T8" fmla="*/ 4 w 4"/>
                <a:gd name="T9" fmla="*/ 4 h 19"/>
                <a:gd name="T10" fmla="*/ 4 w 4"/>
                <a:gd name="T11" fmla="*/ 17 h 19"/>
                <a:gd name="T12" fmla="*/ 2 w 4"/>
                <a:gd name="T13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9">
                  <a:moveTo>
                    <a:pt x="2" y="18"/>
                  </a:moveTo>
                  <a:cubicBezTo>
                    <a:pt x="1" y="17"/>
                    <a:pt x="0" y="16"/>
                    <a:pt x="0" y="1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3" y="2"/>
                    <a:pt x="4" y="3"/>
                    <a:pt x="4" y="4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8"/>
                    <a:pt x="3" y="19"/>
                    <a:pt x="2" y="18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0" name="Freeform 299">
              <a:extLst>
                <a:ext uri="{FF2B5EF4-FFF2-40B4-BE49-F238E27FC236}">
                  <a16:creationId xmlns:a16="http://schemas.microsoft.com/office/drawing/2014/main" id="{12434323-CCD9-4F27-9637-AE4A3E864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838" y="4446588"/>
              <a:ext cx="46038" cy="74613"/>
            </a:xfrm>
            <a:custGeom>
              <a:avLst/>
              <a:gdLst>
                <a:gd name="T0" fmla="*/ 15 w 17"/>
                <a:gd name="T1" fmla="*/ 27 h 27"/>
                <a:gd name="T2" fmla="*/ 13 w 17"/>
                <a:gd name="T3" fmla="*/ 25 h 27"/>
                <a:gd name="T4" fmla="*/ 1 w 17"/>
                <a:gd name="T5" fmla="*/ 3 h 27"/>
                <a:gd name="T6" fmla="*/ 1 w 17"/>
                <a:gd name="T7" fmla="*/ 0 h 27"/>
                <a:gd name="T8" fmla="*/ 3 w 17"/>
                <a:gd name="T9" fmla="*/ 2 h 27"/>
                <a:gd name="T10" fmla="*/ 16 w 17"/>
                <a:gd name="T11" fmla="*/ 24 h 27"/>
                <a:gd name="T12" fmla="*/ 16 w 17"/>
                <a:gd name="T13" fmla="*/ 27 h 27"/>
                <a:gd name="T14" fmla="*/ 15 w 17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27">
                  <a:moveTo>
                    <a:pt x="15" y="27"/>
                  </a:moveTo>
                  <a:cubicBezTo>
                    <a:pt x="14" y="26"/>
                    <a:pt x="14" y="26"/>
                    <a:pt x="13" y="25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1"/>
                    <a:pt x="3" y="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7" y="25"/>
                    <a:pt x="17" y="26"/>
                    <a:pt x="16" y="27"/>
                  </a:cubicBezTo>
                  <a:cubicBezTo>
                    <a:pt x="16" y="27"/>
                    <a:pt x="15" y="27"/>
                    <a:pt x="15" y="27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80" name="Group 379">
            <a:extLst>
              <a:ext uri="{FF2B5EF4-FFF2-40B4-BE49-F238E27FC236}">
                <a16:creationId xmlns:a16="http://schemas.microsoft.com/office/drawing/2014/main" id="{6B3C7F14-5FE8-4751-AF19-81F21D4103B5}"/>
              </a:ext>
            </a:extLst>
          </p:cNvPr>
          <p:cNvGrpSpPr/>
          <p:nvPr/>
        </p:nvGrpSpPr>
        <p:grpSpPr>
          <a:xfrm>
            <a:off x="2940624" y="3832911"/>
            <a:ext cx="247312" cy="346619"/>
            <a:chOff x="7658100" y="7562850"/>
            <a:chExt cx="411163" cy="576263"/>
          </a:xfrm>
        </p:grpSpPr>
        <p:sp>
          <p:nvSpPr>
            <p:cNvPr id="109" name="Freeform 308">
              <a:extLst>
                <a:ext uri="{FF2B5EF4-FFF2-40B4-BE49-F238E27FC236}">
                  <a16:creationId xmlns:a16="http://schemas.microsoft.com/office/drawing/2014/main" id="{4E079DBF-14B2-4487-B9C6-86699BC53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4775" y="7562850"/>
              <a:ext cx="344488" cy="563563"/>
            </a:xfrm>
            <a:custGeom>
              <a:avLst/>
              <a:gdLst>
                <a:gd name="T0" fmla="*/ 101 w 125"/>
                <a:gd name="T1" fmla="*/ 196 h 204"/>
                <a:gd name="T2" fmla="*/ 24 w 125"/>
                <a:gd name="T3" fmla="*/ 152 h 204"/>
                <a:gd name="T4" fmla="*/ 0 w 125"/>
                <a:gd name="T5" fmla="*/ 105 h 204"/>
                <a:gd name="T6" fmla="*/ 0 w 125"/>
                <a:gd name="T7" fmla="*/ 26 h 204"/>
                <a:gd name="T8" fmla="*/ 24 w 125"/>
                <a:gd name="T9" fmla="*/ 7 h 204"/>
                <a:gd name="T10" fmla="*/ 101 w 125"/>
                <a:gd name="T11" fmla="*/ 51 h 204"/>
                <a:gd name="T12" fmla="*/ 125 w 125"/>
                <a:gd name="T13" fmla="*/ 98 h 204"/>
                <a:gd name="T14" fmla="*/ 125 w 125"/>
                <a:gd name="T15" fmla="*/ 177 h 204"/>
                <a:gd name="T16" fmla="*/ 101 w 125"/>
                <a:gd name="T17" fmla="*/ 19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204">
                  <a:moveTo>
                    <a:pt x="101" y="196"/>
                  </a:moveTo>
                  <a:cubicBezTo>
                    <a:pt x="24" y="152"/>
                    <a:pt x="24" y="152"/>
                    <a:pt x="24" y="152"/>
                  </a:cubicBezTo>
                  <a:cubicBezTo>
                    <a:pt x="11" y="144"/>
                    <a:pt x="0" y="123"/>
                    <a:pt x="0" y="105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8"/>
                    <a:pt x="11" y="0"/>
                    <a:pt x="24" y="7"/>
                  </a:cubicBezTo>
                  <a:cubicBezTo>
                    <a:pt x="101" y="51"/>
                    <a:pt x="101" y="51"/>
                    <a:pt x="101" y="51"/>
                  </a:cubicBezTo>
                  <a:cubicBezTo>
                    <a:pt x="114" y="59"/>
                    <a:pt x="125" y="80"/>
                    <a:pt x="125" y="98"/>
                  </a:cubicBezTo>
                  <a:cubicBezTo>
                    <a:pt x="125" y="177"/>
                    <a:pt x="125" y="177"/>
                    <a:pt x="125" y="177"/>
                  </a:cubicBezTo>
                  <a:cubicBezTo>
                    <a:pt x="125" y="195"/>
                    <a:pt x="114" y="204"/>
                    <a:pt x="101" y="196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0" name="Freeform 309">
              <a:extLst>
                <a:ext uri="{FF2B5EF4-FFF2-40B4-BE49-F238E27FC236}">
                  <a16:creationId xmlns:a16="http://schemas.microsoft.com/office/drawing/2014/main" id="{048349DE-A9C0-478D-81C4-C34D3DACD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8100" y="7573963"/>
              <a:ext cx="346075" cy="565150"/>
            </a:xfrm>
            <a:custGeom>
              <a:avLst/>
              <a:gdLst>
                <a:gd name="T0" fmla="*/ 101 w 125"/>
                <a:gd name="T1" fmla="*/ 197 h 205"/>
                <a:gd name="T2" fmla="*/ 24 w 125"/>
                <a:gd name="T3" fmla="*/ 153 h 205"/>
                <a:gd name="T4" fmla="*/ 0 w 125"/>
                <a:gd name="T5" fmla="*/ 106 h 205"/>
                <a:gd name="T6" fmla="*/ 0 w 125"/>
                <a:gd name="T7" fmla="*/ 27 h 205"/>
                <a:gd name="T8" fmla="*/ 24 w 125"/>
                <a:gd name="T9" fmla="*/ 8 h 205"/>
                <a:gd name="T10" fmla="*/ 101 w 125"/>
                <a:gd name="T11" fmla="*/ 52 h 205"/>
                <a:gd name="T12" fmla="*/ 125 w 125"/>
                <a:gd name="T13" fmla="*/ 99 h 205"/>
                <a:gd name="T14" fmla="*/ 125 w 125"/>
                <a:gd name="T15" fmla="*/ 178 h 205"/>
                <a:gd name="T16" fmla="*/ 101 w 125"/>
                <a:gd name="T17" fmla="*/ 19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205">
                  <a:moveTo>
                    <a:pt x="101" y="197"/>
                  </a:moveTo>
                  <a:cubicBezTo>
                    <a:pt x="24" y="153"/>
                    <a:pt x="24" y="153"/>
                    <a:pt x="24" y="153"/>
                  </a:cubicBezTo>
                  <a:cubicBezTo>
                    <a:pt x="11" y="145"/>
                    <a:pt x="0" y="124"/>
                    <a:pt x="0" y="10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9"/>
                    <a:pt x="11" y="0"/>
                    <a:pt x="24" y="8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14" y="60"/>
                    <a:pt x="125" y="81"/>
                    <a:pt x="125" y="99"/>
                  </a:cubicBezTo>
                  <a:cubicBezTo>
                    <a:pt x="125" y="178"/>
                    <a:pt x="125" y="178"/>
                    <a:pt x="125" y="178"/>
                  </a:cubicBezTo>
                  <a:cubicBezTo>
                    <a:pt x="125" y="196"/>
                    <a:pt x="114" y="205"/>
                    <a:pt x="101" y="197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1" name="Freeform 310">
              <a:extLst>
                <a:ext uri="{FF2B5EF4-FFF2-40B4-BE49-F238E27FC236}">
                  <a16:creationId xmlns:a16="http://schemas.microsoft.com/office/drawing/2014/main" id="{D6977AB5-1F8D-4BA0-ABEF-37D1566B7C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27950" y="7712075"/>
              <a:ext cx="195263" cy="292100"/>
            </a:xfrm>
            <a:custGeom>
              <a:avLst/>
              <a:gdLst>
                <a:gd name="T0" fmla="*/ 41 w 71"/>
                <a:gd name="T1" fmla="*/ 99 h 106"/>
                <a:gd name="T2" fmla="*/ 10 w 71"/>
                <a:gd name="T3" fmla="*/ 65 h 106"/>
                <a:gd name="T4" fmla="*/ 10 w 71"/>
                <a:gd name="T5" fmla="*/ 65 h 106"/>
                <a:gd name="T6" fmla="*/ 9 w 71"/>
                <a:gd name="T7" fmla="*/ 63 h 106"/>
                <a:gd name="T8" fmla="*/ 10 w 71"/>
                <a:gd name="T9" fmla="*/ 62 h 106"/>
                <a:gd name="T10" fmla="*/ 13 w 71"/>
                <a:gd name="T11" fmla="*/ 64 h 106"/>
                <a:gd name="T12" fmla="*/ 41 w 71"/>
                <a:gd name="T13" fmla="*/ 95 h 106"/>
                <a:gd name="T14" fmla="*/ 68 w 71"/>
                <a:gd name="T15" fmla="*/ 97 h 106"/>
                <a:gd name="T16" fmla="*/ 70 w 71"/>
                <a:gd name="T17" fmla="*/ 99 h 106"/>
                <a:gd name="T18" fmla="*/ 70 w 71"/>
                <a:gd name="T19" fmla="*/ 102 h 106"/>
                <a:gd name="T20" fmla="*/ 41 w 71"/>
                <a:gd name="T21" fmla="*/ 99 h 106"/>
                <a:gd name="T22" fmla="*/ 8 w 71"/>
                <a:gd name="T23" fmla="*/ 60 h 106"/>
                <a:gd name="T24" fmla="*/ 6 w 71"/>
                <a:gd name="T25" fmla="*/ 58 h 106"/>
                <a:gd name="T26" fmla="*/ 0 w 71"/>
                <a:gd name="T27" fmla="*/ 27 h 106"/>
                <a:gd name="T28" fmla="*/ 12 w 71"/>
                <a:gd name="T29" fmla="*/ 0 h 106"/>
                <a:gd name="T30" fmla="*/ 12 w 71"/>
                <a:gd name="T31" fmla="*/ 0 h 106"/>
                <a:gd name="T32" fmla="*/ 14 w 71"/>
                <a:gd name="T33" fmla="*/ 2 h 106"/>
                <a:gd name="T34" fmla="*/ 15 w 71"/>
                <a:gd name="T35" fmla="*/ 4 h 106"/>
                <a:gd name="T36" fmla="*/ 14 w 71"/>
                <a:gd name="T37" fmla="*/ 5 h 106"/>
                <a:gd name="T38" fmla="*/ 3 w 71"/>
                <a:gd name="T39" fmla="*/ 29 h 106"/>
                <a:gd name="T40" fmla="*/ 9 w 71"/>
                <a:gd name="T41" fmla="*/ 57 h 106"/>
                <a:gd name="T42" fmla="*/ 9 w 71"/>
                <a:gd name="T43" fmla="*/ 60 h 106"/>
                <a:gd name="T44" fmla="*/ 8 w 71"/>
                <a:gd name="T45" fmla="*/ 6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1" h="106">
                  <a:moveTo>
                    <a:pt x="41" y="99"/>
                  </a:moveTo>
                  <a:cubicBezTo>
                    <a:pt x="29" y="92"/>
                    <a:pt x="18" y="80"/>
                    <a:pt x="10" y="65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0" y="64"/>
                    <a:pt x="9" y="64"/>
                    <a:pt x="9" y="63"/>
                  </a:cubicBezTo>
                  <a:cubicBezTo>
                    <a:pt x="10" y="63"/>
                    <a:pt x="10" y="62"/>
                    <a:pt x="10" y="62"/>
                  </a:cubicBezTo>
                  <a:cubicBezTo>
                    <a:pt x="11" y="62"/>
                    <a:pt x="12" y="63"/>
                    <a:pt x="13" y="64"/>
                  </a:cubicBezTo>
                  <a:cubicBezTo>
                    <a:pt x="20" y="77"/>
                    <a:pt x="30" y="89"/>
                    <a:pt x="41" y="95"/>
                  </a:cubicBezTo>
                  <a:cubicBezTo>
                    <a:pt x="51" y="101"/>
                    <a:pt x="61" y="102"/>
                    <a:pt x="68" y="97"/>
                  </a:cubicBezTo>
                  <a:cubicBezTo>
                    <a:pt x="68" y="97"/>
                    <a:pt x="70" y="98"/>
                    <a:pt x="70" y="99"/>
                  </a:cubicBezTo>
                  <a:cubicBezTo>
                    <a:pt x="71" y="100"/>
                    <a:pt x="71" y="101"/>
                    <a:pt x="70" y="102"/>
                  </a:cubicBezTo>
                  <a:cubicBezTo>
                    <a:pt x="62" y="106"/>
                    <a:pt x="52" y="105"/>
                    <a:pt x="41" y="99"/>
                  </a:cubicBezTo>
                  <a:close/>
                  <a:moveTo>
                    <a:pt x="8" y="60"/>
                  </a:moveTo>
                  <a:cubicBezTo>
                    <a:pt x="7" y="59"/>
                    <a:pt x="7" y="59"/>
                    <a:pt x="6" y="58"/>
                  </a:cubicBezTo>
                  <a:cubicBezTo>
                    <a:pt x="2" y="47"/>
                    <a:pt x="0" y="37"/>
                    <a:pt x="0" y="27"/>
                  </a:cubicBezTo>
                  <a:cubicBezTo>
                    <a:pt x="0" y="15"/>
                    <a:pt x="4" y="5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4" y="1"/>
                    <a:pt x="14" y="2"/>
                  </a:cubicBezTo>
                  <a:cubicBezTo>
                    <a:pt x="15" y="3"/>
                    <a:pt x="15" y="3"/>
                    <a:pt x="15" y="4"/>
                  </a:cubicBezTo>
                  <a:cubicBezTo>
                    <a:pt x="15" y="4"/>
                    <a:pt x="15" y="5"/>
                    <a:pt x="14" y="5"/>
                  </a:cubicBezTo>
                  <a:cubicBezTo>
                    <a:pt x="7" y="9"/>
                    <a:pt x="3" y="18"/>
                    <a:pt x="3" y="29"/>
                  </a:cubicBezTo>
                  <a:cubicBezTo>
                    <a:pt x="3" y="38"/>
                    <a:pt x="5" y="48"/>
                    <a:pt x="9" y="57"/>
                  </a:cubicBezTo>
                  <a:cubicBezTo>
                    <a:pt x="10" y="58"/>
                    <a:pt x="10" y="60"/>
                    <a:pt x="9" y="60"/>
                  </a:cubicBezTo>
                  <a:cubicBezTo>
                    <a:pt x="9" y="60"/>
                    <a:pt x="8" y="60"/>
                    <a:pt x="8" y="6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2" name="Freeform 311">
              <a:extLst>
                <a:ext uri="{FF2B5EF4-FFF2-40B4-BE49-F238E27FC236}">
                  <a16:creationId xmlns:a16="http://schemas.microsoft.com/office/drawing/2014/main" id="{5A8107F4-9E4A-4B10-842E-8C7892D91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8113" y="7712075"/>
              <a:ext cx="165100" cy="280988"/>
            </a:xfrm>
            <a:custGeom>
              <a:avLst/>
              <a:gdLst>
                <a:gd name="T0" fmla="*/ 58 w 60"/>
                <a:gd name="T1" fmla="*/ 102 h 102"/>
                <a:gd name="T2" fmla="*/ 57 w 60"/>
                <a:gd name="T3" fmla="*/ 100 h 102"/>
                <a:gd name="T4" fmla="*/ 43 w 60"/>
                <a:gd name="T5" fmla="*/ 77 h 102"/>
                <a:gd name="T6" fmla="*/ 43 w 60"/>
                <a:gd name="T7" fmla="*/ 74 h 102"/>
                <a:gd name="T8" fmla="*/ 45 w 60"/>
                <a:gd name="T9" fmla="*/ 75 h 102"/>
                <a:gd name="T10" fmla="*/ 59 w 60"/>
                <a:gd name="T11" fmla="*/ 99 h 102"/>
                <a:gd name="T12" fmla="*/ 60 w 60"/>
                <a:gd name="T13" fmla="*/ 101 h 102"/>
                <a:gd name="T14" fmla="*/ 59 w 60"/>
                <a:gd name="T15" fmla="*/ 102 h 102"/>
                <a:gd name="T16" fmla="*/ 58 w 60"/>
                <a:gd name="T17" fmla="*/ 102 h 102"/>
                <a:gd name="T18" fmla="*/ 40 w 60"/>
                <a:gd name="T19" fmla="*/ 71 h 102"/>
                <a:gd name="T20" fmla="*/ 39 w 60"/>
                <a:gd name="T21" fmla="*/ 70 h 102"/>
                <a:gd name="T22" fmla="*/ 1 w 60"/>
                <a:gd name="T23" fmla="*/ 3 h 102"/>
                <a:gd name="T24" fmla="*/ 0 w 60"/>
                <a:gd name="T25" fmla="*/ 2 h 102"/>
                <a:gd name="T26" fmla="*/ 1 w 60"/>
                <a:gd name="T27" fmla="*/ 0 h 102"/>
                <a:gd name="T28" fmla="*/ 3 w 60"/>
                <a:gd name="T29" fmla="*/ 2 h 102"/>
                <a:gd name="T30" fmla="*/ 42 w 60"/>
                <a:gd name="T31" fmla="*/ 68 h 102"/>
                <a:gd name="T32" fmla="*/ 42 w 60"/>
                <a:gd name="T33" fmla="*/ 71 h 102"/>
                <a:gd name="T34" fmla="*/ 40 w 60"/>
                <a:gd name="T35" fmla="*/ 7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" h="102">
                  <a:moveTo>
                    <a:pt x="58" y="102"/>
                  </a:moveTo>
                  <a:cubicBezTo>
                    <a:pt x="57" y="101"/>
                    <a:pt x="57" y="101"/>
                    <a:pt x="57" y="100"/>
                  </a:cubicBezTo>
                  <a:cubicBezTo>
                    <a:pt x="43" y="77"/>
                    <a:pt x="43" y="77"/>
                    <a:pt x="43" y="77"/>
                  </a:cubicBezTo>
                  <a:cubicBezTo>
                    <a:pt x="42" y="75"/>
                    <a:pt x="42" y="74"/>
                    <a:pt x="43" y="74"/>
                  </a:cubicBezTo>
                  <a:cubicBezTo>
                    <a:pt x="44" y="73"/>
                    <a:pt x="45" y="74"/>
                    <a:pt x="45" y="75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100"/>
                    <a:pt x="60" y="100"/>
                    <a:pt x="60" y="101"/>
                  </a:cubicBezTo>
                  <a:cubicBezTo>
                    <a:pt x="60" y="101"/>
                    <a:pt x="60" y="102"/>
                    <a:pt x="59" y="102"/>
                  </a:cubicBezTo>
                  <a:cubicBezTo>
                    <a:pt x="59" y="102"/>
                    <a:pt x="58" y="102"/>
                    <a:pt x="58" y="102"/>
                  </a:cubicBezTo>
                  <a:close/>
                  <a:moveTo>
                    <a:pt x="40" y="71"/>
                  </a:moveTo>
                  <a:cubicBezTo>
                    <a:pt x="40" y="71"/>
                    <a:pt x="39" y="71"/>
                    <a:pt x="39" y="7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3" y="1"/>
                    <a:pt x="3" y="2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2" y="70"/>
                    <a:pt x="42" y="71"/>
                    <a:pt x="42" y="71"/>
                  </a:cubicBezTo>
                  <a:cubicBezTo>
                    <a:pt x="41" y="72"/>
                    <a:pt x="41" y="72"/>
                    <a:pt x="40" y="71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3" name="Freeform 312">
              <a:extLst>
                <a:ext uri="{FF2B5EF4-FFF2-40B4-BE49-F238E27FC236}">
                  <a16:creationId xmlns:a16="http://schemas.microsoft.com/office/drawing/2014/main" id="{1931D7DB-322E-4103-86FA-B8D44135E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4313" y="7839075"/>
              <a:ext cx="22225" cy="22225"/>
            </a:xfrm>
            <a:custGeom>
              <a:avLst/>
              <a:gdLst>
                <a:gd name="T0" fmla="*/ 2 w 8"/>
                <a:gd name="T1" fmla="*/ 7 h 8"/>
                <a:gd name="T2" fmla="*/ 1 w 8"/>
                <a:gd name="T3" fmla="*/ 6 h 8"/>
                <a:gd name="T4" fmla="*/ 1 w 8"/>
                <a:gd name="T5" fmla="*/ 3 h 8"/>
                <a:gd name="T6" fmla="*/ 5 w 8"/>
                <a:gd name="T7" fmla="*/ 0 h 8"/>
                <a:gd name="T8" fmla="*/ 7 w 8"/>
                <a:gd name="T9" fmla="*/ 2 h 8"/>
                <a:gd name="T10" fmla="*/ 7 w 8"/>
                <a:gd name="T11" fmla="*/ 5 h 8"/>
                <a:gd name="T12" fmla="*/ 3 w 8"/>
                <a:gd name="T13" fmla="*/ 7 h 8"/>
                <a:gd name="T14" fmla="*/ 2 w 8"/>
                <a:gd name="T1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2" y="7"/>
                  </a:moveTo>
                  <a:cubicBezTo>
                    <a:pt x="1" y="7"/>
                    <a:pt x="1" y="6"/>
                    <a:pt x="1" y="6"/>
                  </a:cubicBezTo>
                  <a:cubicBezTo>
                    <a:pt x="0" y="5"/>
                    <a:pt x="0" y="3"/>
                    <a:pt x="1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1"/>
                    <a:pt x="7" y="2"/>
                  </a:cubicBezTo>
                  <a:cubicBezTo>
                    <a:pt x="8" y="3"/>
                    <a:pt x="8" y="4"/>
                    <a:pt x="7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2" y="8"/>
                    <a:pt x="2" y="7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4" name="Freeform 313">
              <a:extLst>
                <a:ext uri="{FF2B5EF4-FFF2-40B4-BE49-F238E27FC236}">
                  <a16:creationId xmlns:a16="http://schemas.microsoft.com/office/drawing/2014/main" id="{BB0C1DCC-5D74-4B3B-8FDB-FCC07076E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663" y="7797800"/>
              <a:ext cx="49213" cy="79375"/>
            </a:xfrm>
            <a:custGeom>
              <a:avLst/>
              <a:gdLst>
                <a:gd name="T0" fmla="*/ 16 w 18"/>
                <a:gd name="T1" fmla="*/ 29 h 29"/>
                <a:gd name="T2" fmla="*/ 14 w 18"/>
                <a:gd name="T3" fmla="*/ 26 h 29"/>
                <a:gd name="T4" fmla="*/ 2 w 18"/>
                <a:gd name="T5" fmla="*/ 5 h 29"/>
                <a:gd name="T6" fmla="*/ 2 w 18"/>
                <a:gd name="T7" fmla="*/ 5 h 29"/>
                <a:gd name="T8" fmla="*/ 0 w 18"/>
                <a:gd name="T9" fmla="*/ 2 h 29"/>
                <a:gd name="T10" fmla="*/ 2 w 18"/>
                <a:gd name="T11" fmla="*/ 1 h 29"/>
                <a:gd name="T12" fmla="*/ 2 w 18"/>
                <a:gd name="T13" fmla="*/ 1 h 29"/>
                <a:gd name="T14" fmla="*/ 18 w 18"/>
                <a:gd name="T15" fmla="*/ 28 h 29"/>
                <a:gd name="T16" fmla="*/ 17 w 18"/>
                <a:gd name="T17" fmla="*/ 29 h 29"/>
                <a:gd name="T18" fmla="*/ 16 w 18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29">
                  <a:moveTo>
                    <a:pt x="16" y="29"/>
                  </a:moveTo>
                  <a:cubicBezTo>
                    <a:pt x="15" y="28"/>
                    <a:pt x="14" y="27"/>
                    <a:pt x="14" y="26"/>
                  </a:cubicBezTo>
                  <a:cubicBezTo>
                    <a:pt x="14" y="18"/>
                    <a:pt x="9" y="9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1" y="6"/>
                    <a:pt x="18" y="18"/>
                    <a:pt x="18" y="28"/>
                  </a:cubicBezTo>
                  <a:cubicBezTo>
                    <a:pt x="18" y="29"/>
                    <a:pt x="18" y="29"/>
                    <a:pt x="17" y="29"/>
                  </a:cubicBezTo>
                  <a:cubicBezTo>
                    <a:pt x="17" y="29"/>
                    <a:pt x="17" y="29"/>
                    <a:pt x="16" y="2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5" name="Freeform 314">
              <a:extLst>
                <a:ext uri="{FF2B5EF4-FFF2-40B4-BE49-F238E27FC236}">
                  <a16:creationId xmlns:a16="http://schemas.microsoft.com/office/drawing/2014/main" id="{C905C848-F108-456C-9BB1-62CF2D366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663" y="7780338"/>
              <a:ext cx="66675" cy="107950"/>
            </a:xfrm>
            <a:custGeom>
              <a:avLst/>
              <a:gdLst>
                <a:gd name="T0" fmla="*/ 22 w 24"/>
                <a:gd name="T1" fmla="*/ 38 h 39"/>
                <a:gd name="T2" fmla="*/ 22 w 24"/>
                <a:gd name="T3" fmla="*/ 38 h 39"/>
                <a:gd name="T4" fmla="*/ 20 w 24"/>
                <a:gd name="T5" fmla="*/ 35 h 39"/>
                <a:gd name="T6" fmla="*/ 2 w 24"/>
                <a:gd name="T7" fmla="*/ 4 h 39"/>
                <a:gd name="T8" fmla="*/ 2 w 24"/>
                <a:gd name="T9" fmla="*/ 4 h 39"/>
                <a:gd name="T10" fmla="*/ 0 w 24"/>
                <a:gd name="T11" fmla="*/ 1 h 39"/>
                <a:gd name="T12" fmla="*/ 2 w 24"/>
                <a:gd name="T13" fmla="*/ 0 h 39"/>
                <a:gd name="T14" fmla="*/ 2 w 24"/>
                <a:gd name="T15" fmla="*/ 0 h 39"/>
                <a:gd name="T16" fmla="*/ 24 w 24"/>
                <a:gd name="T17" fmla="*/ 37 h 39"/>
                <a:gd name="T18" fmla="*/ 22 w 24"/>
                <a:gd name="T19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9">
                  <a:moveTo>
                    <a:pt x="22" y="38"/>
                  </a:moveTo>
                  <a:cubicBezTo>
                    <a:pt x="22" y="38"/>
                    <a:pt x="22" y="38"/>
                    <a:pt x="22" y="38"/>
                  </a:cubicBezTo>
                  <a:cubicBezTo>
                    <a:pt x="21" y="38"/>
                    <a:pt x="20" y="36"/>
                    <a:pt x="20" y="35"/>
                  </a:cubicBezTo>
                  <a:cubicBezTo>
                    <a:pt x="20" y="24"/>
                    <a:pt x="12" y="10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4" y="7"/>
                    <a:pt x="24" y="24"/>
                    <a:pt x="24" y="37"/>
                  </a:cubicBezTo>
                  <a:cubicBezTo>
                    <a:pt x="24" y="38"/>
                    <a:pt x="23" y="39"/>
                    <a:pt x="22" y="38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6" name="Freeform 315">
              <a:extLst>
                <a:ext uri="{FF2B5EF4-FFF2-40B4-BE49-F238E27FC236}">
                  <a16:creationId xmlns:a16="http://schemas.microsoft.com/office/drawing/2014/main" id="{BA65FF19-7370-4B66-A0F8-D992189E5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663" y="7761288"/>
              <a:ext cx="79375" cy="134938"/>
            </a:xfrm>
            <a:custGeom>
              <a:avLst/>
              <a:gdLst>
                <a:gd name="T0" fmla="*/ 27 w 29"/>
                <a:gd name="T1" fmla="*/ 49 h 49"/>
                <a:gd name="T2" fmla="*/ 26 w 29"/>
                <a:gd name="T3" fmla="*/ 45 h 49"/>
                <a:gd name="T4" fmla="*/ 2 w 29"/>
                <a:gd name="T5" fmla="*/ 5 h 49"/>
                <a:gd name="T6" fmla="*/ 2 w 29"/>
                <a:gd name="T7" fmla="*/ 5 h 49"/>
                <a:gd name="T8" fmla="*/ 0 w 29"/>
                <a:gd name="T9" fmla="*/ 2 h 49"/>
                <a:gd name="T10" fmla="*/ 2 w 29"/>
                <a:gd name="T11" fmla="*/ 1 h 49"/>
                <a:gd name="T12" fmla="*/ 2 w 29"/>
                <a:gd name="T13" fmla="*/ 1 h 49"/>
                <a:gd name="T14" fmla="*/ 29 w 29"/>
                <a:gd name="T15" fmla="*/ 48 h 49"/>
                <a:gd name="T16" fmla="*/ 27 w 29"/>
                <a:gd name="T1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49">
                  <a:moveTo>
                    <a:pt x="27" y="49"/>
                  </a:moveTo>
                  <a:cubicBezTo>
                    <a:pt x="26" y="48"/>
                    <a:pt x="26" y="47"/>
                    <a:pt x="26" y="45"/>
                  </a:cubicBezTo>
                  <a:cubicBezTo>
                    <a:pt x="26" y="31"/>
                    <a:pt x="15" y="12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7" y="9"/>
                    <a:pt x="29" y="30"/>
                    <a:pt x="29" y="48"/>
                  </a:cubicBezTo>
                  <a:cubicBezTo>
                    <a:pt x="29" y="49"/>
                    <a:pt x="28" y="49"/>
                    <a:pt x="27" y="4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7" name="Freeform 316">
              <a:extLst>
                <a:ext uri="{FF2B5EF4-FFF2-40B4-BE49-F238E27FC236}">
                  <a16:creationId xmlns:a16="http://schemas.microsoft.com/office/drawing/2014/main" id="{B3EFC329-08B8-4576-98F8-937E7A105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663" y="7797800"/>
              <a:ext cx="49213" cy="79375"/>
            </a:xfrm>
            <a:custGeom>
              <a:avLst/>
              <a:gdLst>
                <a:gd name="T0" fmla="*/ 16 w 18"/>
                <a:gd name="T1" fmla="*/ 29 h 29"/>
                <a:gd name="T2" fmla="*/ 14 w 18"/>
                <a:gd name="T3" fmla="*/ 26 h 29"/>
                <a:gd name="T4" fmla="*/ 2 w 18"/>
                <a:gd name="T5" fmla="*/ 5 h 29"/>
                <a:gd name="T6" fmla="*/ 2 w 18"/>
                <a:gd name="T7" fmla="*/ 5 h 29"/>
                <a:gd name="T8" fmla="*/ 0 w 18"/>
                <a:gd name="T9" fmla="*/ 2 h 29"/>
                <a:gd name="T10" fmla="*/ 2 w 18"/>
                <a:gd name="T11" fmla="*/ 1 h 29"/>
                <a:gd name="T12" fmla="*/ 2 w 18"/>
                <a:gd name="T13" fmla="*/ 1 h 29"/>
                <a:gd name="T14" fmla="*/ 18 w 18"/>
                <a:gd name="T15" fmla="*/ 28 h 29"/>
                <a:gd name="T16" fmla="*/ 17 w 18"/>
                <a:gd name="T17" fmla="*/ 29 h 29"/>
                <a:gd name="T18" fmla="*/ 16 w 18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29">
                  <a:moveTo>
                    <a:pt x="16" y="29"/>
                  </a:moveTo>
                  <a:cubicBezTo>
                    <a:pt x="15" y="28"/>
                    <a:pt x="14" y="27"/>
                    <a:pt x="14" y="26"/>
                  </a:cubicBezTo>
                  <a:cubicBezTo>
                    <a:pt x="14" y="18"/>
                    <a:pt x="9" y="9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1" y="6"/>
                    <a:pt x="18" y="18"/>
                    <a:pt x="18" y="28"/>
                  </a:cubicBezTo>
                  <a:cubicBezTo>
                    <a:pt x="18" y="29"/>
                    <a:pt x="18" y="29"/>
                    <a:pt x="17" y="29"/>
                  </a:cubicBezTo>
                  <a:cubicBezTo>
                    <a:pt x="17" y="29"/>
                    <a:pt x="17" y="29"/>
                    <a:pt x="16" y="2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8" name="Freeform 317">
              <a:extLst>
                <a:ext uri="{FF2B5EF4-FFF2-40B4-BE49-F238E27FC236}">
                  <a16:creationId xmlns:a16="http://schemas.microsoft.com/office/drawing/2014/main" id="{DC0E78FD-3AD9-4653-8226-D12855D7AB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5425" y="7824788"/>
              <a:ext cx="22225" cy="36513"/>
            </a:xfrm>
            <a:custGeom>
              <a:avLst/>
              <a:gdLst>
                <a:gd name="T0" fmla="*/ 4 w 8"/>
                <a:gd name="T1" fmla="*/ 12 h 13"/>
                <a:gd name="T2" fmla="*/ 0 w 8"/>
                <a:gd name="T3" fmla="*/ 4 h 13"/>
                <a:gd name="T4" fmla="*/ 4 w 8"/>
                <a:gd name="T5" fmla="*/ 2 h 13"/>
                <a:gd name="T6" fmla="*/ 8 w 8"/>
                <a:gd name="T7" fmla="*/ 9 h 13"/>
                <a:gd name="T8" fmla="*/ 4 w 8"/>
                <a:gd name="T9" fmla="*/ 12 h 13"/>
                <a:gd name="T10" fmla="*/ 4 w 8"/>
                <a:gd name="T11" fmla="*/ 6 h 13"/>
                <a:gd name="T12" fmla="*/ 3 w 8"/>
                <a:gd name="T13" fmla="*/ 6 h 13"/>
                <a:gd name="T14" fmla="*/ 4 w 8"/>
                <a:gd name="T15" fmla="*/ 7 h 13"/>
                <a:gd name="T16" fmla="*/ 5 w 8"/>
                <a:gd name="T17" fmla="*/ 7 h 13"/>
                <a:gd name="T18" fmla="*/ 4 w 8"/>
                <a:gd name="T19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3">
                  <a:moveTo>
                    <a:pt x="4" y="12"/>
                  </a:moveTo>
                  <a:cubicBezTo>
                    <a:pt x="2" y="10"/>
                    <a:pt x="0" y="7"/>
                    <a:pt x="0" y="4"/>
                  </a:cubicBezTo>
                  <a:cubicBezTo>
                    <a:pt x="0" y="2"/>
                    <a:pt x="2" y="0"/>
                    <a:pt x="4" y="2"/>
                  </a:cubicBezTo>
                  <a:cubicBezTo>
                    <a:pt x="6" y="3"/>
                    <a:pt x="8" y="6"/>
                    <a:pt x="8" y="9"/>
                  </a:cubicBezTo>
                  <a:cubicBezTo>
                    <a:pt x="8" y="12"/>
                    <a:pt x="6" y="13"/>
                    <a:pt x="4" y="12"/>
                  </a:cubicBezTo>
                  <a:close/>
                  <a:moveTo>
                    <a:pt x="4" y="6"/>
                  </a:moveTo>
                  <a:cubicBezTo>
                    <a:pt x="4" y="6"/>
                    <a:pt x="3" y="6"/>
                    <a:pt x="3" y="6"/>
                  </a:cubicBezTo>
                  <a:cubicBezTo>
                    <a:pt x="3" y="7"/>
                    <a:pt x="4" y="7"/>
                    <a:pt x="4" y="7"/>
                  </a:cubicBezTo>
                  <a:cubicBezTo>
                    <a:pt x="4" y="8"/>
                    <a:pt x="5" y="8"/>
                    <a:pt x="5" y="7"/>
                  </a:cubicBezTo>
                  <a:cubicBezTo>
                    <a:pt x="5" y="7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9" name="Freeform 318">
              <a:extLst>
                <a:ext uri="{FF2B5EF4-FFF2-40B4-BE49-F238E27FC236}">
                  <a16:creationId xmlns:a16="http://schemas.microsoft.com/office/drawing/2014/main" id="{856D08A3-227E-4EA4-BC86-BAB539C5C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000" y="7888288"/>
              <a:ext cx="19050" cy="41275"/>
            </a:xfrm>
            <a:custGeom>
              <a:avLst/>
              <a:gdLst>
                <a:gd name="T0" fmla="*/ 2 w 7"/>
                <a:gd name="T1" fmla="*/ 15 h 15"/>
                <a:gd name="T2" fmla="*/ 1 w 7"/>
                <a:gd name="T3" fmla="*/ 14 h 15"/>
                <a:gd name="T4" fmla="*/ 0 w 7"/>
                <a:gd name="T5" fmla="*/ 12 h 15"/>
                <a:gd name="T6" fmla="*/ 0 w 7"/>
                <a:gd name="T7" fmla="*/ 11 h 15"/>
                <a:gd name="T8" fmla="*/ 4 w 7"/>
                <a:gd name="T9" fmla="*/ 1 h 15"/>
                <a:gd name="T10" fmla="*/ 6 w 7"/>
                <a:gd name="T11" fmla="*/ 1 h 15"/>
                <a:gd name="T12" fmla="*/ 7 w 7"/>
                <a:gd name="T13" fmla="*/ 5 h 15"/>
                <a:gd name="T14" fmla="*/ 4 w 7"/>
                <a:gd name="T15" fmla="*/ 14 h 15"/>
                <a:gd name="T16" fmla="*/ 2 w 7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5">
                  <a:moveTo>
                    <a:pt x="2" y="15"/>
                  </a:moveTo>
                  <a:cubicBezTo>
                    <a:pt x="2" y="14"/>
                    <a:pt x="2" y="14"/>
                    <a:pt x="1" y="14"/>
                  </a:cubicBezTo>
                  <a:cubicBezTo>
                    <a:pt x="1" y="14"/>
                    <a:pt x="0" y="13"/>
                    <a:pt x="0" y="12"/>
                  </a:cubicBezTo>
                  <a:cubicBezTo>
                    <a:pt x="0" y="12"/>
                    <a:pt x="0" y="11"/>
                    <a:pt x="0" y="1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7" y="2"/>
                    <a:pt x="7" y="4"/>
                    <a:pt x="7" y="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5"/>
                    <a:pt x="3" y="15"/>
                    <a:pt x="2" y="1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0" name="Freeform 319">
              <a:extLst>
                <a:ext uri="{FF2B5EF4-FFF2-40B4-BE49-F238E27FC236}">
                  <a16:creationId xmlns:a16="http://schemas.microsoft.com/office/drawing/2014/main" id="{FD26241D-9106-4FB9-BDF9-E4F8F7E73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2550" y="7904163"/>
              <a:ext cx="100013" cy="77788"/>
            </a:xfrm>
            <a:custGeom>
              <a:avLst/>
              <a:gdLst>
                <a:gd name="T0" fmla="*/ 1 w 36"/>
                <a:gd name="T1" fmla="*/ 8 h 28"/>
                <a:gd name="T2" fmla="*/ 0 w 36"/>
                <a:gd name="T3" fmla="*/ 7 h 28"/>
                <a:gd name="T4" fmla="*/ 0 w 36"/>
                <a:gd name="T5" fmla="*/ 6 h 28"/>
                <a:gd name="T6" fmla="*/ 0 w 36"/>
                <a:gd name="T7" fmla="*/ 4 h 28"/>
                <a:gd name="T8" fmla="*/ 18 w 36"/>
                <a:gd name="T9" fmla="*/ 4 h 28"/>
                <a:gd name="T10" fmla="*/ 36 w 36"/>
                <a:gd name="T11" fmla="*/ 25 h 28"/>
                <a:gd name="T12" fmla="*/ 35 w 36"/>
                <a:gd name="T13" fmla="*/ 28 h 28"/>
                <a:gd name="T14" fmla="*/ 33 w 36"/>
                <a:gd name="T15" fmla="*/ 26 h 28"/>
                <a:gd name="T16" fmla="*/ 18 w 36"/>
                <a:gd name="T17" fmla="*/ 8 h 28"/>
                <a:gd name="T18" fmla="*/ 3 w 36"/>
                <a:gd name="T19" fmla="*/ 8 h 28"/>
                <a:gd name="T20" fmla="*/ 1 w 36"/>
                <a:gd name="T21" fmla="*/ 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28">
                  <a:moveTo>
                    <a:pt x="1" y="8"/>
                  </a:moveTo>
                  <a:cubicBezTo>
                    <a:pt x="1" y="8"/>
                    <a:pt x="1" y="8"/>
                    <a:pt x="0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4" y="0"/>
                    <a:pt x="11" y="0"/>
                    <a:pt x="18" y="4"/>
                  </a:cubicBezTo>
                  <a:cubicBezTo>
                    <a:pt x="25" y="8"/>
                    <a:pt x="31" y="16"/>
                    <a:pt x="36" y="25"/>
                  </a:cubicBezTo>
                  <a:cubicBezTo>
                    <a:pt x="36" y="26"/>
                    <a:pt x="36" y="27"/>
                    <a:pt x="35" y="28"/>
                  </a:cubicBezTo>
                  <a:cubicBezTo>
                    <a:pt x="35" y="28"/>
                    <a:pt x="33" y="27"/>
                    <a:pt x="33" y="26"/>
                  </a:cubicBezTo>
                  <a:cubicBezTo>
                    <a:pt x="29" y="18"/>
                    <a:pt x="24" y="12"/>
                    <a:pt x="18" y="8"/>
                  </a:cubicBezTo>
                  <a:cubicBezTo>
                    <a:pt x="12" y="5"/>
                    <a:pt x="6" y="5"/>
                    <a:pt x="3" y="8"/>
                  </a:cubicBezTo>
                  <a:cubicBezTo>
                    <a:pt x="3" y="9"/>
                    <a:pt x="2" y="9"/>
                    <a:pt x="1" y="8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1" name="Freeform 320">
              <a:extLst>
                <a:ext uri="{FF2B5EF4-FFF2-40B4-BE49-F238E27FC236}">
                  <a16:creationId xmlns:a16="http://schemas.microsoft.com/office/drawing/2014/main" id="{97402498-896E-4601-8448-A118CE2B2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2550" y="7915275"/>
              <a:ext cx="100013" cy="66675"/>
            </a:xfrm>
            <a:custGeom>
              <a:avLst/>
              <a:gdLst>
                <a:gd name="T0" fmla="*/ 34 w 36"/>
                <a:gd name="T1" fmla="*/ 23 h 24"/>
                <a:gd name="T2" fmla="*/ 1 w 36"/>
                <a:gd name="T3" fmla="*/ 4 h 24"/>
                <a:gd name="T4" fmla="*/ 0 w 36"/>
                <a:gd name="T5" fmla="*/ 1 h 24"/>
                <a:gd name="T6" fmla="*/ 1 w 36"/>
                <a:gd name="T7" fmla="*/ 0 h 24"/>
                <a:gd name="T8" fmla="*/ 34 w 36"/>
                <a:gd name="T9" fmla="*/ 19 h 24"/>
                <a:gd name="T10" fmla="*/ 36 w 36"/>
                <a:gd name="T11" fmla="*/ 22 h 24"/>
                <a:gd name="T12" fmla="*/ 34 w 36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4">
                  <a:moveTo>
                    <a:pt x="34" y="23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5" y="20"/>
                    <a:pt x="36" y="21"/>
                    <a:pt x="36" y="22"/>
                  </a:cubicBezTo>
                  <a:cubicBezTo>
                    <a:pt x="36" y="23"/>
                    <a:pt x="35" y="24"/>
                    <a:pt x="34" y="23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2" name="Freeform 321">
              <a:extLst>
                <a:ext uri="{FF2B5EF4-FFF2-40B4-BE49-F238E27FC236}">
                  <a16:creationId xmlns:a16="http://schemas.microsoft.com/office/drawing/2014/main" id="{B9AB4753-F5C6-4D0D-B711-39AE99CF8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100" y="7742238"/>
              <a:ext cx="7938" cy="12700"/>
            </a:xfrm>
            <a:custGeom>
              <a:avLst/>
              <a:gdLst>
                <a:gd name="T0" fmla="*/ 0 w 5"/>
                <a:gd name="T1" fmla="*/ 0 h 8"/>
                <a:gd name="T2" fmla="*/ 5 w 5"/>
                <a:gd name="T3" fmla="*/ 8 h 8"/>
                <a:gd name="T4" fmla="*/ 0 w 5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8">
                  <a:moveTo>
                    <a:pt x="0" y="0"/>
                  </a:moveTo>
                  <a:lnTo>
                    <a:pt x="5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3" name="Line 322">
              <a:extLst>
                <a:ext uri="{FF2B5EF4-FFF2-40B4-BE49-F238E27FC236}">
                  <a16:creationId xmlns:a16="http://schemas.microsoft.com/office/drawing/2014/main" id="{135247C5-3280-4619-A1C7-79EBD3329E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12100" y="7742238"/>
              <a:ext cx="7938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4" name="Freeform 323">
              <a:extLst>
                <a:ext uri="{FF2B5EF4-FFF2-40B4-BE49-F238E27FC236}">
                  <a16:creationId xmlns:a16="http://schemas.microsoft.com/office/drawing/2014/main" id="{674B4EAA-43CC-4B93-885C-5F7BBB507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100" y="7747000"/>
              <a:ext cx="7938" cy="3175"/>
            </a:xfrm>
            <a:custGeom>
              <a:avLst/>
              <a:gdLst>
                <a:gd name="T0" fmla="*/ 0 w 5"/>
                <a:gd name="T1" fmla="*/ 2 h 2"/>
                <a:gd name="T2" fmla="*/ 5 w 5"/>
                <a:gd name="T3" fmla="*/ 0 h 2"/>
                <a:gd name="T4" fmla="*/ 0 w 5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2"/>
                  </a:move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5" name="Line 324">
              <a:extLst>
                <a:ext uri="{FF2B5EF4-FFF2-40B4-BE49-F238E27FC236}">
                  <a16:creationId xmlns:a16="http://schemas.microsoft.com/office/drawing/2014/main" id="{05CEEB7E-8750-4AB2-ACC5-1263DBA439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12100" y="7747000"/>
              <a:ext cx="7938" cy="317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6" name="Freeform 325">
              <a:extLst>
                <a:ext uri="{FF2B5EF4-FFF2-40B4-BE49-F238E27FC236}">
                  <a16:creationId xmlns:a16="http://schemas.microsoft.com/office/drawing/2014/main" id="{AE24E164-D409-469D-A08A-15E318F43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6388" y="7835900"/>
              <a:ext cx="23813" cy="25400"/>
            </a:xfrm>
            <a:custGeom>
              <a:avLst/>
              <a:gdLst>
                <a:gd name="T0" fmla="*/ 8 w 9"/>
                <a:gd name="T1" fmla="*/ 8 h 9"/>
                <a:gd name="T2" fmla="*/ 2 w 9"/>
                <a:gd name="T3" fmla="*/ 5 h 9"/>
                <a:gd name="T4" fmla="*/ 0 w 9"/>
                <a:gd name="T5" fmla="*/ 2 h 9"/>
                <a:gd name="T6" fmla="*/ 2 w 9"/>
                <a:gd name="T7" fmla="*/ 1 h 9"/>
                <a:gd name="T8" fmla="*/ 8 w 9"/>
                <a:gd name="T9" fmla="*/ 4 h 9"/>
                <a:gd name="T10" fmla="*/ 9 w 9"/>
                <a:gd name="T11" fmla="*/ 7 h 9"/>
                <a:gd name="T12" fmla="*/ 8 w 9"/>
                <a:gd name="T13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8" y="8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5"/>
                    <a:pt x="9" y="6"/>
                    <a:pt x="9" y="7"/>
                  </a:cubicBezTo>
                  <a:cubicBezTo>
                    <a:pt x="9" y="8"/>
                    <a:pt x="9" y="9"/>
                    <a:pt x="8" y="8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7" name="Freeform 326">
              <a:extLst>
                <a:ext uri="{FF2B5EF4-FFF2-40B4-BE49-F238E27FC236}">
                  <a16:creationId xmlns:a16="http://schemas.microsoft.com/office/drawing/2014/main" id="{1121D12B-B8C1-4C3D-8BA1-76E073E14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4325" y="7832725"/>
              <a:ext cx="11113" cy="33338"/>
            </a:xfrm>
            <a:custGeom>
              <a:avLst/>
              <a:gdLst>
                <a:gd name="T0" fmla="*/ 2 w 4"/>
                <a:gd name="T1" fmla="*/ 11 h 12"/>
                <a:gd name="T2" fmla="*/ 0 w 4"/>
                <a:gd name="T3" fmla="*/ 8 h 12"/>
                <a:gd name="T4" fmla="*/ 0 w 4"/>
                <a:gd name="T5" fmla="*/ 1 h 12"/>
                <a:gd name="T6" fmla="*/ 2 w 4"/>
                <a:gd name="T7" fmla="*/ 0 h 12"/>
                <a:gd name="T8" fmla="*/ 4 w 4"/>
                <a:gd name="T9" fmla="*/ 3 h 12"/>
                <a:gd name="T10" fmla="*/ 4 w 4"/>
                <a:gd name="T11" fmla="*/ 10 h 12"/>
                <a:gd name="T12" fmla="*/ 2 w 4"/>
                <a:gd name="T1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2">
                  <a:moveTo>
                    <a:pt x="2" y="11"/>
                  </a:moveTo>
                  <a:cubicBezTo>
                    <a:pt x="1" y="10"/>
                    <a:pt x="0" y="9"/>
                    <a:pt x="0" y="8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1"/>
                    <a:pt x="3" y="12"/>
                    <a:pt x="2" y="11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8" name="Freeform 327">
              <a:extLst>
                <a:ext uri="{FF2B5EF4-FFF2-40B4-BE49-F238E27FC236}">
                  <a16:creationId xmlns:a16="http://schemas.microsoft.com/office/drawing/2014/main" id="{3464DDB4-A156-4DC4-80A8-A6465406B9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85100" y="7705725"/>
              <a:ext cx="25400" cy="36513"/>
            </a:xfrm>
            <a:custGeom>
              <a:avLst/>
              <a:gdLst>
                <a:gd name="T0" fmla="*/ 4 w 9"/>
                <a:gd name="T1" fmla="*/ 12 h 13"/>
                <a:gd name="T2" fmla="*/ 0 w 9"/>
                <a:gd name="T3" fmla="*/ 4 h 13"/>
                <a:gd name="T4" fmla="*/ 4 w 9"/>
                <a:gd name="T5" fmla="*/ 1 h 13"/>
                <a:gd name="T6" fmla="*/ 9 w 9"/>
                <a:gd name="T7" fmla="*/ 9 h 13"/>
                <a:gd name="T8" fmla="*/ 4 w 9"/>
                <a:gd name="T9" fmla="*/ 12 h 13"/>
                <a:gd name="T10" fmla="*/ 4 w 9"/>
                <a:gd name="T11" fmla="*/ 5 h 13"/>
                <a:gd name="T12" fmla="*/ 3 w 9"/>
                <a:gd name="T13" fmla="*/ 6 h 13"/>
                <a:gd name="T14" fmla="*/ 4 w 9"/>
                <a:gd name="T15" fmla="*/ 7 h 13"/>
                <a:gd name="T16" fmla="*/ 5 w 9"/>
                <a:gd name="T17" fmla="*/ 7 h 13"/>
                <a:gd name="T18" fmla="*/ 4 w 9"/>
                <a:gd name="T19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3">
                  <a:moveTo>
                    <a:pt x="4" y="12"/>
                  </a:moveTo>
                  <a:cubicBezTo>
                    <a:pt x="2" y="10"/>
                    <a:pt x="0" y="7"/>
                    <a:pt x="0" y="4"/>
                  </a:cubicBezTo>
                  <a:cubicBezTo>
                    <a:pt x="0" y="1"/>
                    <a:pt x="2" y="0"/>
                    <a:pt x="4" y="1"/>
                  </a:cubicBezTo>
                  <a:cubicBezTo>
                    <a:pt x="7" y="3"/>
                    <a:pt x="9" y="6"/>
                    <a:pt x="9" y="9"/>
                  </a:cubicBezTo>
                  <a:cubicBezTo>
                    <a:pt x="9" y="12"/>
                    <a:pt x="7" y="13"/>
                    <a:pt x="4" y="12"/>
                  </a:cubicBezTo>
                  <a:close/>
                  <a:moveTo>
                    <a:pt x="4" y="5"/>
                  </a:moveTo>
                  <a:cubicBezTo>
                    <a:pt x="4" y="5"/>
                    <a:pt x="3" y="5"/>
                    <a:pt x="3" y="6"/>
                  </a:cubicBezTo>
                  <a:cubicBezTo>
                    <a:pt x="3" y="6"/>
                    <a:pt x="4" y="7"/>
                    <a:pt x="4" y="7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5" y="6"/>
                    <a:pt x="5" y="6"/>
                    <a:pt x="4" y="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9" name="Freeform 328">
              <a:extLst>
                <a:ext uri="{FF2B5EF4-FFF2-40B4-BE49-F238E27FC236}">
                  <a16:creationId xmlns:a16="http://schemas.microsoft.com/office/drawing/2014/main" id="{14D58A49-A918-4E9C-BF61-602F1D6DF7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26388" y="7924800"/>
              <a:ext cx="33338" cy="46038"/>
            </a:xfrm>
            <a:custGeom>
              <a:avLst/>
              <a:gdLst>
                <a:gd name="T0" fmla="*/ 6 w 12"/>
                <a:gd name="T1" fmla="*/ 16 h 17"/>
                <a:gd name="T2" fmla="*/ 0 w 12"/>
                <a:gd name="T3" fmla="*/ 6 h 17"/>
                <a:gd name="T4" fmla="*/ 1 w 12"/>
                <a:gd name="T5" fmla="*/ 1 h 17"/>
                <a:gd name="T6" fmla="*/ 5 w 12"/>
                <a:gd name="T7" fmla="*/ 1 h 17"/>
                <a:gd name="T8" fmla="*/ 12 w 12"/>
                <a:gd name="T9" fmla="*/ 11 h 17"/>
                <a:gd name="T10" fmla="*/ 11 w 12"/>
                <a:gd name="T11" fmla="*/ 15 h 17"/>
                <a:gd name="T12" fmla="*/ 7 w 12"/>
                <a:gd name="T13" fmla="*/ 16 h 17"/>
                <a:gd name="T14" fmla="*/ 6 w 12"/>
                <a:gd name="T15" fmla="*/ 16 h 17"/>
                <a:gd name="T16" fmla="*/ 6 w 12"/>
                <a:gd name="T17" fmla="*/ 6 h 17"/>
                <a:gd name="T18" fmla="*/ 5 w 12"/>
                <a:gd name="T19" fmla="*/ 5 h 17"/>
                <a:gd name="T20" fmla="*/ 4 w 12"/>
                <a:gd name="T21" fmla="*/ 6 h 17"/>
                <a:gd name="T22" fmla="*/ 3 w 12"/>
                <a:gd name="T23" fmla="*/ 8 h 17"/>
                <a:gd name="T24" fmla="*/ 6 w 12"/>
                <a:gd name="T25" fmla="*/ 12 h 17"/>
                <a:gd name="T26" fmla="*/ 8 w 12"/>
                <a:gd name="T27" fmla="*/ 11 h 17"/>
                <a:gd name="T28" fmla="*/ 8 w 12"/>
                <a:gd name="T29" fmla="*/ 9 h 17"/>
                <a:gd name="T30" fmla="*/ 6 w 12"/>
                <a:gd name="T31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7">
                  <a:moveTo>
                    <a:pt x="6" y="16"/>
                  </a:moveTo>
                  <a:cubicBezTo>
                    <a:pt x="3" y="14"/>
                    <a:pt x="0" y="10"/>
                    <a:pt x="0" y="6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2" y="0"/>
                    <a:pt x="3" y="0"/>
                    <a:pt x="5" y="1"/>
                  </a:cubicBezTo>
                  <a:cubicBezTo>
                    <a:pt x="8" y="2"/>
                    <a:pt x="11" y="7"/>
                    <a:pt x="12" y="11"/>
                  </a:cubicBezTo>
                  <a:cubicBezTo>
                    <a:pt x="12" y="13"/>
                    <a:pt x="12" y="14"/>
                    <a:pt x="11" y="15"/>
                  </a:cubicBezTo>
                  <a:cubicBezTo>
                    <a:pt x="10" y="16"/>
                    <a:pt x="9" y="17"/>
                    <a:pt x="7" y="16"/>
                  </a:cubicBezTo>
                  <a:cubicBezTo>
                    <a:pt x="7" y="16"/>
                    <a:pt x="6" y="16"/>
                    <a:pt x="6" y="16"/>
                  </a:cubicBezTo>
                  <a:close/>
                  <a:moveTo>
                    <a:pt x="6" y="6"/>
                  </a:moveTo>
                  <a:cubicBezTo>
                    <a:pt x="6" y="5"/>
                    <a:pt x="6" y="5"/>
                    <a:pt x="5" y="5"/>
                  </a:cubicBezTo>
                  <a:cubicBezTo>
                    <a:pt x="5" y="5"/>
                    <a:pt x="4" y="5"/>
                    <a:pt x="4" y="6"/>
                  </a:cubicBezTo>
                  <a:cubicBezTo>
                    <a:pt x="3" y="6"/>
                    <a:pt x="3" y="7"/>
                    <a:pt x="3" y="8"/>
                  </a:cubicBezTo>
                  <a:cubicBezTo>
                    <a:pt x="4" y="9"/>
                    <a:pt x="5" y="11"/>
                    <a:pt x="6" y="12"/>
                  </a:cubicBezTo>
                  <a:cubicBezTo>
                    <a:pt x="7" y="12"/>
                    <a:pt x="8" y="12"/>
                    <a:pt x="8" y="11"/>
                  </a:cubicBezTo>
                  <a:cubicBezTo>
                    <a:pt x="8" y="11"/>
                    <a:pt x="8" y="10"/>
                    <a:pt x="8" y="9"/>
                  </a:cubicBezTo>
                  <a:cubicBezTo>
                    <a:pt x="8" y="8"/>
                    <a:pt x="7" y="6"/>
                    <a:pt x="6" y="6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0" name="Freeform 329">
              <a:extLst>
                <a:ext uri="{FF2B5EF4-FFF2-40B4-BE49-F238E27FC236}">
                  <a16:creationId xmlns:a16="http://schemas.microsoft.com/office/drawing/2014/main" id="{8E4DF238-9950-4B2C-99A6-C351EC285F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93050" y="7761288"/>
              <a:ext cx="25400" cy="36513"/>
            </a:xfrm>
            <a:custGeom>
              <a:avLst/>
              <a:gdLst>
                <a:gd name="T0" fmla="*/ 4 w 9"/>
                <a:gd name="T1" fmla="*/ 12 h 13"/>
                <a:gd name="T2" fmla="*/ 0 w 9"/>
                <a:gd name="T3" fmla="*/ 4 h 13"/>
                <a:gd name="T4" fmla="*/ 4 w 9"/>
                <a:gd name="T5" fmla="*/ 1 h 13"/>
                <a:gd name="T6" fmla="*/ 9 w 9"/>
                <a:gd name="T7" fmla="*/ 9 h 13"/>
                <a:gd name="T8" fmla="*/ 4 w 9"/>
                <a:gd name="T9" fmla="*/ 12 h 13"/>
                <a:gd name="T10" fmla="*/ 4 w 9"/>
                <a:gd name="T11" fmla="*/ 5 h 13"/>
                <a:gd name="T12" fmla="*/ 3 w 9"/>
                <a:gd name="T13" fmla="*/ 6 h 13"/>
                <a:gd name="T14" fmla="*/ 4 w 9"/>
                <a:gd name="T15" fmla="*/ 7 h 13"/>
                <a:gd name="T16" fmla="*/ 5 w 9"/>
                <a:gd name="T17" fmla="*/ 7 h 13"/>
                <a:gd name="T18" fmla="*/ 4 w 9"/>
                <a:gd name="T19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3">
                  <a:moveTo>
                    <a:pt x="4" y="12"/>
                  </a:moveTo>
                  <a:cubicBezTo>
                    <a:pt x="2" y="10"/>
                    <a:pt x="0" y="7"/>
                    <a:pt x="0" y="4"/>
                  </a:cubicBezTo>
                  <a:cubicBezTo>
                    <a:pt x="0" y="1"/>
                    <a:pt x="2" y="0"/>
                    <a:pt x="4" y="1"/>
                  </a:cubicBezTo>
                  <a:cubicBezTo>
                    <a:pt x="7" y="3"/>
                    <a:pt x="9" y="6"/>
                    <a:pt x="9" y="9"/>
                  </a:cubicBezTo>
                  <a:cubicBezTo>
                    <a:pt x="9" y="12"/>
                    <a:pt x="7" y="13"/>
                    <a:pt x="4" y="12"/>
                  </a:cubicBezTo>
                  <a:close/>
                  <a:moveTo>
                    <a:pt x="4" y="5"/>
                  </a:moveTo>
                  <a:cubicBezTo>
                    <a:pt x="4" y="5"/>
                    <a:pt x="3" y="5"/>
                    <a:pt x="3" y="6"/>
                  </a:cubicBezTo>
                  <a:cubicBezTo>
                    <a:pt x="3" y="6"/>
                    <a:pt x="4" y="7"/>
                    <a:pt x="4" y="7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5" y="6"/>
                    <a:pt x="5" y="6"/>
                    <a:pt x="4" y="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1" name="Freeform 330">
              <a:extLst>
                <a:ext uri="{FF2B5EF4-FFF2-40B4-BE49-F238E27FC236}">
                  <a16:creationId xmlns:a16="http://schemas.microsoft.com/office/drawing/2014/main" id="{4F1E49F9-C6E9-4C96-8689-AE3D1C4BF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0338" y="7877175"/>
              <a:ext cx="65088" cy="71438"/>
            </a:xfrm>
            <a:custGeom>
              <a:avLst/>
              <a:gdLst>
                <a:gd name="T0" fmla="*/ 22 w 24"/>
                <a:gd name="T1" fmla="*/ 26 h 26"/>
                <a:gd name="T2" fmla="*/ 22 w 24"/>
                <a:gd name="T3" fmla="*/ 26 h 26"/>
                <a:gd name="T4" fmla="*/ 1 w 24"/>
                <a:gd name="T5" fmla="*/ 3 h 26"/>
                <a:gd name="T6" fmla="*/ 1 w 24"/>
                <a:gd name="T7" fmla="*/ 3 h 26"/>
                <a:gd name="T8" fmla="*/ 1 w 24"/>
                <a:gd name="T9" fmla="*/ 3 h 26"/>
                <a:gd name="T10" fmla="*/ 1 w 24"/>
                <a:gd name="T11" fmla="*/ 0 h 26"/>
                <a:gd name="T12" fmla="*/ 4 w 24"/>
                <a:gd name="T13" fmla="*/ 2 h 26"/>
                <a:gd name="T14" fmla="*/ 4 w 24"/>
                <a:gd name="T15" fmla="*/ 2 h 26"/>
                <a:gd name="T16" fmla="*/ 5 w 24"/>
                <a:gd name="T17" fmla="*/ 4 h 26"/>
                <a:gd name="T18" fmla="*/ 8 w 24"/>
                <a:gd name="T19" fmla="*/ 9 h 26"/>
                <a:gd name="T20" fmla="*/ 22 w 24"/>
                <a:gd name="T21" fmla="*/ 21 h 26"/>
                <a:gd name="T22" fmla="*/ 24 w 24"/>
                <a:gd name="T23" fmla="*/ 25 h 26"/>
                <a:gd name="T24" fmla="*/ 22 w 24"/>
                <a:gd name="T2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26">
                  <a:moveTo>
                    <a:pt x="22" y="26"/>
                  </a:moveTo>
                  <a:cubicBezTo>
                    <a:pt x="22" y="26"/>
                    <a:pt x="22" y="26"/>
                    <a:pt x="22" y="26"/>
                  </a:cubicBezTo>
                  <a:cubicBezTo>
                    <a:pt x="9" y="18"/>
                    <a:pt x="2" y="6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3"/>
                    <a:pt x="5" y="4"/>
                  </a:cubicBezTo>
                  <a:cubicBezTo>
                    <a:pt x="5" y="5"/>
                    <a:pt x="6" y="7"/>
                    <a:pt x="8" y="9"/>
                  </a:cubicBezTo>
                  <a:cubicBezTo>
                    <a:pt x="12" y="14"/>
                    <a:pt x="17" y="19"/>
                    <a:pt x="22" y="21"/>
                  </a:cubicBezTo>
                  <a:cubicBezTo>
                    <a:pt x="23" y="22"/>
                    <a:pt x="24" y="23"/>
                    <a:pt x="24" y="25"/>
                  </a:cubicBezTo>
                  <a:cubicBezTo>
                    <a:pt x="24" y="26"/>
                    <a:pt x="23" y="26"/>
                    <a:pt x="22" y="26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81" name="Group 380">
            <a:extLst>
              <a:ext uri="{FF2B5EF4-FFF2-40B4-BE49-F238E27FC236}">
                <a16:creationId xmlns:a16="http://schemas.microsoft.com/office/drawing/2014/main" id="{F7385E54-B9DA-4AA5-A761-914A2F3420BD}"/>
              </a:ext>
            </a:extLst>
          </p:cNvPr>
          <p:cNvGrpSpPr/>
          <p:nvPr/>
        </p:nvGrpSpPr>
        <p:grpSpPr>
          <a:xfrm>
            <a:off x="4288904" y="4001923"/>
            <a:ext cx="438287" cy="616848"/>
            <a:chOff x="9899650" y="7843838"/>
            <a:chExt cx="728663" cy="1025525"/>
          </a:xfrm>
        </p:grpSpPr>
        <p:sp>
          <p:nvSpPr>
            <p:cNvPr id="132" name="Freeform 331">
              <a:extLst>
                <a:ext uri="{FF2B5EF4-FFF2-40B4-BE49-F238E27FC236}">
                  <a16:creationId xmlns:a16="http://schemas.microsoft.com/office/drawing/2014/main" id="{5EAEA7AC-E986-4942-9BA4-5B8ED0EC4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5538" y="7843838"/>
              <a:ext cx="612775" cy="1000125"/>
            </a:xfrm>
            <a:custGeom>
              <a:avLst/>
              <a:gdLst>
                <a:gd name="T0" fmla="*/ 179 w 222"/>
                <a:gd name="T1" fmla="*/ 349 h 362"/>
                <a:gd name="T2" fmla="*/ 43 w 222"/>
                <a:gd name="T3" fmla="*/ 270 h 362"/>
                <a:gd name="T4" fmla="*/ 0 w 222"/>
                <a:gd name="T5" fmla="*/ 188 h 362"/>
                <a:gd name="T6" fmla="*/ 0 w 222"/>
                <a:gd name="T7" fmla="*/ 47 h 362"/>
                <a:gd name="T8" fmla="*/ 43 w 222"/>
                <a:gd name="T9" fmla="*/ 14 h 362"/>
                <a:gd name="T10" fmla="*/ 179 w 222"/>
                <a:gd name="T11" fmla="*/ 92 h 362"/>
                <a:gd name="T12" fmla="*/ 222 w 222"/>
                <a:gd name="T13" fmla="*/ 175 h 362"/>
                <a:gd name="T14" fmla="*/ 222 w 222"/>
                <a:gd name="T15" fmla="*/ 316 h 362"/>
                <a:gd name="T16" fmla="*/ 179 w 222"/>
                <a:gd name="T17" fmla="*/ 349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2" h="362">
                  <a:moveTo>
                    <a:pt x="179" y="349"/>
                  </a:moveTo>
                  <a:cubicBezTo>
                    <a:pt x="43" y="270"/>
                    <a:pt x="43" y="270"/>
                    <a:pt x="43" y="270"/>
                  </a:cubicBezTo>
                  <a:cubicBezTo>
                    <a:pt x="20" y="257"/>
                    <a:pt x="0" y="220"/>
                    <a:pt x="0" y="18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15"/>
                    <a:pt x="20" y="0"/>
                    <a:pt x="43" y="14"/>
                  </a:cubicBezTo>
                  <a:cubicBezTo>
                    <a:pt x="179" y="92"/>
                    <a:pt x="179" y="92"/>
                    <a:pt x="179" y="92"/>
                  </a:cubicBezTo>
                  <a:cubicBezTo>
                    <a:pt x="203" y="106"/>
                    <a:pt x="222" y="143"/>
                    <a:pt x="222" y="175"/>
                  </a:cubicBezTo>
                  <a:cubicBezTo>
                    <a:pt x="222" y="316"/>
                    <a:pt x="222" y="316"/>
                    <a:pt x="222" y="316"/>
                  </a:cubicBezTo>
                  <a:cubicBezTo>
                    <a:pt x="222" y="348"/>
                    <a:pt x="203" y="362"/>
                    <a:pt x="179" y="349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3" name="Freeform 332">
              <a:extLst>
                <a:ext uri="{FF2B5EF4-FFF2-40B4-BE49-F238E27FC236}">
                  <a16:creationId xmlns:a16="http://schemas.microsoft.com/office/drawing/2014/main" id="{2A000BEE-570C-4738-A016-00DBF00F2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9650" y="7869238"/>
              <a:ext cx="612775" cy="1000125"/>
            </a:xfrm>
            <a:custGeom>
              <a:avLst/>
              <a:gdLst>
                <a:gd name="T0" fmla="*/ 178 w 222"/>
                <a:gd name="T1" fmla="*/ 348 h 362"/>
                <a:gd name="T2" fmla="*/ 43 w 222"/>
                <a:gd name="T3" fmla="*/ 270 h 362"/>
                <a:gd name="T4" fmla="*/ 0 w 222"/>
                <a:gd name="T5" fmla="*/ 188 h 362"/>
                <a:gd name="T6" fmla="*/ 0 w 222"/>
                <a:gd name="T7" fmla="*/ 46 h 362"/>
                <a:gd name="T8" fmla="*/ 43 w 222"/>
                <a:gd name="T9" fmla="*/ 14 h 362"/>
                <a:gd name="T10" fmla="*/ 178 w 222"/>
                <a:gd name="T11" fmla="*/ 92 h 362"/>
                <a:gd name="T12" fmla="*/ 222 w 222"/>
                <a:gd name="T13" fmla="*/ 175 h 362"/>
                <a:gd name="T14" fmla="*/ 222 w 222"/>
                <a:gd name="T15" fmla="*/ 316 h 362"/>
                <a:gd name="T16" fmla="*/ 178 w 222"/>
                <a:gd name="T17" fmla="*/ 348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2" h="362">
                  <a:moveTo>
                    <a:pt x="178" y="348"/>
                  </a:moveTo>
                  <a:cubicBezTo>
                    <a:pt x="43" y="270"/>
                    <a:pt x="43" y="270"/>
                    <a:pt x="43" y="270"/>
                  </a:cubicBezTo>
                  <a:cubicBezTo>
                    <a:pt x="19" y="256"/>
                    <a:pt x="0" y="219"/>
                    <a:pt x="0" y="18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15"/>
                    <a:pt x="19" y="0"/>
                    <a:pt x="43" y="14"/>
                  </a:cubicBezTo>
                  <a:cubicBezTo>
                    <a:pt x="178" y="92"/>
                    <a:pt x="178" y="92"/>
                    <a:pt x="178" y="92"/>
                  </a:cubicBezTo>
                  <a:cubicBezTo>
                    <a:pt x="202" y="106"/>
                    <a:pt x="222" y="143"/>
                    <a:pt x="222" y="175"/>
                  </a:cubicBezTo>
                  <a:cubicBezTo>
                    <a:pt x="222" y="316"/>
                    <a:pt x="222" y="316"/>
                    <a:pt x="222" y="316"/>
                  </a:cubicBezTo>
                  <a:cubicBezTo>
                    <a:pt x="222" y="348"/>
                    <a:pt x="202" y="362"/>
                    <a:pt x="178" y="348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4" name="Freeform 333">
              <a:extLst>
                <a:ext uri="{FF2B5EF4-FFF2-40B4-BE49-F238E27FC236}">
                  <a16:creationId xmlns:a16="http://schemas.microsoft.com/office/drawing/2014/main" id="{CD89928F-0182-48DF-9572-8B62C0CB05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09188" y="8126413"/>
              <a:ext cx="387350" cy="504825"/>
            </a:xfrm>
            <a:custGeom>
              <a:avLst/>
              <a:gdLst>
                <a:gd name="T0" fmla="*/ 37 w 140"/>
                <a:gd name="T1" fmla="*/ 174 h 183"/>
                <a:gd name="T2" fmla="*/ 37 w 140"/>
                <a:gd name="T3" fmla="*/ 174 h 183"/>
                <a:gd name="T4" fmla="*/ 25 w 140"/>
                <a:gd name="T5" fmla="*/ 127 h 183"/>
                <a:gd name="T6" fmla="*/ 0 w 140"/>
                <a:gd name="T7" fmla="*/ 51 h 183"/>
                <a:gd name="T8" fmla="*/ 5 w 140"/>
                <a:gd name="T9" fmla="*/ 25 h 183"/>
                <a:gd name="T10" fmla="*/ 24 w 140"/>
                <a:gd name="T11" fmla="*/ 5 h 183"/>
                <a:gd name="T12" fmla="*/ 52 w 140"/>
                <a:gd name="T13" fmla="*/ 3 h 183"/>
                <a:gd name="T14" fmla="*/ 55 w 140"/>
                <a:gd name="T15" fmla="*/ 7 h 183"/>
                <a:gd name="T16" fmla="*/ 55 w 140"/>
                <a:gd name="T17" fmla="*/ 10 h 183"/>
                <a:gd name="T18" fmla="*/ 53 w 140"/>
                <a:gd name="T19" fmla="*/ 10 h 183"/>
                <a:gd name="T20" fmla="*/ 10 w 140"/>
                <a:gd name="T21" fmla="*/ 31 h 183"/>
                <a:gd name="T22" fmla="*/ 6 w 140"/>
                <a:gd name="T23" fmla="*/ 54 h 183"/>
                <a:gd name="T24" fmla="*/ 29 w 140"/>
                <a:gd name="T25" fmla="*/ 125 h 183"/>
                <a:gd name="T26" fmla="*/ 30 w 140"/>
                <a:gd name="T27" fmla="*/ 126 h 183"/>
                <a:gd name="T28" fmla="*/ 41 w 140"/>
                <a:gd name="T29" fmla="*/ 166 h 183"/>
                <a:gd name="T30" fmla="*/ 57 w 140"/>
                <a:gd name="T31" fmla="*/ 165 h 183"/>
                <a:gd name="T32" fmla="*/ 57 w 140"/>
                <a:gd name="T33" fmla="*/ 165 h 183"/>
                <a:gd name="T34" fmla="*/ 61 w 140"/>
                <a:gd name="T35" fmla="*/ 169 h 183"/>
                <a:gd name="T36" fmla="*/ 59 w 140"/>
                <a:gd name="T37" fmla="*/ 172 h 183"/>
                <a:gd name="T38" fmla="*/ 37 w 140"/>
                <a:gd name="T39" fmla="*/ 174 h 183"/>
                <a:gd name="T40" fmla="*/ 66 w 140"/>
                <a:gd name="T41" fmla="*/ 171 h 183"/>
                <a:gd name="T42" fmla="*/ 63 w 140"/>
                <a:gd name="T43" fmla="*/ 168 h 183"/>
                <a:gd name="T44" fmla="*/ 63 w 140"/>
                <a:gd name="T45" fmla="*/ 166 h 183"/>
                <a:gd name="T46" fmla="*/ 64 w 140"/>
                <a:gd name="T47" fmla="*/ 164 h 183"/>
                <a:gd name="T48" fmla="*/ 68 w 140"/>
                <a:gd name="T49" fmla="*/ 164 h 183"/>
                <a:gd name="T50" fmla="*/ 69 w 140"/>
                <a:gd name="T51" fmla="*/ 165 h 183"/>
                <a:gd name="T52" fmla="*/ 70 w 140"/>
                <a:gd name="T53" fmla="*/ 165 h 183"/>
                <a:gd name="T54" fmla="*/ 130 w 140"/>
                <a:gd name="T55" fmla="*/ 152 h 183"/>
                <a:gd name="T56" fmla="*/ 134 w 140"/>
                <a:gd name="T57" fmla="*/ 128 h 183"/>
                <a:gd name="T58" fmla="*/ 134 w 140"/>
                <a:gd name="T59" fmla="*/ 116 h 183"/>
                <a:gd name="T60" fmla="*/ 134 w 140"/>
                <a:gd name="T61" fmla="*/ 114 h 183"/>
                <a:gd name="T62" fmla="*/ 136 w 140"/>
                <a:gd name="T63" fmla="*/ 114 h 183"/>
                <a:gd name="T64" fmla="*/ 139 w 140"/>
                <a:gd name="T65" fmla="*/ 118 h 183"/>
                <a:gd name="T66" fmla="*/ 140 w 140"/>
                <a:gd name="T67" fmla="*/ 132 h 183"/>
                <a:gd name="T68" fmla="*/ 136 w 140"/>
                <a:gd name="T69" fmla="*/ 157 h 183"/>
                <a:gd name="T70" fmla="*/ 110 w 140"/>
                <a:gd name="T71" fmla="*/ 181 h 183"/>
                <a:gd name="T72" fmla="*/ 70 w 140"/>
                <a:gd name="T73" fmla="*/ 172 h 183"/>
                <a:gd name="T74" fmla="*/ 70 w 140"/>
                <a:gd name="T75" fmla="*/ 172 h 183"/>
                <a:gd name="T76" fmla="*/ 67 w 140"/>
                <a:gd name="T77" fmla="*/ 172 h 183"/>
                <a:gd name="T78" fmla="*/ 66 w 140"/>
                <a:gd name="T79" fmla="*/ 171 h 183"/>
                <a:gd name="T80" fmla="*/ 134 w 140"/>
                <a:gd name="T81" fmla="*/ 110 h 183"/>
                <a:gd name="T82" fmla="*/ 132 w 140"/>
                <a:gd name="T83" fmla="*/ 106 h 183"/>
                <a:gd name="T84" fmla="*/ 93 w 140"/>
                <a:gd name="T85" fmla="*/ 35 h 183"/>
                <a:gd name="T86" fmla="*/ 70 w 140"/>
                <a:gd name="T87" fmla="*/ 17 h 183"/>
                <a:gd name="T88" fmla="*/ 70 w 140"/>
                <a:gd name="T89" fmla="*/ 17 h 183"/>
                <a:gd name="T90" fmla="*/ 67 w 140"/>
                <a:gd name="T91" fmla="*/ 12 h 183"/>
                <a:gd name="T92" fmla="*/ 68 w 140"/>
                <a:gd name="T93" fmla="*/ 10 h 183"/>
                <a:gd name="T94" fmla="*/ 70 w 140"/>
                <a:gd name="T95" fmla="*/ 10 h 183"/>
                <a:gd name="T96" fmla="*/ 70 w 140"/>
                <a:gd name="T97" fmla="*/ 11 h 183"/>
                <a:gd name="T98" fmla="*/ 95 w 140"/>
                <a:gd name="T99" fmla="*/ 30 h 183"/>
                <a:gd name="T100" fmla="*/ 122 w 140"/>
                <a:gd name="T101" fmla="*/ 67 h 183"/>
                <a:gd name="T102" fmla="*/ 137 w 140"/>
                <a:gd name="T103" fmla="*/ 107 h 183"/>
                <a:gd name="T104" fmla="*/ 135 w 140"/>
                <a:gd name="T105" fmla="*/ 110 h 183"/>
                <a:gd name="T106" fmla="*/ 134 w 140"/>
                <a:gd name="T107" fmla="*/ 110 h 183"/>
                <a:gd name="T108" fmla="*/ 61 w 140"/>
                <a:gd name="T109" fmla="*/ 13 h 183"/>
                <a:gd name="T110" fmla="*/ 58 w 140"/>
                <a:gd name="T111" fmla="*/ 8 h 183"/>
                <a:gd name="T112" fmla="*/ 59 w 140"/>
                <a:gd name="T113" fmla="*/ 6 h 183"/>
                <a:gd name="T114" fmla="*/ 61 w 140"/>
                <a:gd name="T115" fmla="*/ 6 h 183"/>
                <a:gd name="T116" fmla="*/ 64 w 140"/>
                <a:gd name="T117" fmla="*/ 11 h 183"/>
                <a:gd name="T118" fmla="*/ 61 w 140"/>
                <a:gd name="T119" fmla="*/ 13 h 183"/>
                <a:gd name="T120" fmla="*/ 61 w 140"/>
                <a:gd name="T121" fmla="*/ 1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0" h="183">
                  <a:moveTo>
                    <a:pt x="37" y="174"/>
                  </a:moveTo>
                  <a:cubicBezTo>
                    <a:pt x="37" y="174"/>
                    <a:pt x="37" y="174"/>
                    <a:pt x="37" y="174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9" y="102"/>
                    <a:pt x="0" y="75"/>
                    <a:pt x="0" y="51"/>
                  </a:cubicBezTo>
                  <a:cubicBezTo>
                    <a:pt x="0" y="41"/>
                    <a:pt x="2" y="33"/>
                    <a:pt x="5" y="25"/>
                  </a:cubicBezTo>
                  <a:cubicBezTo>
                    <a:pt x="9" y="16"/>
                    <a:pt x="15" y="8"/>
                    <a:pt x="24" y="5"/>
                  </a:cubicBezTo>
                  <a:cubicBezTo>
                    <a:pt x="32" y="1"/>
                    <a:pt x="41" y="0"/>
                    <a:pt x="52" y="3"/>
                  </a:cubicBezTo>
                  <a:cubicBezTo>
                    <a:pt x="53" y="3"/>
                    <a:pt x="55" y="5"/>
                    <a:pt x="55" y="7"/>
                  </a:cubicBezTo>
                  <a:cubicBezTo>
                    <a:pt x="55" y="8"/>
                    <a:pt x="55" y="9"/>
                    <a:pt x="55" y="10"/>
                  </a:cubicBezTo>
                  <a:cubicBezTo>
                    <a:pt x="55" y="10"/>
                    <a:pt x="54" y="10"/>
                    <a:pt x="53" y="10"/>
                  </a:cubicBezTo>
                  <a:cubicBezTo>
                    <a:pt x="34" y="5"/>
                    <a:pt x="17" y="13"/>
                    <a:pt x="10" y="31"/>
                  </a:cubicBezTo>
                  <a:cubicBezTo>
                    <a:pt x="8" y="38"/>
                    <a:pt x="6" y="46"/>
                    <a:pt x="6" y="54"/>
                  </a:cubicBezTo>
                  <a:cubicBezTo>
                    <a:pt x="6" y="76"/>
                    <a:pt x="15" y="102"/>
                    <a:pt x="29" y="125"/>
                  </a:cubicBezTo>
                  <a:cubicBezTo>
                    <a:pt x="30" y="126"/>
                    <a:pt x="30" y="126"/>
                    <a:pt x="30" y="126"/>
                  </a:cubicBezTo>
                  <a:cubicBezTo>
                    <a:pt x="41" y="166"/>
                    <a:pt x="41" y="166"/>
                    <a:pt x="41" y="166"/>
                  </a:cubicBezTo>
                  <a:cubicBezTo>
                    <a:pt x="57" y="165"/>
                    <a:pt x="57" y="165"/>
                    <a:pt x="57" y="165"/>
                  </a:cubicBezTo>
                  <a:cubicBezTo>
                    <a:pt x="57" y="165"/>
                    <a:pt x="57" y="165"/>
                    <a:pt x="57" y="165"/>
                  </a:cubicBezTo>
                  <a:cubicBezTo>
                    <a:pt x="58" y="165"/>
                    <a:pt x="60" y="167"/>
                    <a:pt x="61" y="169"/>
                  </a:cubicBezTo>
                  <a:cubicBezTo>
                    <a:pt x="61" y="171"/>
                    <a:pt x="61" y="172"/>
                    <a:pt x="59" y="172"/>
                  </a:cubicBezTo>
                  <a:lnTo>
                    <a:pt x="37" y="174"/>
                  </a:lnTo>
                  <a:close/>
                  <a:moveTo>
                    <a:pt x="66" y="171"/>
                  </a:moveTo>
                  <a:cubicBezTo>
                    <a:pt x="65" y="171"/>
                    <a:pt x="64" y="170"/>
                    <a:pt x="63" y="168"/>
                  </a:cubicBezTo>
                  <a:cubicBezTo>
                    <a:pt x="63" y="167"/>
                    <a:pt x="63" y="166"/>
                    <a:pt x="63" y="166"/>
                  </a:cubicBezTo>
                  <a:cubicBezTo>
                    <a:pt x="63" y="165"/>
                    <a:pt x="63" y="164"/>
                    <a:pt x="64" y="164"/>
                  </a:cubicBezTo>
                  <a:cubicBezTo>
                    <a:pt x="68" y="164"/>
                    <a:pt x="68" y="164"/>
                    <a:pt x="68" y="164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69" y="165"/>
                    <a:pt x="70" y="165"/>
                    <a:pt x="70" y="165"/>
                  </a:cubicBezTo>
                  <a:cubicBezTo>
                    <a:pt x="97" y="181"/>
                    <a:pt x="121" y="175"/>
                    <a:pt x="130" y="152"/>
                  </a:cubicBezTo>
                  <a:cubicBezTo>
                    <a:pt x="133" y="145"/>
                    <a:pt x="134" y="137"/>
                    <a:pt x="134" y="128"/>
                  </a:cubicBezTo>
                  <a:cubicBezTo>
                    <a:pt x="134" y="124"/>
                    <a:pt x="134" y="120"/>
                    <a:pt x="134" y="116"/>
                  </a:cubicBezTo>
                  <a:cubicBezTo>
                    <a:pt x="133" y="115"/>
                    <a:pt x="134" y="114"/>
                    <a:pt x="134" y="114"/>
                  </a:cubicBezTo>
                  <a:cubicBezTo>
                    <a:pt x="135" y="113"/>
                    <a:pt x="135" y="113"/>
                    <a:pt x="136" y="114"/>
                  </a:cubicBezTo>
                  <a:cubicBezTo>
                    <a:pt x="138" y="114"/>
                    <a:pt x="139" y="116"/>
                    <a:pt x="139" y="118"/>
                  </a:cubicBezTo>
                  <a:cubicBezTo>
                    <a:pt x="140" y="123"/>
                    <a:pt x="140" y="127"/>
                    <a:pt x="140" y="132"/>
                  </a:cubicBezTo>
                  <a:cubicBezTo>
                    <a:pt x="140" y="141"/>
                    <a:pt x="139" y="150"/>
                    <a:pt x="136" y="157"/>
                  </a:cubicBezTo>
                  <a:cubicBezTo>
                    <a:pt x="131" y="170"/>
                    <a:pt x="122" y="178"/>
                    <a:pt x="110" y="181"/>
                  </a:cubicBezTo>
                  <a:cubicBezTo>
                    <a:pt x="98" y="183"/>
                    <a:pt x="84" y="180"/>
                    <a:pt x="70" y="172"/>
                  </a:cubicBezTo>
                  <a:cubicBezTo>
                    <a:pt x="70" y="172"/>
                    <a:pt x="70" y="172"/>
                    <a:pt x="70" y="172"/>
                  </a:cubicBezTo>
                  <a:cubicBezTo>
                    <a:pt x="67" y="172"/>
                    <a:pt x="67" y="172"/>
                    <a:pt x="67" y="172"/>
                  </a:cubicBezTo>
                  <a:cubicBezTo>
                    <a:pt x="67" y="172"/>
                    <a:pt x="66" y="172"/>
                    <a:pt x="66" y="171"/>
                  </a:cubicBezTo>
                  <a:close/>
                  <a:moveTo>
                    <a:pt x="134" y="110"/>
                  </a:moveTo>
                  <a:cubicBezTo>
                    <a:pt x="133" y="109"/>
                    <a:pt x="132" y="107"/>
                    <a:pt x="132" y="106"/>
                  </a:cubicBezTo>
                  <a:cubicBezTo>
                    <a:pt x="126" y="80"/>
                    <a:pt x="112" y="54"/>
                    <a:pt x="93" y="35"/>
                  </a:cubicBezTo>
                  <a:cubicBezTo>
                    <a:pt x="86" y="28"/>
                    <a:pt x="78" y="22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68" y="16"/>
                    <a:pt x="67" y="14"/>
                    <a:pt x="67" y="12"/>
                  </a:cubicBezTo>
                  <a:cubicBezTo>
                    <a:pt x="67" y="11"/>
                    <a:pt x="67" y="10"/>
                    <a:pt x="68" y="10"/>
                  </a:cubicBezTo>
                  <a:cubicBezTo>
                    <a:pt x="68" y="10"/>
                    <a:pt x="69" y="10"/>
                    <a:pt x="70" y="10"/>
                  </a:cubicBezTo>
                  <a:cubicBezTo>
                    <a:pt x="70" y="10"/>
                    <a:pt x="70" y="11"/>
                    <a:pt x="70" y="11"/>
                  </a:cubicBezTo>
                  <a:cubicBezTo>
                    <a:pt x="79" y="16"/>
                    <a:pt x="87" y="22"/>
                    <a:pt x="95" y="30"/>
                  </a:cubicBezTo>
                  <a:cubicBezTo>
                    <a:pt x="105" y="41"/>
                    <a:pt x="114" y="53"/>
                    <a:pt x="122" y="67"/>
                  </a:cubicBezTo>
                  <a:cubicBezTo>
                    <a:pt x="129" y="80"/>
                    <a:pt x="134" y="94"/>
                    <a:pt x="137" y="107"/>
                  </a:cubicBezTo>
                  <a:cubicBezTo>
                    <a:pt x="138" y="109"/>
                    <a:pt x="137" y="110"/>
                    <a:pt x="135" y="110"/>
                  </a:cubicBezTo>
                  <a:cubicBezTo>
                    <a:pt x="135" y="110"/>
                    <a:pt x="135" y="110"/>
                    <a:pt x="134" y="110"/>
                  </a:cubicBezTo>
                  <a:close/>
                  <a:moveTo>
                    <a:pt x="61" y="13"/>
                  </a:moveTo>
                  <a:cubicBezTo>
                    <a:pt x="60" y="12"/>
                    <a:pt x="58" y="10"/>
                    <a:pt x="58" y="8"/>
                  </a:cubicBezTo>
                  <a:cubicBezTo>
                    <a:pt x="58" y="7"/>
                    <a:pt x="58" y="7"/>
                    <a:pt x="59" y="6"/>
                  </a:cubicBezTo>
                  <a:cubicBezTo>
                    <a:pt x="59" y="6"/>
                    <a:pt x="60" y="6"/>
                    <a:pt x="61" y="6"/>
                  </a:cubicBezTo>
                  <a:cubicBezTo>
                    <a:pt x="62" y="7"/>
                    <a:pt x="64" y="9"/>
                    <a:pt x="64" y="11"/>
                  </a:cubicBezTo>
                  <a:cubicBezTo>
                    <a:pt x="64" y="13"/>
                    <a:pt x="63" y="14"/>
                    <a:pt x="61" y="13"/>
                  </a:cubicBezTo>
                  <a:cubicBezTo>
                    <a:pt x="61" y="13"/>
                    <a:pt x="61" y="13"/>
                    <a:pt x="61" y="13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5" name="Freeform 334">
              <a:extLst>
                <a:ext uri="{FF2B5EF4-FFF2-40B4-BE49-F238E27FC236}">
                  <a16:creationId xmlns:a16="http://schemas.microsoft.com/office/drawing/2014/main" id="{B7E8FB4B-2FC7-46E9-A65A-5BDB0D0801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75863" y="8277225"/>
              <a:ext cx="66675" cy="96838"/>
            </a:xfrm>
            <a:custGeom>
              <a:avLst/>
              <a:gdLst>
                <a:gd name="T0" fmla="*/ 12 w 24"/>
                <a:gd name="T1" fmla="*/ 31 h 35"/>
                <a:gd name="T2" fmla="*/ 0 w 24"/>
                <a:gd name="T3" fmla="*/ 10 h 35"/>
                <a:gd name="T4" fmla="*/ 12 w 24"/>
                <a:gd name="T5" fmla="*/ 3 h 35"/>
                <a:gd name="T6" fmla="*/ 24 w 24"/>
                <a:gd name="T7" fmla="*/ 24 h 35"/>
                <a:gd name="T8" fmla="*/ 12 w 24"/>
                <a:gd name="T9" fmla="*/ 31 h 35"/>
                <a:gd name="T10" fmla="*/ 12 w 24"/>
                <a:gd name="T11" fmla="*/ 10 h 35"/>
                <a:gd name="T12" fmla="*/ 5 w 24"/>
                <a:gd name="T13" fmla="*/ 14 h 35"/>
                <a:gd name="T14" fmla="*/ 12 w 24"/>
                <a:gd name="T15" fmla="*/ 25 h 35"/>
                <a:gd name="T16" fmla="*/ 18 w 24"/>
                <a:gd name="T17" fmla="*/ 21 h 35"/>
                <a:gd name="T18" fmla="*/ 12 w 24"/>
                <a:gd name="T1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5">
                  <a:moveTo>
                    <a:pt x="12" y="31"/>
                  </a:moveTo>
                  <a:cubicBezTo>
                    <a:pt x="5" y="28"/>
                    <a:pt x="0" y="18"/>
                    <a:pt x="0" y="10"/>
                  </a:cubicBezTo>
                  <a:cubicBezTo>
                    <a:pt x="0" y="3"/>
                    <a:pt x="5" y="0"/>
                    <a:pt x="12" y="3"/>
                  </a:cubicBezTo>
                  <a:cubicBezTo>
                    <a:pt x="18" y="7"/>
                    <a:pt x="24" y="17"/>
                    <a:pt x="24" y="24"/>
                  </a:cubicBezTo>
                  <a:cubicBezTo>
                    <a:pt x="24" y="32"/>
                    <a:pt x="18" y="35"/>
                    <a:pt x="12" y="31"/>
                  </a:cubicBezTo>
                  <a:close/>
                  <a:moveTo>
                    <a:pt x="12" y="10"/>
                  </a:moveTo>
                  <a:cubicBezTo>
                    <a:pt x="8" y="8"/>
                    <a:pt x="5" y="10"/>
                    <a:pt x="5" y="14"/>
                  </a:cubicBezTo>
                  <a:cubicBezTo>
                    <a:pt x="5" y="18"/>
                    <a:pt x="8" y="23"/>
                    <a:pt x="12" y="25"/>
                  </a:cubicBezTo>
                  <a:cubicBezTo>
                    <a:pt x="15" y="27"/>
                    <a:pt x="18" y="25"/>
                    <a:pt x="18" y="21"/>
                  </a:cubicBezTo>
                  <a:cubicBezTo>
                    <a:pt x="18" y="17"/>
                    <a:pt x="15" y="12"/>
                    <a:pt x="12" y="1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6" name="Freeform 335">
              <a:extLst>
                <a:ext uri="{FF2B5EF4-FFF2-40B4-BE49-F238E27FC236}">
                  <a16:creationId xmlns:a16="http://schemas.microsoft.com/office/drawing/2014/main" id="{78179918-7744-4EBE-9808-0B1D72F6E5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69525" y="8332788"/>
              <a:ext cx="66675" cy="96838"/>
            </a:xfrm>
            <a:custGeom>
              <a:avLst/>
              <a:gdLst>
                <a:gd name="T0" fmla="*/ 12 w 24"/>
                <a:gd name="T1" fmla="*/ 31 h 35"/>
                <a:gd name="T2" fmla="*/ 0 w 24"/>
                <a:gd name="T3" fmla="*/ 11 h 35"/>
                <a:gd name="T4" fmla="*/ 12 w 24"/>
                <a:gd name="T5" fmla="*/ 4 h 35"/>
                <a:gd name="T6" fmla="*/ 24 w 24"/>
                <a:gd name="T7" fmla="*/ 24 h 35"/>
                <a:gd name="T8" fmla="*/ 12 w 24"/>
                <a:gd name="T9" fmla="*/ 31 h 35"/>
                <a:gd name="T10" fmla="*/ 12 w 24"/>
                <a:gd name="T11" fmla="*/ 10 h 35"/>
                <a:gd name="T12" fmla="*/ 6 w 24"/>
                <a:gd name="T13" fmla="*/ 14 h 35"/>
                <a:gd name="T14" fmla="*/ 12 w 24"/>
                <a:gd name="T15" fmla="*/ 25 h 35"/>
                <a:gd name="T16" fmla="*/ 19 w 24"/>
                <a:gd name="T17" fmla="*/ 21 h 35"/>
                <a:gd name="T18" fmla="*/ 12 w 24"/>
                <a:gd name="T1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5">
                  <a:moveTo>
                    <a:pt x="12" y="31"/>
                  </a:moveTo>
                  <a:cubicBezTo>
                    <a:pt x="6" y="28"/>
                    <a:pt x="0" y="18"/>
                    <a:pt x="0" y="11"/>
                  </a:cubicBezTo>
                  <a:cubicBezTo>
                    <a:pt x="0" y="3"/>
                    <a:pt x="6" y="0"/>
                    <a:pt x="12" y="4"/>
                  </a:cubicBezTo>
                  <a:cubicBezTo>
                    <a:pt x="19" y="7"/>
                    <a:pt x="24" y="17"/>
                    <a:pt x="24" y="24"/>
                  </a:cubicBezTo>
                  <a:cubicBezTo>
                    <a:pt x="24" y="32"/>
                    <a:pt x="19" y="35"/>
                    <a:pt x="12" y="31"/>
                  </a:cubicBezTo>
                  <a:close/>
                  <a:moveTo>
                    <a:pt x="12" y="10"/>
                  </a:moveTo>
                  <a:cubicBezTo>
                    <a:pt x="9" y="8"/>
                    <a:pt x="6" y="10"/>
                    <a:pt x="6" y="14"/>
                  </a:cubicBezTo>
                  <a:cubicBezTo>
                    <a:pt x="6" y="18"/>
                    <a:pt x="9" y="23"/>
                    <a:pt x="12" y="25"/>
                  </a:cubicBezTo>
                  <a:cubicBezTo>
                    <a:pt x="16" y="27"/>
                    <a:pt x="19" y="25"/>
                    <a:pt x="19" y="21"/>
                  </a:cubicBezTo>
                  <a:cubicBezTo>
                    <a:pt x="19" y="17"/>
                    <a:pt x="16" y="12"/>
                    <a:pt x="12" y="1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7" name="Freeform 336">
              <a:extLst>
                <a:ext uri="{FF2B5EF4-FFF2-40B4-BE49-F238E27FC236}">
                  <a16:creationId xmlns:a16="http://schemas.microsoft.com/office/drawing/2014/main" id="{EE51F789-5264-4EE7-8B51-DA96C93F09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66363" y="8388350"/>
              <a:ext cx="66675" cy="96838"/>
            </a:xfrm>
            <a:custGeom>
              <a:avLst/>
              <a:gdLst>
                <a:gd name="T0" fmla="*/ 12 w 24"/>
                <a:gd name="T1" fmla="*/ 31 h 35"/>
                <a:gd name="T2" fmla="*/ 0 w 24"/>
                <a:gd name="T3" fmla="*/ 11 h 35"/>
                <a:gd name="T4" fmla="*/ 12 w 24"/>
                <a:gd name="T5" fmla="*/ 4 h 35"/>
                <a:gd name="T6" fmla="*/ 24 w 24"/>
                <a:gd name="T7" fmla="*/ 24 h 35"/>
                <a:gd name="T8" fmla="*/ 12 w 24"/>
                <a:gd name="T9" fmla="*/ 31 h 35"/>
                <a:gd name="T10" fmla="*/ 12 w 24"/>
                <a:gd name="T11" fmla="*/ 10 h 35"/>
                <a:gd name="T12" fmla="*/ 6 w 24"/>
                <a:gd name="T13" fmla="*/ 14 h 35"/>
                <a:gd name="T14" fmla="*/ 12 w 24"/>
                <a:gd name="T15" fmla="*/ 25 h 35"/>
                <a:gd name="T16" fmla="*/ 18 w 24"/>
                <a:gd name="T17" fmla="*/ 21 h 35"/>
                <a:gd name="T18" fmla="*/ 12 w 24"/>
                <a:gd name="T1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35">
                  <a:moveTo>
                    <a:pt x="12" y="31"/>
                  </a:moveTo>
                  <a:cubicBezTo>
                    <a:pt x="5" y="28"/>
                    <a:pt x="0" y="18"/>
                    <a:pt x="0" y="11"/>
                  </a:cubicBezTo>
                  <a:cubicBezTo>
                    <a:pt x="0" y="3"/>
                    <a:pt x="5" y="0"/>
                    <a:pt x="12" y="4"/>
                  </a:cubicBezTo>
                  <a:cubicBezTo>
                    <a:pt x="19" y="7"/>
                    <a:pt x="24" y="17"/>
                    <a:pt x="24" y="24"/>
                  </a:cubicBezTo>
                  <a:cubicBezTo>
                    <a:pt x="24" y="32"/>
                    <a:pt x="19" y="35"/>
                    <a:pt x="12" y="31"/>
                  </a:cubicBezTo>
                  <a:close/>
                  <a:moveTo>
                    <a:pt x="12" y="10"/>
                  </a:moveTo>
                  <a:cubicBezTo>
                    <a:pt x="9" y="8"/>
                    <a:pt x="6" y="10"/>
                    <a:pt x="6" y="14"/>
                  </a:cubicBezTo>
                  <a:cubicBezTo>
                    <a:pt x="6" y="18"/>
                    <a:pt x="9" y="23"/>
                    <a:pt x="12" y="25"/>
                  </a:cubicBezTo>
                  <a:cubicBezTo>
                    <a:pt x="16" y="27"/>
                    <a:pt x="18" y="25"/>
                    <a:pt x="18" y="21"/>
                  </a:cubicBezTo>
                  <a:cubicBezTo>
                    <a:pt x="18" y="17"/>
                    <a:pt x="16" y="12"/>
                    <a:pt x="12" y="1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8" name="Freeform 337">
              <a:extLst>
                <a:ext uri="{FF2B5EF4-FFF2-40B4-BE49-F238E27FC236}">
                  <a16:creationId xmlns:a16="http://schemas.microsoft.com/office/drawing/2014/main" id="{B2BD0195-F8CC-45C6-8ED5-469924C12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85425" y="8201025"/>
              <a:ext cx="42863" cy="63500"/>
            </a:xfrm>
            <a:custGeom>
              <a:avLst/>
              <a:gdLst>
                <a:gd name="T0" fmla="*/ 8 w 16"/>
                <a:gd name="T1" fmla="*/ 20 h 23"/>
                <a:gd name="T2" fmla="*/ 0 w 16"/>
                <a:gd name="T3" fmla="*/ 7 h 23"/>
                <a:gd name="T4" fmla="*/ 8 w 16"/>
                <a:gd name="T5" fmla="*/ 2 h 23"/>
                <a:gd name="T6" fmla="*/ 16 w 16"/>
                <a:gd name="T7" fmla="*/ 16 h 23"/>
                <a:gd name="T8" fmla="*/ 8 w 16"/>
                <a:gd name="T9" fmla="*/ 20 h 23"/>
                <a:gd name="T10" fmla="*/ 8 w 16"/>
                <a:gd name="T11" fmla="*/ 9 h 23"/>
                <a:gd name="T12" fmla="*/ 5 w 16"/>
                <a:gd name="T13" fmla="*/ 10 h 23"/>
                <a:gd name="T14" fmla="*/ 8 w 16"/>
                <a:gd name="T15" fmla="*/ 14 h 23"/>
                <a:gd name="T16" fmla="*/ 10 w 16"/>
                <a:gd name="T17" fmla="*/ 12 h 23"/>
                <a:gd name="T18" fmla="*/ 8 w 16"/>
                <a:gd name="T1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23">
                  <a:moveTo>
                    <a:pt x="8" y="20"/>
                  </a:moveTo>
                  <a:cubicBezTo>
                    <a:pt x="3" y="18"/>
                    <a:pt x="0" y="12"/>
                    <a:pt x="0" y="7"/>
                  </a:cubicBezTo>
                  <a:cubicBezTo>
                    <a:pt x="0" y="2"/>
                    <a:pt x="3" y="0"/>
                    <a:pt x="8" y="2"/>
                  </a:cubicBezTo>
                  <a:cubicBezTo>
                    <a:pt x="12" y="5"/>
                    <a:pt x="16" y="11"/>
                    <a:pt x="16" y="16"/>
                  </a:cubicBezTo>
                  <a:cubicBezTo>
                    <a:pt x="16" y="21"/>
                    <a:pt x="12" y="23"/>
                    <a:pt x="8" y="20"/>
                  </a:cubicBezTo>
                  <a:close/>
                  <a:moveTo>
                    <a:pt x="8" y="9"/>
                  </a:moveTo>
                  <a:cubicBezTo>
                    <a:pt x="6" y="8"/>
                    <a:pt x="5" y="9"/>
                    <a:pt x="5" y="10"/>
                  </a:cubicBezTo>
                  <a:cubicBezTo>
                    <a:pt x="5" y="11"/>
                    <a:pt x="6" y="13"/>
                    <a:pt x="8" y="14"/>
                  </a:cubicBezTo>
                  <a:cubicBezTo>
                    <a:pt x="9" y="14"/>
                    <a:pt x="10" y="14"/>
                    <a:pt x="10" y="12"/>
                  </a:cubicBezTo>
                  <a:cubicBezTo>
                    <a:pt x="10" y="11"/>
                    <a:pt x="9" y="9"/>
                    <a:pt x="8" y="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9" name="Freeform 338">
              <a:extLst>
                <a:ext uri="{FF2B5EF4-FFF2-40B4-BE49-F238E27FC236}">
                  <a16:creationId xmlns:a16="http://schemas.microsoft.com/office/drawing/2014/main" id="{C7E36E1A-F026-4E04-A7B2-C319BB348D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79025" y="8451850"/>
              <a:ext cx="63500" cy="85725"/>
            </a:xfrm>
            <a:custGeom>
              <a:avLst/>
              <a:gdLst>
                <a:gd name="T0" fmla="*/ 11 w 23"/>
                <a:gd name="T1" fmla="*/ 28 h 31"/>
                <a:gd name="T2" fmla="*/ 5 w 23"/>
                <a:gd name="T3" fmla="*/ 22 h 31"/>
                <a:gd name="T4" fmla="*/ 1 w 23"/>
                <a:gd name="T5" fmla="*/ 11 h 31"/>
                <a:gd name="T6" fmla="*/ 2 w 23"/>
                <a:gd name="T7" fmla="*/ 2 h 31"/>
                <a:gd name="T8" fmla="*/ 9 w 23"/>
                <a:gd name="T9" fmla="*/ 1 h 31"/>
                <a:gd name="T10" fmla="*/ 18 w 23"/>
                <a:gd name="T11" fmla="*/ 8 h 31"/>
                <a:gd name="T12" fmla="*/ 22 w 23"/>
                <a:gd name="T13" fmla="*/ 19 h 31"/>
                <a:gd name="T14" fmla="*/ 22 w 23"/>
                <a:gd name="T15" fmla="*/ 19 h 31"/>
                <a:gd name="T16" fmla="*/ 13 w 23"/>
                <a:gd name="T17" fmla="*/ 28 h 31"/>
                <a:gd name="T18" fmla="*/ 11 w 23"/>
                <a:gd name="T19" fmla="*/ 28 h 31"/>
                <a:gd name="T20" fmla="*/ 11 w 23"/>
                <a:gd name="T21" fmla="*/ 9 h 31"/>
                <a:gd name="T22" fmla="*/ 10 w 23"/>
                <a:gd name="T23" fmla="*/ 8 h 31"/>
                <a:gd name="T24" fmla="*/ 7 w 23"/>
                <a:gd name="T25" fmla="*/ 9 h 31"/>
                <a:gd name="T26" fmla="*/ 6 w 23"/>
                <a:gd name="T27" fmla="*/ 13 h 31"/>
                <a:gd name="T28" fmla="*/ 8 w 23"/>
                <a:gd name="T29" fmla="*/ 18 h 31"/>
                <a:gd name="T30" fmla="*/ 12 w 23"/>
                <a:gd name="T31" fmla="*/ 21 h 31"/>
                <a:gd name="T32" fmla="*/ 16 w 23"/>
                <a:gd name="T33" fmla="*/ 17 h 31"/>
                <a:gd name="T34" fmla="*/ 14 w 23"/>
                <a:gd name="T35" fmla="*/ 12 h 31"/>
                <a:gd name="T36" fmla="*/ 11 w 23"/>
                <a:gd name="T37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31">
                  <a:moveTo>
                    <a:pt x="11" y="28"/>
                  </a:moveTo>
                  <a:cubicBezTo>
                    <a:pt x="9" y="26"/>
                    <a:pt x="7" y="24"/>
                    <a:pt x="5" y="22"/>
                  </a:cubicBezTo>
                  <a:cubicBezTo>
                    <a:pt x="3" y="18"/>
                    <a:pt x="1" y="15"/>
                    <a:pt x="1" y="11"/>
                  </a:cubicBezTo>
                  <a:cubicBezTo>
                    <a:pt x="0" y="7"/>
                    <a:pt x="1" y="4"/>
                    <a:pt x="2" y="2"/>
                  </a:cubicBezTo>
                  <a:cubicBezTo>
                    <a:pt x="4" y="1"/>
                    <a:pt x="7" y="0"/>
                    <a:pt x="9" y="1"/>
                  </a:cubicBezTo>
                  <a:cubicBezTo>
                    <a:pt x="12" y="2"/>
                    <a:pt x="15" y="5"/>
                    <a:pt x="18" y="8"/>
                  </a:cubicBezTo>
                  <a:cubicBezTo>
                    <a:pt x="20" y="11"/>
                    <a:pt x="22" y="15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26"/>
                    <a:pt x="19" y="31"/>
                    <a:pt x="13" y="28"/>
                  </a:cubicBezTo>
                  <a:cubicBezTo>
                    <a:pt x="13" y="28"/>
                    <a:pt x="12" y="28"/>
                    <a:pt x="11" y="28"/>
                  </a:cubicBezTo>
                  <a:close/>
                  <a:moveTo>
                    <a:pt x="11" y="9"/>
                  </a:moveTo>
                  <a:cubicBezTo>
                    <a:pt x="11" y="9"/>
                    <a:pt x="11" y="9"/>
                    <a:pt x="10" y="8"/>
                  </a:cubicBezTo>
                  <a:cubicBezTo>
                    <a:pt x="9" y="8"/>
                    <a:pt x="8" y="8"/>
                    <a:pt x="7" y="9"/>
                  </a:cubicBezTo>
                  <a:cubicBezTo>
                    <a:pt x="6" y="10"/>
                    <a:pt x="6" y="11"/>
                    <a:pt x="6" y="13"/>
                  </a:cubicBezTo>
                  <a:cubicBezTo>
                    <a:pt x="6" y="15"/>
                    <a:pt x="7" y="17"/>
                    <a:pt x="8" y="18"/>
                  </a:cubicBezTo>
                  <a:cubicBezTo>
                    <a:pt x="9" y="20"/>
                    <a:pt x="11" y="21"/>
                    <a:pt x="12" y="21"/>
                  </a:cubicBezTo>
                  <a:cubicBezTo>
                    <a:pt x="15" y="22"/>
                    <a:pt x="17" y="20"/>
                    <a:pt x="16" y="17"/>
                  </a:cubicBezTo>
                  <a:cubicBezTo>
                    <a:pt x="16" y="15"/>
                    <a:pt x="15" y="13"/>
                    <a:pt x="14" y="12"/>
                  </a:cubicBezTo>
                  <a:cubicBezTo>
                    <a:pt x="13" y="10"/>
                    <a:pt x="12" y="10"/>
                    <a:pt x="11" y="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0" name="Freeform 339">
              <a:extLst>
                <a:ext uri="{FF2B5EF4-FFF2-40B4-BE49-F238E27FC236}">
                  <a16:creationId xmlns:a16="http://schemas.microsoft.com/office/drawing/2014/main" id="{AB36F976-4F2F-46B7-B865-9D88F35B9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5538" y="8053388"/>
              <a:ext cx="34925" cy="36513"/>
            </a:xfrm>
            <a:custGeom>
              <a:avLst/>
              <a:gdLst>
                <a:gd name="T0" fmla="*/ 11 w 13"/>
                <a:gd name="T1" fmla="*/ 12 h 13"/>
                <a:gd name="T2" fmla="*/ 3 w 13"/>
                <a:gd name="T3" fmla="*/ 8 h 13"/>
                <a:gd name="T4" fmla="*/ 0 w 13"/>
                <a:gd name="T5" fmla="*/ 3 h 13"/>
                <a:gd name="T6" fmla="*/ 3 w 13"/>
                <a:gd name="T7" fmla="*/ 1 h 13"/>
                <a:gd name="T8" fmla="*/ 11 w 13"/>
                <a:gd name="T9" fmla="*/ 5 h 13"/>
                <a:gd name="T10" fmla="*/ 13 w 13"/>
                <a:gd name="T11" fmla="*/ 10 h 13"/>
                <a:gd name="T12" fmla="*/ 11 w 13"/>
                <a:gd name="T13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11" y="12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6"/>
                    <a:pt x="13" y="9"/>
                    <a:pt x="13" y="10"/>
                  </a:cubicBezTo>
                  <a:cubicBezTo>
                    <a:pt x="13" y="12"/>
                    <a:pt x="12" y="13"/>
                    <a:pt x="11" y="12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1" name="Freeform 340">
              <a:extLst>
                <a:ext uri="{FF2B5EF4-FFF2-40B4-BE49-F238E27FC236}">
                  <a16:creationId xmlns:a16="http://schemas.microsoft.com/office/drawing/2014/main" id="{8F61312E-B2DA-41C2-8A08-866DB7C91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6650" y="8048625"/>
              <a:ext cx="15875" cy="46038"/>
            </a:xfrm>
            <a:custGeom>
              <a:avLst/>
              <a:gdLst>
                <a:gd name="T0" fmla="*/ 3 w 6"/>
                <a:gd name="T1" fmla="*/ 16 h 17"/>
                <a:gd name="T2" fmla="*/ 0 w 6"/>
                <a:gd name="T3" fmla="*/ 11 h 17"/>
                <a:gd name="T4" fmla="*/ 0 w 6"/>
                <a:gd name="T5" fmla="*/ 3 h 17"/>
                <a:gd name="T6" fmla="*/ 3 w 6"/>
                <a:gd name="T7" fmla="*/ 1 h 17"/>
                <a:gd name="T8" fmla="*/ 6 w 6"/>
                <a:gd name="T9" fmla="*/ 6 h 17"/>
                <a:gd name="T10" fmla="*/ 6 w 6"/>
                <a:gd name="T11" fmla="*/ 15 h 17"/>
                <a:gd name="T12" fmla="*/ 3 w 6"/>
                <a:gd name="T13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7">
                  <a:moveTo>
                    <a:pt x="3" y="16"/>
                  </a:moveTo>
                  <a:cubicBezTo>
                    <a:pt x="1" y="15"/>
                    <a:pt x="0" y="13"/>
                    <a:pt x="0" y="1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1"/>
                  </a:cubicBezTo>
                  <a:cubicBezTo>
                    <a:pt x="4" y="2"/>
                    <a:pt x="6" y="4"/>
                    <a:pt x="6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6"/>
                    <a:pt x="4" y="17"/>
                    <a:pt x="3" y="16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2" name="Freeform 341">
              <a:extLst>
                <a:ext uri="{FF2B5EF4-FFF2-40B4-BE49-F238E27FC236}">
                  <a16:creationId xmlns:a16="http://schemas.microsoft.com/office/drawing/2014/main" id="{5DF778B8-CDBF-45AB-A0A4-03F3111E9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2250" y="8639175"/>
              <a:ext cx="46038" cy="41275"/>
            </a:xfrm>
            <a:custGeom>
              <a:avLst/>
              <a:gdLst>
                <a:gd name="T0" fmla="*/ 14 w 17"/>
                <a:gd name="T1" fmla="*/ 14 h 15"/>
                <a:gd name="T2" fmla="*/ 3 w 17"/>
                <a:gd name="T3" fmla="*/ 8 h 15"/>
                <a:gd name="T4" fmla="*/ 0 w 17"/>
                <a:gd name="T5" fmla="*/ 3 h 15"/>
                <a:gd name="T6" fmla="*/ 3 w 17"/>
                <a:gd name="T7" fmla="*/ 1 h 15"/>
                <a:gd name="T8" fmla="*/ 14 w 17"/>
                <a:gd name="T9" fmla="*/ 7 h 15"/>
                <a:gd name="T10" fmla="*/ 17 w 17"/>
                <a:gd name="T11" fmla="*/ 12 h 15"/>
                <a:gd name="T12" fmla="*/ 14 w 17"/>
                <a:gd name="T13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5">
                  <a:moveTo>
                    <a:pt x="14" y="14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6" y="8"/>
                    <a:pt x="17" y="11"/>
                    <a:pt x="17" y="12"/>
                  </a:cubicBezTo>
                  <a:cubicBezTo>
                    <a:pt x="17" y="14"/>
                    <a:pt x="16" y="15"/>
                    <a:pt x="14" y="14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3" name="Freeform 342">
              <a:extLst>
                <a:ext uri="{FF2B5EF4-FFF2-40B4-BE49-F238E27FC236}">
                  <a16:creationId xmlns:a16="http://schemas.microsoft.com/office/drawing/2014/main" id="{BD41DBDE-D02A-408B-9D7B-98C4A937B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8125" y="8631238"/>
              <a:ext cx="14288" cy="57150"/>
            </a:xfrm>
            <a:custGeom>
              <a:avLst/>
              <a:gdLst>
                <a:gd name="T0" fmla="*/ 3 w 5"/>
                <a:gd name="T1" fmla="*/ 20 h 21"/>
                <a:gd name="T2" fmla="*/ 0 w 5"/>
                <a:gd name="T3" fmla="*/ 15 h 21"/>
                <a:gd name="T4" fmla="*/ 0 w 5"/>
                <a:gd name="T5" fmla="*/ 3 h 21"/>
                <a:gd name="T6" fmla="*/ 3 w 5"/>
                <a:gd name="T7" fmla="*/ 1 h 21"/>
                <a:gd name="T8" fmla="*/ 5 w 5"/>
                <a:gd name="T9" fmla="*/ 6 h 21"/>
                <a:gd name="T10" fmla="*/ 5 w 5"/>
                <a:gd name="T11" fmla="*/ 19 h 21"/>
                <a:gd name="T12" fmla="*/ 3 w 5"/>
                <a:gd name="T13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1">
                  <a:moveTo>
                    <a:pt x="3" y="20"/>
                  </a:moveTo>
                  <a:cubicBezTo>
                    <a:pt x="1" y="19"/>
                    <a:pt x="0" y="17"/>
                    <a:pt x="0" y="1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1"/>
                  </a:cubicBezTo>
                  <a:cubicBezTo>
                    <a:pt x="4" y="2"/>
                    <a:pt x="5" y="4"/>
                    <a:pt x="5" y="6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0"/>
                    <a:pt x="4" y="21"/>
                    <a:pt x="3" y="2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C933F356-4C6F-4CDE-9A61-C0CD3AC01E55}"/>
              </a:ext>
            </a:extLst>
          </p:cNvPr>
          <p:cNvGrpSpPr/>
          <p:nvPr/>
        </p:nvGrpSpPr>
        <p:grpSpPr>
          <a:xfrm>
            <a:off x="7295797" y="2704251"/>
            <a:ext cx="327583" cy="401047"/>
            <a:chOff x="14898688" y="5686425"/>
            <a:chExt cx="477837" cy="666751"/>
          </a:xfrm>
        </p:grpSpPr>
        <p:sp>
          <p:nvSpPr>
            <p:cNvPr id="144" name="Freeform 343">
              <a:extLst>
                <a:ext uri="{FF2B5EF4-FFF2-40B4-BE49-F238E27FC236}">
                  <a16:creationId xmlns:a16="http://schemas.microsoft.com/office/drawing/2014/main" id="{7DF33803-9F14-43B4-B9C4-EF8C20B95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76475" y="5686425"/>
              <a:ext cx="400050" cy="652463"/>
            </a:xfrm>
            <a:custGeom>
              <a:avLst/>
              <a:gdLst>
                <a:gd name="T0" fmla="*/ 117 w 145"/>
                <a:gd name="T1" fmla="*/ 227 h 236"/>
                <a:gd name="T2" fmla="*/ 28 w 145"/>
                <a:gd name="T3" fmla="*/ 176 h 236"/>
                <a:gd name="T4" fmla="*/ 0 w 145"/>
                <a:gd name="T5" fmla="*/ 122 h 236"/>
                <a:gd name="T6" fmla="*/ 0 w 145"/>
                <a:gd name="T7" fmla="*/ 30 h 236"/>
                <a:gd name="T8" fmla="*/ 28 w 145"/>
                <a:gd name="T9" fmla="*/ 9 h 236"/>
                <a:gd name="T10" fmla="*/ 117 w 145"/>
                <a:gd name="T11" fmla="*/ 60 h 236"/>
                <a:gd name="T12" fmla="*/ 145 w 145"/>
                <a:gd name="T13" fmla="*/ 113 h 236"/>
                <a:gd name="T14" fmla="*/ 145 w 145"/>
                <a:gd name="T15" fmla="*/ 205 h 236"/>
                <a:gd name="T16" fmla="*/ 117 w 145"/>
                <a:gd name="T17" fmla="*/ 227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236">
                  <a:moveTo>
                    <a:pt x="117" y="227"/>
                  </a:moveTo>
                  <a:cubicBezTo>
                    <a:pt x="28" y="176"/>
                    <a:pt x="28" y="176"/>
                    <a:pt x="28" y="176"/>
                  </a:cubicBezTo>
                  <a:cubicBezTo>
                    <a:pt x="13" y="167"/>
                    <a:pt x="0" y="143"/>
                    <a:pt x="0" y="12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9"/>
                    <a:pt x="13" y="0"/>
                    <a:pt x="28" y="9"/>
                  </a:cubicBezTo>
                  <a:cubicBezTo>
                    <a:pt x="117" y="60"/>
                    <a:pt x="117" y="60"/>
                    <a:pt x="117" y="60"/>
                  </a:cubicBezTo>
                  <a:cubicBezTo>
                    <a:pt x="132" y="69"/>
                    <a:pt x="145" y="93"/>
                    <a:pt x="145" y="113"/>
                  </a:cubicBezTo>
                  <a:cubicBezTo>
                    <a:pt x="145" y="205"/>
                    <a:pt x="145" y="205"/>
                    <a:pt x="145" y="205"/>
                  </a:cubicBezTo>
                  <a:cubicBezTo>
                    <a:pt x="145" y="226"/>
                    <a:pt x="132" y="236"/>
                    <a:pt x="117" y="227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145" name="Freeform 344">
              <a:extLst>
                <a:ext uri="{FF2B5EF4-FFF2-40B4-BE49-F238E27FC236}">
                  <a16:creationId xmlns:a16="http://schemas.microsoft.com/office/drawing/2014/main" id="{BF7FCC4E-3E14-4700-882F-F0DEFBF03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98688" y="5700713"/>
              <a:ext cx="400050" cy="652463"/>
            </a:xfrm>
            <a:custGeom>
              <a:avLst/>
              <a:gdLst>
                <a:gd name="T0" fmla="*/ 117 w 145"/>
                <a:gd name="T1" fmla="*/ 227 h 236"/>
                <a:gd name="T2" fmla="*/ 29 w 145"/>
                <a:gd name="T3" fmla="*/ 176 h 236"/>
                <a:gd name="T4" fmla="*/ 0 w 145"/>
                <a:gd name="T5" fmla="*/ 123 h 236"/>
                <a:gd name="T6" fmla="*/ 0 w 145"/>
                <a:gd name="T7" fmla="*/ 31 h 236"/>
                <a:gd name="T8" fmla="*/ 29 w 145"/>
                <a:gd name="T9" fmla="*/ 9 h 236"/>
                <a:gd name="T10" fmla="*/ 117 w 145"/>
                <a:gd name="T11" fmla="*/ 60 h 236"/>
                <a:gd name="T12" fmla="*/ 145 w 145"/>
                <a:gd name="T13" fmla="*/ 114 h 236"/>
                <a:gd name="T14" fmla="*/ 145 w 145"/>
                <a:gd name="T15" fmla="*/ 206 h 236"/>
                <a:gd name="T16" fmla="*/ 117 w 145"/>
                <a:gd name="T17" fmla="*/ 227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236">
                  <a:moveTo>
                    <a:pt x="117" y="227"/>
                  </a:moveTo>
                  <a:cubicBezTo>
                    <a:pt x="29" y="176"/>
                    <a:pt x="29" y="176"/>
                    <a:pt x="29" y="176"/>
                  </a:cubicBezTo>
                  <a:cubicBezTo>
                    <a:pt x="13" y="167"/>
                    <a:pt x="0" y="143"/>
                    <a:pt x="0" y="123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0"/>
                    <a:pt x="13" y="0"/>
                    <a:pt x="29" y="9"/>
                  </a:cubicBezTo>
                  <a:cubicBezTo>
                    <a:pt x="117" y="60"/>
                    <a:pt x="117" y="60"/>
                    <a:pt x="117" y="60"/>
                  </a:cubicBezTo>
                  <a:cubicBezTo>
                    <a:pt x="132" y="69"/>
                    <a:pt x="145" y="93"/>
                    <a:pt x="145" y="114"/>
                  </a:cubicBezTo>
                  <a:cubicBezTo>
                    <a:pt x="145" y="206"/>
                    <a:pt x="145" y="206"/>
                    <a:pt x="145" y="206"/>
                  </a:cubicBezTo>
                  <a:cubicBezTo>
                    <a:pt x="145" y="227"/>
                    <a:pt x="132" y="236"/>
                    <a:pt x="117" y="227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146" name="Freeform 345">
              <a:extLst>
                <a:ext uri="{FF2B5EF4-FFF2-40B4-BE49-F238E27FC236}">
                  <a16:creationId xmlns:a16="http://schemas.microsoft.com/office/drawing/2014/main" id="{51A887FA-EB2C-49CC-8525-32CA3F5A3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3150" y="5853113"/>
              <a:ext cx="149225" cy="366713"/>
            </a:xfrm>
            <a:custGeom>
              <a:avLst/>
              <a:gdLst>
                <a:gd name="T0" fmla="*/ 53 w 54"/>
                <a:gd name="T1" fmla="*/ 133 h 133"/>
                <a:gd name="T2" fmla="*/ 1 w 54"/>
                <a:gd name="T3" fmla="*/ 103 h 133"/>
                <a:gd name="T4" fmla="*/ 0 w 54"/>
                <a:gd name="T5" fmla="*/ 102 h 133"/>
                <a:gd name="T6" fmla="*/ 0 w 54"/>
                <a:gd name="T7" fmla="*/ 75 h 133"/>
                <a:gd name="T8" fmla="*/ 1 w 54"/>
                <a:gd name="T9" fmla="*/ 75 h 133"/>
                <a:gd name="T10" fmla="*/ 2 w 54"/>
                <a:gd name="T11" fmla="*/ 77 h 133"/>
                <a:gd name="T12" fmla="*/ 2 w 54"/>
                <a:gd name="T13" fmla="*/ 102 h 133"/>
                <a:gd name="T14" fmla="*/ 52 w 54"/>
                <a:gd name="T15" fmla="*/ 130 h 133"/>
                <a:gd name="T16" fmla="*/ 52 w 54"/>
                <a:gd name="T17" fmla="*/ 89 h 133"/>
                <a:gd name="T18" fmla="*/ 37 w 54"/>
                <a:gd name="T19" fmla="*/ 40 h 133"/>
                <a:gd name="T20" fmla="*/ 2 w 54"/>
                <a:gd name="T21" fmla="*/ 3 h 133"/>
                <a:gd name="T22" fmla="*/ 2 w 54"/>
                <a:gd name="T23" fmla="*/ 73 h 133"/>
                <a:gd name="T24" fmla="*/ 1 w 54"/>
                <a:gd name="T25" fmla="*/ 73 h 133"/>
                <a:gd name="T26" fmla="*/ 0 w 54"/>
                <a:gd name="T27" fmla="*/ 72 h 133"/>
                <a:gd name="T28" fmla="*/ 0 w 54"/>
                <a:gd name="T29" fmla="*/ 1 h 133"/>
                <a:gd name="T30" fmla="*/ 1 w 54"/>
                <a:gd name="T31" fmla="*/ 0 h 133"/>
                <a:gd name="T32" fmla="*/ 38 w 54"/>
                <a:gd name="T33" fmla="*/ 39 h 133"/>
                <a:gd name="T34" fmla="*/ 54 w 54"/>
                <a:gd name="T35" fmla="*/ 90 h 133"/>
                <a:gd name="T36" fmla="*/ 54 w 54"/>
                <a:gd name="T37" fmla="*/ 132 h 133"/>
                <a:gd name="T38" fmla="*/ 53 w 54"/>
                <a:gd name="T3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133">
                  <a:moveTo>
                    <a:pt x="53" y="133"/>
                  </a:moveTo>
                  <a:cubicBezTo>
                    <a:pt x="1" y="103"/>
                    <a:pt x="1" y="103"/>
                    <a:pt x="1" y="103"/>
                  </a:cubicBezTo>
                  <a:cubicBezTo>
                    <a:pt x="1" y="103"/>
                    <a:pt x="0" y="102"/>
                    <a:pt x="0" y="102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1" y="75"/>
                    <a:pt x="1" y="75"/>
                  </a:cubicBezTo>
                  <a:cubicBezTo>
                    <a:pt x="2" y="75"/>
                    <a:pt x="2" y="76"/>
                    <a:pt x="2" y="77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52" y="130"/>
                    <a:pt x="52" y="130"/>
                    <a:pt x="52" y="130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2" y="74"/>
                    <a:pt x="46" y="56"/>
                    <a:pt x="37" y="40"/>
                  </a:cubicBezTo>
                  <a:cubicBezTo>
                    <a:pt x="28" y="24"/>
                    <a:pt x="15" y="11"/>
                    <a:pt x="2" y="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4"/>
                    <a:pt x="1" y="73"/>
                  </a:cubicBezTo>
                  <a:cubicBezTo>
                    <a:pt x="1" y="73"/>
                    <a:pt x="0" y="72"/>
                    <a:pt x="0" y="7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8"/>
                    <a:pt x="28" y="22"/>
                    <a:pt x="38" y="39"/>
                  </a:cubicBezTo>
                  <a:cubicBezTo>
                    <a:pt x="48" y="56"/>
                    <a:pt x="54" y="74"/>
                    <a:pt x="54" y="90"/>
                  </a:cubicBezTo>
                  <a:cubicBezTo>
                    <a:pt x="54" y="132"/>
                    <a:pt x="54" y="132"/>
                    <a:pt x="54" y="132"/>
                  </a:cubicBezTo>
                  <a:cubicBezTo>
                    <a:pt x="54" y="133"/>
                    <a:pt x="53" y="133"/>
                    <a:pt x="53" y="133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147" name="Freeform 346">
              <a:extLst>
                <a:ext uri="{FF2B5EF4-FFF2-40B4-BE49-F238E27FC236}">
                  <a16:creationId xmlns:a16="http://schemas.microsoft.com/office/drawing/2014/main" id="{52985D5D-27E5-47C9-A289-2A9ADDB648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90763" y="6002338"/>
              <a:ext cx="109538" cy="107950"/>
            </a:xfrm>
            <a:custGeom>
              <a:avLst/>
              <a:gdLst>
                <a:gd name="T0" fmla="*/ 38 w 40"/>
                <a:gd name="T1" fmla="*/ 39 h 39"/>
                <a:gd name="T2" fmla="*/ 37 w 40"/>
                <a:gd name="T3" fmla="*/ 39 h 39"/>
                <a:gd name="T4" fmla="*/ 1 w 40"/>
                <a:gd name="T5" fmla="*/ 5 h 39"/>
                <a:gd name="T6" fmla="*/ 0 w 40"/>
                <a:gd name="T7" fmla="*/ 3 h 39"/>
                <a:gd name="T8" fmla="*/ 1 w 40"/>
                <a:gd name="T9" fmla="*/ 0 h 39"/>
                <a:gd name="T10" fmla="*/ 1 w 40"/>
                <a:gd name="T11" fmla="*/ 0 h 39"/>
                <a:gd name="T12" fmla="*/ 2 w 40"/>
                <a:gd name="T13" fmla="*/ 0 h 39"/>
                <a:gd name="T14" fmla="*/ 39 w 40"/>
                <a:gd name="T15" fmla="*/ 34 h 39"/>
                <a:gd name="T16" fmla="*/ 39 w 40"/>
                <a:gd name="T17" fmla="*/ 35 h 39"/>
                <a:gd name="T18" fmla="*/ 39 w 40"/>
                <a:gd name="T19" fmla="*/ 36 h 39"/>
                <a:gd name="T20" fmla="*/ 39 w 40"/>
                <a:gd name="T21" fmla="*/ 39 h 39"/>
                <a:gd name="T22" fmla="*/ 38 w 40"/>
                <a:gd name="T23" fmla="*/ 39 h 39"/>
                <a:gd name="T24" fmla="*/ 2 w 40"/>
                <a:gd name="T25" fmla="*/ 4 h 39"/>
                <a:gd name="T26" fmla="*/ 37 w 40"/>
                <a:gd name="T27" fmla="*/ 36 h 39"/>
                <a:gd name="T28" fmla="*/ 37 w 40"/>
                <a:gd name="T29" fmla="*/ 35 h 39"/>
                <a:gd name="T30" fmla="*/ 3 w 40"/>
                <a:gd name="T31" fmla="*/ 3 h 39"/>
                <a:gd name="T32" fmla="*/ 2 w 40"/>
                <a:gd name="T33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39">
                  <a:moveTo>
                    <a:pt x="38" y="39"/>
                  </a:moveTo>
                  <a:cubicBezTo>
                    <a:pt x="37" y="39"/>
                    <a:pt x="37" y="39"/>
                    <a:pt x="37" y="39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5"/>
                    <a:pt x="39" y="35"/>
                  </a:cubicBezTo>
                  <a:cubicBezTo>
                    <a:pt x="40" y="35"/>
                    <a:pt x="40" y="36"/>
                    <a:pt x="39" y="36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8" y="39"/>
                    <a:pt x="38" y="39"/>
                    <a:pt x="38" y="39"/>
                  </a:cubicBezTo>
                  <a:close/>
                  <a:moveTo>
                    <a:pt x="2" y="4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148" name="Freeform 347">
              <a:extLst>
                <a:ext uri="{FF2B5EF4-FFF2-40B4-BE49-F238E27FC236}">
                  <a16:creationId xmlns:a16="http://schemas.microsoft.com/office/drawing/2014/main" id="{05A9BB81-2723-42BA-A298-B8D6D76EC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14575" y="6032500"/>
              <a:ext cx="17463" cy="96838"/>
            </a:xfrm>
            <a:custGeom>
              <a:avLst/>
              <a:gdLst>
                <a:gd name="T0" fmla="*/ 5 w 6"/>
                <a:gd name="T1" fmla="*/ 35 h 35"/>
                <a:gd name="T2" fmla="*/ 4 w 6"/>
                <a:gd name="T3" fmla="*/ 33 h 35"/>
                <a:gd name="T4" fmla="*/ 0 w 6"/>
                <a:gd name="T5" fmla="*/ 1 h 35"/>
                <a:gd name="T6" fmla="*/ 0 w 6"/>
                <a:gd name="T7" fmla="*/ 0 h 35"/>
                <a:gd name="T8" fmla="*/ 2 w 6"/>
                <a:gd name="T9" fmla="*/ 2 h 35"/>
                <a:gd name="T10" fmla="*/ 6 w 6"/>
                <a:gd name="T11" fmla="*/ 34 h 35"/>
                <a:gd name="T12" fmla="*/ 5 w 6"/>
                <a:gd name="T13" fmla="*/ 35 h 35"/>
                <a:gd name="T14" fmla="*/ 5 w 6"/>
                <a:gd name="T1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5">
                  <a:moveTo>
                    <a:pt x="5" y="35"/>
                  </a:moveTo>
                  <a:cubicBezTo>
                    <a:pt x="5" y="34"/>
                    <a:pt x="4" y="34"/>
                    <a:pt x="4" y="3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1"/>
                    <a:pt x="2" y="2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6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149" name="Freeform 348">
              <a:extLst>
                <a:ext uri="{FF2B5EF4-FFF2-40B4-BE49-F238E27FC236}">
                  <a16:creationId xmlns:a16="http://schemas.microsoft.com/office/drawing/2014/main" id="{8A500ACE-67D8-485E-8794-ED982F4CC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70138" y="6084888"/>
              <a:ext cx="7938" cy="71438"/>
            </a:xfrm>
            <a:custGeom>
              <a:avLst/>
              <a:gdLst>
                <a:gd name="T0" fmla="*/ 2 w 3"/>
                <a:gd name="T1" fmla="*/ 25 h 26"/>
                <a:gd name="T2" fmla="*/ 0 w 3"/>
                <a:gd name="T3" fmla="*/ 23 h 26"/>
                <a:gd name="T4" fmla="*/ 0 w 3"/>
                <a:gd name="T5" fmla="*/ 1 h 26"/>
                <a:gd name="T6" fmla="*/ 2 w 3"/>
                <a:gd name="T7" fmla="*/ 0 h 26"/>
                <a:gd name="T8" fmla="*/ 3 w 3"/>
                <a:gd name="T9" fmla="*/ 2 h 26"/>
                <a:gd name="T10" fmla="*/ 3 w 3"/>
                <a:gd name="T11" fmla="*/ 25 h 26"/>
                <a:gd name="T12" fmla="*/ 2 w 3"/>
                <a:gd name="T1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26">
                  <a:moveTo>
                    <a:pt x="2" y="25"/>
                  </a:moveTo>
                  <a:cubicBezTo>
                    <a:pt x="1" y="25"/>
                    <a:pt x="0" y="24"/>
                    <a:pt x="0" y="2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3" y="1"/>
                    <a:pt x="3" y="2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2" y="26"/>
                    <a:pt x="2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150" name="Freeform 349">
              <a:extLst>
                <a:ext uri="{FF2B5EF4-FFF2-40B4-BE49-F238E27FC236}">
                  <a16:creationId xmlns:a16="http://schemas.microsoft.com/office/drawing/2014/main" id="{D30500FE-E3F8-424E-B9F4-38091D911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70138" y="6059488"/>
              <a:ext cx="122238" cy="58738"/>
            </a:xfrm>
            <a:custGeom>
              <a:avLst/>
              <a:gdLst>
                <a:gd name="T0" fmla="*/ 2 w 44"/>
                <a:gd name="T1" fmla="*/ 8 h 21"/>
                <a:gd name="T2" fmla="*/ 0 w 44"/>
                <a:gd name="T3" fmla="*/ 6 h 21"/>
                <a:gd name="T4" fmla="*/ 0 w 44"/>
                <a:gd name="T5" fmla="*/ 1 h 21"/>
                <a:gd name="T6" fmla="*/ 1 w 44"/>
                <a:gd name="T7" fmla="*/ 0 h 21"/>
                <a:gd name="T8" fmla="*/ 42 w 44"/>
                <a:gd name="T9" fmla="*/ 19 h 21"/>
                <a:gd name="T10" fmla="*/ 44 w 44"/>
                <a:gd name="T11" fmla="*/ 20 h 21"/>
                <a:gd name="T12" fmla="*/ 43 w 44"/>
                <a:gd name="T13" fmla="*/ 21 h 21"/>
                <a:gd name="T14" fmla="*/ 3 w 44"/>
                <a:gd name="T15" fmla="*/ 3 h 21"/>
                <a:gd name="T16" fmla="*/ 3 w 44"/>
                <a:gd name="T17" fmla="*/ 7 h 21"/>
                <a:gd name="T18" fmla="*/ 2 w 44"/>
                <a:gd name="T19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21">
                  <a:moveTo>
                    <a:pt x="2" y="8"/>
                  </a:moveTo>
                  <a:cubicBezTo>
                    <a:pt x="1" y="8"/>
                    <a:pt x="0" y="7"/>
                    <a:pt x="0" y="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43" y="19"/>
                    <a:pt x="43" y="20"/>
                    <a:pt x="44" y="20"/>
                  </a:cubicBezTo>
                  <a:cubicBezTo>
                    <a:pt x="44" y="21"/>
                    <a:pt x="43" y="21"/>
                    <a:pt x="43" y="2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2" y="8"/>
                    <a:pt x="2" y="8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151" name="Freeform 350">
              <a:extLst>
                <a:ext uri="{FF2B5EF4-FFF2-40B4-BE49-F238E27FC236}">
                  <a16:creationId xmlns:a16="http://schemas.microsoft.com/office/drawing/2014/main" id="{E5F760A6-7F1B-4187-99EF-DAAF4F1D4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59025" y="5910263"/>
              <a:ext cx="60325" cy="41275"/>
            </a:xfrm>
            <a:custGeom>
              <a:avLst/>
              <a:gdLst>
                <a:gd name="T0" fmla="*/ 21 w 22"/>
                <a:gd name="T1" fmla="*/ 14 h 15"/>
                <a:gd name="T2" fmla="*/ 1 w 22"/>
                <a:gd name="T3" fmla="*/ 3 h 15"/>
                <a:gd name="T4" fmla="*/ 0 w 22"/>
                <a:gd name="T5" fmla="*/ 1 h 15"/>
                <a:gd name="T6" fmla="*/ 1 w 22"/>
                <a:gd name="T7" fmla="*/ 0 h 15"/>
                <a:gd name="T8" fmla="*/ 21 w 22"/>
                <a:gd name="T9" fmla="*/ 12 h 15"/>
                <a:gd name="T10" fmla="*/ 22 w 22"/>
                <a:gd name="T11" fmla="*/ 14 h 15"/>
                <a:gd name="T12" fmla="*/ 21 w 22"/>
                <a:gd name="T13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5">
                  <a:moveTo>
                    <a:pt x="21" y="14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2"/>
                    <a:pt x="22" y="13"/>
                    <a:pt x="22" y="14"/>
                  </a:cubicBezTo>
                  <a:cubicBezTo>
                    <a:pt x="22" y="15"/>
                    <a:pt x="21" y="15"/>
                    <a:pt x="21" y="14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152" name="Freeform 351">
              <a:extLst>
                <a:ext uri="{FF2B5EF4-FFF2-40B4-BE49-F238E27FC236}">
                  <a16:creationId xmlns:a16="http://schemas.microsoft.com/office/drawing/2014/main" id="{856BDF0B-CD3A-4194-BE8C-CF18F80A0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59025" y="5940425"/>
              <a:ext cx="82550" cy="52388"/>
            </a:xfrm>
            <a:custGeom>
              <a:avLst/>
              <a:gdLst>
                <a:gd name="T0" fmla="*/ 29 w 30"/>
                <a:gd name="T1" fmla="*/ 19 h 19"/>
                <a:gd name="T2" fmla="*/ 1 w 30"/>
                <a:gd name="T3" fmla="*/ 2 h 19"/>
                <a:gd name="T4" fmla="*/ 0 w 30"/>
                <a:gd name="T5" fmla="*/ 1 h 19"/>
                <a:gd name="T6" fmla="*/ 1 w 30"/>
                <a:gd name="T7" fmla="*/ 0 h 19"/>
                <a:gd name="T8" fmla="*/ 29 w 30"/>
                <a:gd name="T9" fmla="*/ 16 h 19"/>
                <a:gd name="T10" fmla="*/ 30 w 30"/>
                <a:gd name="T11" fmla="*/ 18 h 19"/>
                <a:gd name="T12" fmla="*/ 29 w 30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9">
                  <a:moveTo>
                    <a:pt x="29" y="19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7"/>
                    <a:pt x="30" y="17"/>
                    <a:pt x="30" y="18"/>
                  </a:cubicBezTo>
                  <a:cubicBezTo>
                    <a:pt x="30" y="19"/>
                    <a:pt x="29" y="19"/>
                    <a:pt x="29" y="1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153" name="Freeform 352">
              <a:extLst>
                <a:ext uri="{FF2B5EF4-FFF2-40B4-BE49-F238E27FC236}">
                  <a16:creationId xmlns:a16="http://schemas.microsoft.com/office/drawing/2014/main" id="{BB01A508-7F62-4876-A007-1417965EB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59025" y="5969000"/>
              <a:ext cx="100013" cy="63500"/>
            </a:xfrm>
            <a:custGeom>
              <a:avLst/>
              <a:gdLst>
                <a:gd name="T0" fmla="*/ 35 w 36"/>
                <a:gd name="T1" fmla="*/ 23 h 23"/>
                <a:gd name="T2" fmla="*/ 1 w 36"/>
                <a:gd name="T3" fmla="*/ 3 h 23"/>
                <a:gd name="T4" fmla="*/ 0 w 36"/>
                <a:gd name="T5" fmla="*/ 1 h 23"/>
                <a:gd name="T6" fmla="*/ 1 w 36"/>
                <a:gd name="T7" fmla="*/ 1 h 23"/>
                <a:gd name="T8" fmla="*/ 35 w 36"/>
                <a:gd name="T9" fmla="*/ 21 h 23"/>
                <a:gd name="T10" fmla="*/ 36 w 36"/>
                <a:gd name="T11" fmla="*/ 22 h 23"/>
                <a:gd name="T12" fmla="*/ 35 w 36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3">
                  <a:moveTo>
                    <a:pt x="35" y="2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6" y="21"/>
                    <a:pt x="36" y="22"/>
                    <a:pt x="36" y="22"/>
                  </a:cubicBezTo>
                  <a:cubicBezTo>
                    <a:pt x="36" y="23"/>
                    <a:pt x="36" y="23"/>
                    <a:pt x="35" y="23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154" name="Freeform 353">
              <a:extLst>
                <a:ext uri="{FF2B5EF4-FFF2-40B4-BE49-F238E27FC236}">
                  <a16:creationId xmlns:a16="http://schemas.microsoft.com/office/drawing/2014/main" id="{0564EA7A-A280-4CE0-9D13-802BE4BC6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59025" y="5999163"/>
              <a:ext cx="112713" cy="71438"/>
            </a:xfrm>
            <a:custGeom>
              <a:avLst/>
              <a:gdLst>
                <a:gd name="T0" fmla="*/ 40 w 41"/>
                <a:gd name="T1" fmla="*/ 26 h 26"/>
                <a:gd name="T2" fmla="*/ 1 w 41"/>
                <a:gd name="T3" fmla="*/ 3 h 26"/>
                <a:gd name="T4" fmla="*/ 0 w 41"/>
                <a:gd name="T5" fmla="*/ 1 h 26"/>
                <a:gd name="T6" fmla="*/ 1 w 41"/>
                <a:gd name="T7" fmla="*/ 0 h 26"/>
                <a:gd name="T8" fmla="*/ 40 w 41"/>
                <a:gd name="T9" fmla="*/ 23 h 26"/>
                <a:gd name="T10" fmla="*/ 41 w 41"/>
                <a:gd name="T11" fmla="*/ 25 h 26"/>
                <a:gd name="T12" fmla="*/ 40 w 41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26">
                  <a:moveTo>
                    <a:pt x="40" y="26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1" y="24"/>
                    <a:pt x="41" y="24"/>
                    <a:pt x="41" y="25"/>
                  </a:cubicBezTo>
                  <a:cubicBezTo>
                    <a:pt x="41" y="26"/>
                    <a:pt x="41" y="26"/>
                    <a:pt x="40" y="26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155" name="Freeform 354">
              <a:extLst>
                <a:ext uri="{FF2B5EF4-FFF2-40B4-BE49-F238E27FC236}">
                  <a16:creationId xmlns:a16="http://schemas.microsoft.com/office/drawing/2014/main" id="{1E32EE40-42BA-4CDA-AF48-994E7ADCB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54250" y="6078538"/>
              <a:ext cx="290513" cy="171450"/>
            </a:xfrm>
            <a:custGeom>
              <a:avLst/>
              <a:gdLst>
                <a:gd name="T0" fmla="*/ 104 w 105"/>
                <a:gd name="T1" fmla="*/ 62 h 62"/>
                <a:gd name="T2" fmla="*/ 1 w 105"/>
                <a:gd name="T3" fmla="*/ 3 h 62"/>
                <a:gd name="T4" fmla="*/ 0 w 105"/>
                <a:gd name="T5" fmla="*/ 1 h 62"/>
                <a:gd name="T6" fmla="*/ 1 w 105"/>
                <a:gd name="T7" fmla="*/ 1 h 62"/>
                <a:gd name="T8" fmla="*/ 104 w 105"/>
                <a:gd name="T9" fmla="*/ 60 h 62"/>
                <a:gd name="T10" fmla="*/ 105 w 105"/>
                <a:gd name="T11" fmla="*/ 62 h 62"/>
                <a:gd name="T12" fmla="*/ 104 w 105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62">
                  <a:moveTo>
                    <a:pt x="104" y="6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104" y="60"/>
                    <a:pt x="104" y="60"/>
                    <a:pt x="104" y="60"/>
                  </a:cubicBezTo>
                  <a:cubicBezTo>
                    <a:pt x="105" y="60"/>
                    <a:pt x="105" y="61"/>
                    <a:pt x="105" y="62"/>
                  </a:cubicBezTo>
                  <a:cubicBezTo>
                    <a:pt x="105" y="62"/>
                    <a:pt x="105" y="62"/>
                    <a:pt x="104" y="62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156" name="Freeform 355">
              <a:extLst>
                <a:ext uri="{FF2B5EF4-FFF2-40B4-BE49-F238E27FC236}">
                  <a16:creationId xmlns:a16="http://schemas.microsoft.com/office/drawing/2014/main" id="{70DB2C8C-8A6B-4A02-A766-9FE596BC23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9350" y="6099175"/>
              <a:ext cx="73025" cy="42863"/>
            </a:xfrm>
            <a:custGeom>
              <a:avLst/>
              <a:gdLst>
                <a:gd name="T0" fmla="*/ 25 w 26"/>
                <a:gd name="T1" fmla="*/ 16 h 16"/>
                <a:gd name="T2" fmla="*/ 1 w 26"/>
                <a:gd name="T3" fmla="*/ 2 h 16"/>
                <a:gd name="T4" fmla="*/ 0 w 26"/>
                <a:gd name="T5" fmla="*/ 1 h 16"/>
                <a:gd name="T6" fmla="*/ 1 w 26"/>
                <a:gd name="T7" fmla="*/ 0 h 16"/>
                <a:gd name="T8" fmla="*/ 25 w 26"/>
                <a:gd name="T9" fmla="*/ 13 h 16"/>
                <a:gd name="T10" fmla="*/ 26 w 26"/>
                <a:gd name="T11" fmla="*/ 15 h 16"/>
                <a:gd name="T12" fmla="*/ 25 w 26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6">
                  <a:moveTo>
                    <a:pt x="25" y="16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4"/>
                    <a:pt x="26" y="14"/>
                    <a:pt x="26" y="15"/>
                  </a:cubicBezTo>
                  <a:cubicBezTo>
                    <a:pt x="26" y="16"/>
                    <a:pt x="25" y="16"/>
                    <a:pt x="25" y="16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157" name="Freeform 356">
              <a:extLst>
                <a:ext uri="{FF2B5EF4-FFF2-40B4-BE49-F238E27FC236}">
                  <a16:creationId xmlns:a16="http://schemas.microsoft.com/office/drawing/2014/main" id="{7395161D-10E6-4162-BDF3-3C65D665F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9350" y="6111875"/>
              <a:ext cx="73025" cy="47625"/>
            </a:xfrm>
            <a:custGeom>
              <a:avLst/>
              <a:gdLst>
                <a:gd name="T0" fmla="*/ 25 w 26"/>
                <a:gd name="T1" fmla="*/ 16 h 17"/>
                <a:gd name="T2" fmla="*/ 1 w 26"/>
                <a:gd name="T3" fmla="*/ 3 h 17"/>
                <a:gd name="T4" fmla="*/ 0 w 26"/>
                <a:gd name="T5" fmla="*/ 1 h 17"/>
                <a:gd name="T6" fmla="*/ 1 w 26"/>
                <a:gd name="T7" fmla="*/ 1 h 17"/>
                <a:gd name="T8" fmla="*/ 25 w 26"/>
                <a:gd name="T9" fmla="*/ 14 h 17"/>
                <a:gd name="T10" fmla="*/ 26 w 26"/>
                <a:gd name="T11" fmla="*/ 16 h 17"/>
                <a:gd name="T12" fmla="*/ 25 w 26"/>
                <a:gd name="T13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7">
                  <a:moveTo>
                    <a:pt x="25" y="16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4"/>
                    <a:pt x="26" y="15"/>
                    <a:pt x="26" y="16"/>
                  </a:cubicBezTo>
                  <a:cubicBezTo>
                    <a:pt x="26" y="16"/>
                    <a:pt x="25" y="17"/>
                    <a:pt x="25" y="16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158" name="Freeform 357">
              <a:extLst>
                <a:ext uri="{FF2B5EF4-FFF2-40B4-BE49-F238E27FC236}">
                  <a16:creationId xmlns:a16="http://schemas.microsoft.com/office/drawing/2014/main" id="{819739DC-EE18-49E5-B8E0-0721E2CFE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9350" y="6129338"/>
              <a:ext cx="73025" cy="44450"/>
            </a:xfrm>
            <a:custGeom>
              <a:avLst/>
              <a:gdLst>
                <a:gd name="T0" fmla="*/ 25 w 26"/>
                <a:gd name="T1" fmla="*/ 16 h 16"/>
                <a:gd name="T2" fmla="*/ 1 w 26"/>
                <a:gd name="T3" fmla="*/ 3 h 16"/>
                <a:gd name="T4" fmla="*/ 0 w 26"/>
                <a:gd name="T5" fmla="*/ 1 h 16"/>
                <a:gd name="T6" fmla="*/ 1 w 26"/>
                <a:gd name="T7" fmla="*/ 0 h 16"/>
                <a:gd name="T8" fmla="*/ 25 w 26"/>
                <a:gd name="T9" fmla="*/ 14 h 16"/>
                <a:gd name="T10" fmla="*/ 26 w 26"/>
                <a:gd name="T11" fmla="*/ 15 h 16"/>
                <a:gd name="T12" fmla="*/ 25 w 26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6">
                  <a:moveTo>
                    <a:pt x="25" y="16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4"/>
                    <a:pt x="26" y="15"/>
                    <a:pt x="26" y="15"/>
                  </a:cubicBezTo>
                  <a:cubicBezTo>
                    <a:pt x="26" y="16"/>
                    <a:pt x="25" y="16"/>
                    <a:pt x="25" y="16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159" name="Freeform 358">
              <a:extLst>
                <a:ext uri="{FF2B5EF4-FFF2-40B4-BE49-F238E27FC236}">
                  <a16:creationId xmlns:a16="http://schemas.microsoft.com/office/drawing/2014/main" id="{0B7A8F0A-C7D3-494B-BBA3-15518DCE3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9350" y="6145213"/>
              <a:ext cx="73025" cy="44450"/>
            </a:xfrm>
            <a:custGeom>
              <a:avLst/>
              <a:gdLst>
                <a:gd name="T0" fmla="*/ 25 w 26"/>
                <a:gd name="T1" fmla="*/ 16 h 16"/>
                <a:gd name="T2" fmla="*/ 1 w 26"/>
                <a:gd name="T3" fmla="*/ 2 h 16"/>
                <a:gd name="T4" fmla="*/ 0 w 26"/>
                <a:gd name="T5" fmla="*/ 0 h 16"/>
                <a:gd name="T6" fmla="*/ 1 w 26"/>
                <a:gd name="T7" fmla="*/ 0 h 16"/>
                <a:gd name="T8" fmla="*/ 25 w 26"/>
                <a:gd name="T9" fmla="*/ 13 h 16"/>
                <a:gd name="T10" fmla="*/ 26 w 26"/>
                <a:gd name="T11" fmla="*/ 15 h 16"/>
                <a:gd name="T12" fmla="*/ 25 w 26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6">
                  <a:moveTo>
                    <a:pt x="25" y="16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4"/>
                    <a:pt x="26" y="14"/>
                    <a:pt x="26" y="15"/>
                  </a:cubicBezTo>
                  <a:cubicBezTo>
                    <a:pt x="26" y="16"/>
                    <a:pt x="25" y="16"/>
                    <a:pt x="25" y="16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Century Gothic" panose="020B0502020202020204" pitchFamily="34" charset="0"/>
              </a:endParaRPr>
            </a:p>
          </p:txBody>
        </p:sp>
        <p:sp>
          <p:nvSpPr>
            <p:cNvPr id="160" name="Freeform 359">
              <a:extLst>
                <a:ext uri="{FF2B5EF4-FFF2-40B4-BE49-F238E27FC236}">
                  <a16:creationId xmlns:a16="http://schemas.microsoft.com/office/drawing/2014/main" id="{22985C7E-EDD3-499A-8F83-95048A1AD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86025" y="6173788"/>
              <a:ext cx="19050" cy="15875"/>
            </a:xfrm>
            <a:custGeom>
              <a:avLst/>
              <a:gdLst>
                <a:gd name="T0" fmla="*/ 6 w 7"/>
                <a:gd name="T1" fmla="*/ 6 h 6"/>
                <a:gd name="T2" fmla="*/ 1 w 7"/>
                <a:gd name="T3" fmla="*/ 3 h 6"/>
                <a:gd name="T4" fmla="*/ 0 w 7"/>
                <a:gd name="T5" fmla="*/ 1 h 6"/>
                <a:gd name="T6" fmla="*/ 1 w 7"/>
                <a:gd name="T7" fmla="*/ 0 h 6"/>
                <a:gd name="T8" fmla="*/ 6 w 7"/>
                <a:gd name="T9" fmla="*/ 4 h 6"/>
                <a:gd name="T10" fmla="*/ 7 w 7"/>
                <a:gd name="T11" fmla="*/ 5 h 6"/>
                <a:gd name="T12" fmla="*/ 6 w 7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6" y="6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5"/>
                    <a:pt x="7" y="5"/>
                  </a:cubicBezTo>
                  <a:cubicBezTo>
                    <a:pt x="7" y="6"/>
                    <a:pt x="7" y="6"/>
                    <a:pt x="6" y="6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244EB7F5-A64C-45FE-AA5C-388023D52EAE}"/>
              </a:ext>
            </a:extLst>
          </p:cNvPr>
          <p:cNvGrpSpPr/>
          <p:nvPr/>
        </p:nvGrpSpPr>
        <p:grpSpPr>
          <a:xfrm>
            <a:off x="5450029" y="3460511"/>
            <a:ext cx="956782" cy="1116246"/>
            <a:chOff x="11830051" y="6943725"/>
            <a:chExt cx="1590675" cy="1855788"/>
          </a:xfrm>
        </p:grpSpPr>
        <p:sp>
          <p:nvSpPr>
            <p:cNvPr id="246" name="Freeform 78">
              <a:extLst>
                <a:ext uri="{FF2B5EF4-FFF2-40B4-BE49-F238E27FC236}">
                  <a16:creationId xmlns:a16="http://schemas.microsoft.com/office/drawing/2014/main" id="{5D00B76E-82C0-40C2-912F-E3BC2FFFD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30051" y="7872413"/>
              <a:ext cx="1590675" cy="927100"/>
            </a:xfrm>
            <a:custGeom>
              <a:avLst/>
              <a:gdLst>
                <a:gd name="T0" fmla="*/ 575 w 576"/>
                <a:gd name="T1" fmla="*/ 170 h 336"/>
                <a:gd name="T2" fmla="*/ 563 w 576"/>
                <a:gd name="T3" fmla="*/ 183 h 336"/>
                <a:gd name="T4" fmla="*/ 314 w 576"/>
                <a:gd name="T5" fmla="*/ 327 h 336"/>
                <a:gd name="T6" fmla="*/ 265 w 576"/>
                <a:gd name="T7" fmla="*/ 329 h 336"/>
                <a:gd name="T8" fmla="*/ 54 w 576"/>
                <a:gd name="T9" fmla="*/ 207 h 336"/>
                <a:gd name="T10" fmla="*/ 54 w 576"/>
                <a:gd name="T11" fmla="*/ 207 h 336"/>
                <a:gd name="T12" fmla="*/ 9 w 576"/>
                <a:gd name="T13" fmla="*/ 181 h 336"/>
                <a:gd name="T14" fmla="*/ 1 w 576"/>
                <a:gd name="T15" fmla="*/ 170 h 336"/>
                <a:gd name="T16" fmla="*/ 1 w 576"/>
                <a:gd name="T17" fmla="*/ 170 h 336"/>
                <a:gd name="T18" fmla="*/ 13 w 576"/>
                <a:gd name="T19" fmla="*/ 153 h 336"/>
                <a:gd name="T20" fmla="*/ 262 w 576"/>
                <a:gd name="T21" fmla="*/ 9 h 336"/>
                <a:gd name="T22" fmla="*/ 311 w 576"/>
                <a:gd name="T23" fmla="*/ 7 h 336"/>
                <a:gd name="T24" fmla="*/ 567 w 576"/>
                <a:gd name="T25" fmla="*/ 155 h 336"/>
                <a:gd name="T26" fmla="*/ 575 w 576"/>
                <a:gd name="T27" fmla="*/ 17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6" h="336">
                  <a:moveTo>
                    <a:pt x="575" y="170"/>
                  </a:moveTo>
                  <a:cubicBezTo>
                    <a:pt x="574" y="175"/>
                    <a:pt x="570" y="179"/>
                    <a:pt x="563" y="183"/>
                  </a:cubicBezTo>
                  <a:cubicBezTo>
                    <a:pt x="314" y="327"/>
                    <a:pt x="314" y="327"/>
                    <a:pt x="314" y="327"/>
                  </a:cubicBezTo>
                  <a:cubicBezTo>
                    <a:pt x="300" y="335"/>
                    <a:pt x="278" y="336"/>
                    <a:pt x="265" y="329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9" y="181"/>
                    <a:pt x="9" y="181"/>
                    <a:pt x="9" y="181"/>
                  </a:cubicBezTo>
                  <a:cubicBezTo>
                    <a:pt x="4" y="178"/>
                    <a:pt x="1" y="174"/>
                    <a:pt x="1" y="170"/>
                  </a:cubicBezTo>
                  <a:cubicBezTo>
                    <a:pt x="1" y="170"/>
                    <a:pt x="1" y="170"/>
                    <a:pt x="1" y="170"/>
                  </a:cubicBezTo>
                  <a:cubicBezTo>
                    <a:pt x="0" y="164"/>
                    <a:pt x="4" y="158"/>
                    <a:pt x="13" y="153"/>
                  </a:cubicBezTo>
                  <a:cubicBezTo>
                    <a:pt x="262" y="9"/>
                    <a:pt x="262" y="9"/>
                    <a:pt x="262" y="9"/>
                  </a:cubicBezTo>
                  <a:cubicBezTo>
                    <a:pt x="276" y="0"/>
                    <a:pt x="298" y="0"/>
                    <a:pt x="311" y="7"/>
                  </a:cubicBezTo>
                  <a:cubicBezTo>
                    <a:pt x="567" y="155"/>
                    <a:pt x="567" y="155"/>
                    <a:pt x="567" y="155"/>
                  </a:cubicBezTo>
                  <a:cubicBezTo>
                    <a:pt x="574" y="159"/>
                    <a:pt x="576" y="164"/>
                    <a:pt x="575" y="170"/>
                  </a:cubicBezTo>
                  <a:close/>
                </a:path>
              </a:pathLst>
            </a:custGeom>
            <a:solidFill>
              <a:srgbClr val="0819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7" name="Freeform 79">
              <a:extLst>
                <a:ext uri="{FF2B5EF4-FFF2-40B4-BE49-F238E27FC236}">
                  <a16:creationId xmlns:a16="http://schemas.microsoft.com/office/drawing/2014/main" id="{D15D8D05-6F25-4CFD-AA51-F81862CD9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2913" y="7667625"/>
              <a:ext cx="1506538" cy="881063"/>
            </a:xfrm>
            <a:custGeom>
              <a:avLst/>
              <a:gdLst>
                <a:gd name="T0" fmla="*/ 545 w 546"/>
                <a:gd name="T1" fmla="*/ 162 h 319"/>
                <a:gd name="T2" fmla="*/ 534 w 546"/>
                <a:gd name="T3" fmla="*/ 174 h 319"/>
                <a:gd name="T4" fmla="*/ 298 w 546"/>
                <a:gd name="T5" fmla="*/ 310 h 319"/>
                <a:gd name="T6" fmla="*/ 252 w 546"/>
                <a:gd name="T7" fmla="*/ 312 h 319"/>
                <a:gd name="T8" fmla="*/ 52 w 546"/>
                <a:gd name="T9" fmla="*/ 197 h 319"/>
                <a:gd name="T10" fmla="*/ 52 w 546"/>
                <a:gd name="T11" fmla="*/ 197 h 319"/>
                <a:gd name="T12" fmla="*/ 9 w 546"/>
                <a:gd name="T13" fmla="*/ 172 h 319"/>
                <a:gd name="T14" fmla="*/ 1 w 546"/>
                <a:gd name="T15" fmla="*/ 162 h 319"/>
                <a:gd name="T16" fmla="*/ 1 w 546"/>
                <a:gd name="T17" fmla="*/ 162 h 319"/>
                <a:gd name="T18" fmla="*/ 12 w 546"/>
                <a:gd name="T19" fmla="*/ 145 h 319"/>
                <a:gd name="T20" fmla="*/ 248 w 546"/>
                <a:gd name="T21" fmla="*/ 9 h 319"/>
                <a:gd name="T22" fmla="*/ 294 w 546"/>
                <a:gd name="T23" fmla="*/ 7 h 319"/>
                <a:gd name="T24" fmla="*/ 537 w 546"/>
                <a:gd name="T25" fmla="*/ 147 h 319"/>
                <a:gd name="T26" fmla="*/ 545 w 546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9">
                  <a:moveTo>
                    <a:pt x="545" y="162"/>
                  </a:moveTo>
                  <a:cubicBezTo>
                    <a:pt x="543" y="166"/>
                    <a:pt x="540" y="170"/>
                    <a:pt x="534" y="174"/>
                  </a:cubicBezTo>
                  <a:cubicBezTo>
                    <a:pt x="298" y="310"/>
                    <a:pt x="298" y="310"/>
                    <a:pt x="298" y="310"/>
                  </a:cubicBezTo>
                  <a:cubicBezTo>
                    <a:pt x="284" y="318"/>
                    <a:pt x="263" y="319"/>
                    <a:pt x="252" y="312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4" y="169"/>
                    <a:pt x="2" y="166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2" y="1"/>
                    <a:pt x="283" y="0"/>
                    <a:pt x="294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4" y="151"/>
                    <a:pt x="546" y="156"/>
                    <a:pt x="545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8" name="Freeform 80">
              <a:extLst>
                <a:ext uri="{FF2B5EF4-FFF2-40B4-BE49-F238E27FC236}">
                  <a16:creationId xmlns:a16="http://schemas.microsoft.com/office/drawing/2014/main" id="{B81388C0-8E8C-4A55-8DBF-064B81796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4501" y="8115300"/>
              <a:ext cx="1501775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3 w 544"/>
                <a:gd name="T7" fmla="*/ 86 h 231"/>
                <a:gd name="T8" fmla="*/ 297 w 544"/>
                <a:gd name="T9" fmla="*/ 222 h 231"/>
                <a:gd name="T10" fmla="*/ 251 w 544"/>
                <a:gd name="T11" fmla="*/ 224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1 w 544"/>
                <a:gd name="T21" fmla="*/ 35 h 231"/>
                <a:gd name="T22" fmla="*/ 51 w 544"/>
                <a:gd name="T23" fmla="*/ 35 h 231"/>
                <a:gd name="T24" fmla="*/ 251 w 544"/>
                <a:gd name="T25" fmla="*/ 150 h 231"/>
                <a:gd name="T26" fmla="*/ 297 w 544"/>
                <a:gd name="T27" fmla="*/ 148 h 231"/>
                <a:gd name="T28" fmla="*/ 533 w 544"/>
                <a:gd name="T29" fmla="*/ 12 h 231"/>
                <a:gd name="T30" fmla="*/ 544 w 544"/>
                <a:gd name="T31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6"/>
                    <a:pt x="540" y="82"/>
                    <a:pt x="533" y="86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83" y="230"/>
                    <a:pt x="262" y="231"/>
                    <a:pt x="251" y="22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3" y="81"/>
                    <a:pt x="1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3" y="7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62" y="157"/>
                    <a:pt x="283" y="156"/>
                    <a:pt x="297" y="148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8"/>
                    <a:pt x="542" y="4"/>
                    <a:pt x="544" y="0"/>
                  </a:cubicBez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9" name="Freeform 81">
              <a:extLst>
                <a:ext uri="{FF2B5EF4-FFF2-40B4-BE49-F238E27FC236}">
                  <a16:creationId xmlns:a16="http://schemas.microsoft.com/office/drawing/2014/main" id="{63C672A9-D748-4DCC-8799-A65775062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57163" y="8277225"/>
              <a:ext cx="388938" cy="284163"/>
            </a:xfrm>
            <a:custGeom>
              <a:avLst/>
              <a:gdLst>
                <a:gd name="T0" fmla="*/ 131 w 141"/>
                <a:gd name="T1" fmla="*/ 29 h 103"/>
                <a:gd name="T2" fmla="*/ 10 w 141"/>
                <a:gd name="T3" fmla="*/ 99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0 h 103"/>
                <a:gd name="T14" fmla="*/ 141 w 141"/>
                <a:gd name="T15" fmla="*/ 10 h 103"/>
                <a:gd name="T16" fmla="*/ 131 w 141"/>
                <a:gd name="T17" fmla="*/ 2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29"/>
                  </a:moveTo>
                  <a:cubicBezTo>
                    <a:pt x="10" y="99"/>
                    <a:pt x="10" y="99"/>
                    <a:pt x="10" y="99"/>
                  </a:cubicBezTo>
                  <a:cubicBezTo>
                    <a:pt x="5" y="103"/>
                    <a:pt x="0" y="99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4"/>
                    <a:pt x="5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7" y="0"/>
                    <a:pt x="141" y="3"/>
                    <a:pt x="141" y="10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1" y="18"/>
                    <a:pt x="137" y="26"/>
                    <a:pt x="131" y="29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0" name="Freeform 82">
              <a:extLst>
                <a:ext uri="{FF2B5EF4-FFF2-40B4-BE49-F238E27FC236}">
                  <a16:creationId xmlns:a16="http://schemas.microsoft.com/office/drawing/2014/main" id="{8541C718-C437-42DE-8A57-558449991F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0076" y="8294688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5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4"/>
                    <a:pt x="5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7" y="77"/>
                    <a:pt x="141" y="85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100"/>
                    <a:pt x="137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1" name="Freeform 83">
              <a:extLst>
                <a:ext uri="{FF2B5EF4-FFF2-40B4-BE49-F238E27FC236}">
                  <a16:creationId xmlns:a16="http://schemas.microsoft.com/office/drawing/2014/main" id="{938B948D-5DF5-444D-815C-267C90042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60326" y="8518525"/>
              <a:ext cx="66675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8"/>
                    <a:pt x="18" y="28"/>
                    <a:pt x="12" y="31"/>
                  </a:cubicBezTo>
                  <a:cubicBezTo>
                    <a:pt x="5" y="35"/>
                    <a:pt x="0" y="32"/>
                    <a:pt x="0" y="24"/>
                  </a:cubicBezTo>
                  <a:cubicBezTo>
                    <a:pt x="0" y="17"/>
                    <a:pt x="5" y="8"/>
                    <a:pt x="12" y="4"/>
                  </a:cubicBezTo>
                  <a:cubicBezTo>
                    <a:pt x="18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2" name="Freeform 84">
              <a:extLst>
                <a:ext uri="{FF2B5EF4-FFF2-40B4-BE49-F238E27FC236}">
                  <a16:creationId xmlns:a16="http://schemas.microsoft.com/office/drawing/2014/main" id="{0E36C2BF-D992-4A57-B847-9D5AC73CDA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2913" y="7426325"/>
              <a:ext cx="1506538" cy="879475"/>
            </a:xfrm>
            <a:custGeom>
              <a:avLst/>
              <a:gdLst>
                <a:gd name="T0" fmla="*/ 545 w 546"/>
                <a:gd name="T1" fmla="*/ 161 h 318"/>
                <a:gd name="T2" fmla="*/ 534 w 546"/>
                <a:gd name="T3" fmla="*/ 173 h 318"/>
                <a:gd name="T4" fmla="*/ 298 w 546"/>
                <a:gd name="T5" fmla="*/ 309 h 318"/>
                <a:gd name="T6" fmla="*/ 252 w 546"/>
                <a:gd name="T7" fmla="*/ 311 h 318"/>
                <a:gd name="T8" fmla="*/ 52 w 546"/>
                <a:gd name="T9" fmla="*/ 196 h 318"/>
                <a:gd name="T10" fmla="*/ 52 w 546"/>
                <a:gd name="T11" fmla="*/ 196 h 318"/>
                <a:gd name="T12" fmla="*/ 9 w 546"/>
                <a:gd name="T13" fmla="*/ 171 h 318"/>
                <a:gd name="T14" fmla="*/ 1 w 546"/>
                <a:gd name="T15" fmla="*/ 161 h 318"/>
                <a:gd name="T16" fmla="*/ 1 w 546"/>
                <a:gd name="T17" fmla="*/ 161 h 318"/>
                <a:gd name="T18" fmla="*/ 12 w 546"/>
                <a:gd name="T19" fmla="*/ 145 h 318"/>
                <a:gd name="T20" fmla="*/ 248 w 546"/>
                <a:gd name="T21" fmla="*/ 8 h 318"/>
                <a:gd name="T22" fmla="*/ 294 w 546"/>
                <a:gd name="T23" fmla="*/ 7 h 318"/>
                <a:gd name="T24" fmla="*/ 537 w 546"/>
                <a:gd name="T25" fmla="*/ 147 h 318"/>
                <a:gd name="T26" fmla="*/ 545 w 546"/>
                <a:gd name="T27" fmla="*/ 16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8">
                  <a:moveTo>
                    <a:pt x="545" y="161"/>
                  </a:moveTo>
                  <a:cubicBezTo>
                    <a:pt x="543" y="165"/>
                    <a:pt x="540" y="170"/>
                    <a:pt x="534" y="173"/>
                  </a:cubicBezTo>
                  <a:cubicBezTo>
                    <a:pt x="298" y="309"/>
                    <a:pt x="298" y="309"/>
                    <a:pt x="298" y="309"/>
                  </a:cubicBezTo>
                  <a:cubicBezTo>
                    <a:pt x="284" y="317"/>
                    <a:pt x="263" y="318"/>
                    <a:pt x="252" y="311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4" y="169"/>
                    <a:pt x="2" y="165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56"/>
                    <a:pt x="4" y="149"/>
                    <a:pt x="12" y="145"/>
                  </a:cubicBezTo>
                  <a:cubicBezTo>
                    <a:pt x="248" y="8"/>
                    <a:pt x="248" y="8"/>
                    <a:pt x="248" y="8"/>
                  </a:cubicBezTo>
                  <a:cubicBezTo>
                    <a:pt x="262" y="1"/>
                    <a:pt x="283" y="0"/>
                    <a:pt x="294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4" y="150"/>
                    <a:pt x="546" y="156"/>
                    <a:pt x="545" y="161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3" name="Freeform 85">
              <a:extLst>
                <a:ext uri="{FF2B5EF4-FFF2-40B4-BE49-F238E27FC236}">
                  <a16:creationId xmlns:a16="http://schemas.microsoft.com/office/drawing/2014/main" id="{A822CB75-7265-401C-AE6E-3D6383EA1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4501" y="7872413"/>
              <a:ext cx="1501775" cy="639763"/>
            </a:xfrm>
            <a:custGeom>
              <a:avLst/>
              <a:gdLst>
                <a:gd name="T0" fmla="*/ 544 w 544"/>
                <a:gd name="T1" fmla="*/ 0 h 232"/>
                <a:gd name="T2" fmla="*/ 544 w 544"/>
                <a:gd name="T3" fmla="*/ 72 h 232"/>
                <a:gd name="T4" fmla="*/ 544 w 544"/>
                <a:gd name="T5" fmla="*/ 72 h 232"/>
                <a:gd name="T6" fmla="*/ 533 w 544"/>
                <a:gd name="T7" fmla="*/ 87 h 232"/>
                <a:gd name="T8" fmla="*/ 297 w 544"/>
                <a:gd name="T9" fmla="*/ 223 h 232"/>
                <a:gd name="T10" fmla="*/ 251 w 544"/>
                <a:gd name="T11" fmla="*/ 225 h 232"/>
                <a:gd name="T12" fmla="*/ 8 w 544"/>
                <a:gd name="T13" fmla="*/ 85 h 232"/>
                <a:gd name="T14" fmla="*/ 0 w 544"/>
                <a:gd name="T15" fmla="*/ 75 h 232"/>
                <a:gd name="T16" fmla="*/ 0 w 544"/>
                <a:gd name="T17" fmla="*/ 0 h 232"/>
                <a:gd name="T18" fmla="*/ 8 w 544"/>
                <a:gd name="T19" fmla="*/ 10 h 232"/>
                <a:gd name="T20" fmla="*/ 51 w 544"/>
                <a:gd name="T21" fmla="*/ 35 h 232"/>
                <a:gd name="T22" fmla="*/ 51 w 544"/>
                <a:gd name="T23" fmla="*/ 35 h 232"/>
                <a:gd name="T24" fmla="*/ 251 w 544"/>
                <a:gd name="T25" fmla="*/ 150 h 232"/>
                <a:gd name="T26" fmla="*/ 297 w 544"/>
                <a:gd name="T27" fmla="*/ 148 h 232"/>
                <a:gd name="T28" fmla="*/ 533 w 544"/>
                <a:gd name="T29" fmla="*/ 12 h 232"/>
                <a:gd name="T30" fmla="*/ 544 w 544"/>
                <a:gd name="T31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4" h="232">
                  <a:moveTo>
                    <a:pt x="544" y="0"/>
                  </a:moveTo>
                  <a:cubicBezTo>
                    <a:pt x="544" y="72"/>
                    <a:pt x="544" y="72"/>
                    <a:pt x="544" y="72"/>
                  </a:cubicBezTo>
                  <a:cubicBezTo>
                    <a:pt x="544" y="72"/>
                    <a:pt x="544" y="72"/>
                    <a:pt x="544" y="72"/>
                  </a:cubicBezTo>
                  <a:cubicBezTo>
                    <a:pt x="544" y="77"/>
                    <a:pt x="540" y="82"/>
                    <a:pt x="533" y="87"/>
                  </a:cubicBezTo>
                  <a:cubicBezTo>
                    <a:pt x="297" y="223"/>
                    <a:pt x="297" y="223"/>
                    <a:pt x="297" y="223"/>
                  </a:cubicBezTo>
                  <a:cubicBezTo>
                    <a:pt x="283" y="231"/>
                    <a:pt x="262" y="232"/>
                    <a:pt x="251" y="22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3" y="82"/>
                    <a:pt x="1" y="78"/>
                    <a:pt x="0" y="7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3" y="8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62" y="157"/>
                    <a:pt x="283" y="156"/>
                    <a:pt x="297" y="148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9"/>
                    <a:pt x="542" y="4"/>
                    <a:pt x="544" y="0"/>
                  </a:cubicBez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4" name="Freeform 86">
              <a:extLst>
                <a:ext uri="{FF2B5EF4-FFF2-40B4-BE49-F238E27FC236}">
                  <a16:creationId xmlns:a16="http://schemas.microsoft.com/office/drawing/2014/main" id="{E2E14F7A-5427-4B41-AD21-3AF8E054F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57163" y="8034338"/>
              <a:ext cx="388938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5" y="103"/>
                    <a:pt x="0" y="100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5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7" y="0"/>
                    <a:pt x="141" y="4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7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5" name="Freeform 87">
              <a:extLst>
                <a:ext uri="{FF2B5EF4-FFF2-40B4-BE49-F238E27FC236}">
                  <a16:creationId xmlns:a16="http://schemas.microsoft.com/office/drawing/2014/main" id="{A46A2E2F-BA68-46F3-84EA-E20CF0157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0076" y="8053388"/>
              <a:ext cx="388938" cy="285750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5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3"/>
                    <a:pt x="5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7" y="76"/>
                    <a:pt x="141" y="85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99"/>
                    <a:pt x="137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6" name="Freeform 88">
              <a:extLst>
                <a:ext uri="{FF2B5EF4-FFF2-40B4-BE49-F238E27FC236}">
                  <a16:creationId xmlns:a16="http://schemas.microsoft.com/office/drawing/2014/main" id="{45278FA2-D309-4C16-8426-8DDED7F7B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60326" y="8277225"/>
              <a:ext cx="66675" cy="96838"/>
            </a:xfrm>
            <a:custGeom>
              <a:avLst/>
              <a:gdLst>
                <a:gd name="T0" fmla="*/ 24 w 24"/>
                <a:gd name="T1" fmla="*/ 10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3 h 35"/>
                <a:gd name="T8" fmla="*/ 24 w 24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0"/>
                  </a:moveTo>
                  <a:cubicBezTo>
                    <a:pt x="24" y="18"/>
                    <a:pt x="18" y="27"/>
                    <a:pt x="12" y="31"/>
                  </a:cubicBezTo>
                  <a:cubicBezTo>
                    <a:pt x="5" y="35"/>
                    <a:pt x="0" y="32"/>
                    <a:pt x="0" y="24"/>
                  </a:cubicBezTo>
                  <a:cubicBezTo>
                    <a:pt x="0" y="16"/>
                    <a:pt x="5" y="7"/>
                    <a:pt x="12" y="3"/>
                  </a:cubicBezTo>
                  <a:cubicBezTo>
                    <a:pt x="18" y="0"/>
                    <a:pt x="24" y="3"/>
                    <a:pt x="24" y="1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7" name="Freeform 89">
              <a:extLst>
                <a:ext uri="{FF2B5EF4-FFF2-40B4-BE49-F238E27FC236}">
                  <a16:creationId xmlns:a16="http://schemas.microsoft.com/office/drawing/2014/main" id="{761C2195-B30F-4E37-9437-79FFEDD57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2913" y="7183438"/>
              <a:ext cx="1506538" cy="881063"/>
            </a:xfrm>
            <a:custGeom>
              <a:avLst/>
              <a:gdLst>
                <a:gd name="T0" fmla="*/ 545 w 546"/>
                <a:gd name="T1" fmla="*/ 162 h 319"/>
                <a:gd name="T2" fmla="*/ 534 w 546"/>
                <a:gd name="T3" fmla="*/ 174 h 319"/>
                <a:gd name="T4" fmla="*/ 298 w 546"/>
                <a:gd name="T5" fmla="*/ 310 h 319"/>
                <a:gd name="T6" fmla="*/ 252 w 546"/>
                <a:gd name="T7" fmla="*/ 312 h 319"/>
                <a:gd name="T8" fmla="*/ 52 w 546"/>
                <a:gd name="T9" fmla="*/ 197 h 319"/>
                <a:gd name="T10" fmla="*/ 52 w 546"/>
                <a:gd name="T11" fmla="*/ 197 h 319"/>
                <a:gd name="T12" fmla="*/ 9 w 546"/>
                <a:gd name="T13" fmla="*/ 172 h 319"/>
                <a:gd name="T14" fmla="*/ 1 w 546"/>
                <a:gd name="T15" fmla="*/ 162 h 319"/>
                <a:gd name="T16" fmla="*/ 1 w 546"/>
                <a:gd name="T17" fmla="*/ 162 h 319"/>
                <a:gd name="T18" fmla="*/ 12 w 546"/>
                <a:gd name="T19" fmla="*/ 145 h 319"/>
                <a:gd name="T20" fmla="*/ 248 w 546"/>
                <a:gd name="T21" fmla="*/ 9 h 319"/>
                <a:gd name="T22" fmla="*/ 294 w 546"/>
                <a:gd name="T23" fmla="*/ 7 h 319"/>
                <a:gd name="T24" fmla="*/ 537 w 546"/>
                <a:gd name="T25" fmla="*/ 147 h 319"/>
                <a:gd name="T26" fmla="*/ 545 w 546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9">
                  <a:moveTo>
                    <a:pt x="545" y="162"/>
                  </a:moveTo>
                  <a:cubicBezTo>
                    <a:pt x="543" y="166"/>
                    <a:pt x="540" y="170"/>
                    <a:pt x="534" y="174"/>
                  </a:cubicBezTo>
                  <a:cubicBezTo>
                    <a:pt x="298" y="310"/>
                    <a:pt x="298" y="310"/>
                    <a:pt x="298" y="310"/>
                  </a:cubicBezTo>
                  <a:cubicBezTo>
                    <a:pt x="284" y="318"/>
                    <a:pt x="263" y="319"/>
                    <a:pt x="252" y="312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4" y="169"/>
                    <a:pt x="2" y="166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2" y="1"/>
                    <a:pt x="283" y="0"/>
                    <a:pt x="294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4" y="151"/>
                    <a:pt x="546" y="156"/>
                    <a:pt x="545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8" name="Freeform 90">
              <a:extLst>
                <a:ext uri="{FF2B5EF4-FFF2-40B4-BE49-F238E27FC236}">
                  <a16:creationId xmlns:a16="http://schemas.microsoft.com/office/drawing/2014/main" id="{97A2E920-287B-48E9-86B4-92D2D0D1E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4501" y="7631113"/>
              <a:ext cx="1501775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3 w 544"/>
                <a:gd name="T7" fmla="*/ 86 h 231"/>
                <a:gd name="T8" fmla="*/ 297 w 544"/>
                <a:gd name="T9" fmla="*/ 222 h 231"/>
                <a:gd name="T10" fmla="*/ 251 w 544"/>
                <a:gd name="T11" fmla="*/ 224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1 w 544"/>
                <a:gd name="T21" fmla="*/ 35 h 231"/>
                <a:gd name="T22" fmla="*/ 51 w 544"/>
                <a:gd name="T23" fmla="*/ 35 h 231"/>
                <a:gd name="T24" fmla="*/ 251 w 544"/>
                <a:gd name="T25" fmla="*/ 150 h 231"/>
                <a:gd name="T26" fmla="*/ 297 w 544"/>
                <a:gd name="T27" fmla="*/ 148 h 231"/>
                <a:gd name="T28" fmla="*/ 533 w 544"/>
                <a:gd name="T29" fmla="*/ 12 h 231"/>
                <a:gd name="T30" fmla="*/ 544 w 544"/>
                <a:gd name="T31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6"/>
                    <a:pt x="540" y="82"/>
                    <a:pt x="533" y="86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83" y="230"/>
                    <a:pt x="262" y="231"/>
                    <a:pt x="251" y="22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3" y="82"/>
                    <a:pt x="1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3" y="7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62" y="157"/>
                    <a:pt x="283" y="156"/>
                    <a:pt x="297" y="148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8"/>
                    <a:pt x="542" y="4"/>
                    <a:pt x="544" y="0"/>
                  </a:cubicBez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9" name="Freeform 91">
              <a:extLst>
                <a:ext uri="{FF2B5EF4-FFF2-40B4-BE49-F238E27FC236}">
                  <a16:creationId xmlns:a16="http://schemas.microsoft.com/office/drawing/2014/main" id="{81506013-1700-4FE7-9675-409CCB19D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57163" y="7794625"/>
              <a:ext cx="388938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99 h 103"/>
                <a:gd name="T4" fmla="*/ 0 w 141"/>
                <a:gd name="T5" fmla="*/ 92 h 103"/>
                <a:gd name="T6" fmla="*/ 0 w 141"/>
                <a:gd name="T7" fmla="*/ 92 h 103"/>
                <a:gd name="T8" fmla="*/ 10 w 141"/>
                <a:gd name="T9" fmla="*/ 73 h 103"/>
                <a:gd name="T10" fmla="*/ 131 w 141"/>
                <a:gd name="T11" fmla="*/ 3 h 103"/>
                <a:gd name="T12" fmla="*/ 141 w 141"/>
                <a:gd name="T13" fmla="*/ 10 h 103"/>
                <a:gd name="T14" fmla="*/ 141 w 141"/>
                <a:gd name="T15" fmla="*/ 10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99"/>
                    <a:pt x="10" y="99"/>
                    <a:pt x="10" y="99"/>
                  </a:cubicBezTo>
                  <a:cubicBezTo>
                    <a:pt x="5" y="103"/>
                    <a:pt x="0" y="99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5" y="76"/>
                    <a:pt x="10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7" y="0"/>
                    <a:pt x="141" y="3"/>
                    <a:pt x="141" y="10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1" y="18"/>
                    <a:pt x="137" y="26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0" name="Freeform 92">
              <a:extLst>
                <a:ext uri="{FF2B5EF4-FFF2-40B4-BE49-F238E27FC236}">
                  <a16:creationId xmlns:a16="http://schemas.microsoft.com/office/drawing/2014/main" id="{F5A54A47-27BB-4515-8E4B-A916E82ED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0076" y="7810500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4 h 103"/>
                <a:gd name="T10" fmla="*/ 131 w 141"/>
                <a:gd name="T11" fmla="*/ 74 h 103"/>
                <a:gd name="T12" fmla="*/ 141 w 141"/>
                <a:gd name="T13" fmla="*/ 93 h 103"/>
                <a:gd name="T14" fmla="*/ 141 w 141"/>
                <a:gd name="T15" fmla="*/ 93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5" y="27"/>
                    <a:pt x="0" y="19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4"/>
                    <a:pt x="5" y="0"/>
                    <a:pt x="10" y="4"/>
                  </a:cubicBezTo>
                  <a:cubicBezTo>
                    <a:pt x="131" y="74"/>
                    <a:pt x="131" y="74"/>
                    <a:pt x="131" y="74"/>
                  </a:cubicBezTo>
                  <a:cubicBezTo>
                    <a:pt x="137" y="77"/>
                    <a:pt x="141" y="85"/>
                    <a:pt x="141" y="93"/>
                  </a:cubicBezTo>
                  <a:cubicBezTo>
                    <a:pt x="141" y="93"/>
                    <a:pt x="141" y="93"/>
                    <a:pt x="141" y="93"/>
                  </a:cubicBezTo>
                  <a:cubicBezTo>
                    <a:pt x="141" y="100"/>
                    <a:pt x="137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1" name="Freeform 93">
              <a:extLst>
                <a:ext uri="{FF2B5EF4-FFF2-40B4-BE49-F238E27FC236}">
                  <a16:creationId xmlns:a16="http://schemas.microsoft.com/office/drawing/2014/main" id="{1EA5ADAC-81E8-40DB-B5AD-82F6451A3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60326" y="8034338"/>
              <a:ext cx="66675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2 h 35"/>
                <a:gd name="T4" fmla="*/ 0 w 24"/>
                <a:gd name="T5" fmla="*/ 25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8"/>
                    <a:pt x="18" y="28"/>
                    <a:pt x="12" y="32"/>
                  </a:cubicBezTo>
                  <a:cubicBezTo>
                    <a:pt x="5" y="35"/>
                    <a:pt x="0" y="32"/>
                    <a:pt x="0" y="25"/>
                  </a:cubicBezTo>
                  <a:cubicBezTo>
                    <a:pt x="0" y="17"/>
                    <a:pt x="5" y="8"/>
                    <a:pt x="12" y="4"/>
                  </a:cubicBezTo>
                  <a:cubicBezTo>
                    <a:pt x="18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2" name="Freeform 94">
              <a:extLst>
                <a:ext uri="{FF2B5EF4-FFF2-40B4-BE49-F238E27FC236}">
                  <a16:creationId xmlns:a16="http://schemas.microsoft.com/office/drawing/2014/main" id="{82170EED-9808-4D4C-A3E5-545AE023C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2913" y="6943725"/>
              <a:ext cx="1506538" cy="877888"/>
            </a:xfrm>
            <a:custGeom>
              <a:avLst/>
              <a:gdLst>
                <a:gd name="T0" fmla="*/ 545 w 546"/>
                <a:gd name="T1" fmla="*/ 161 h 318"/>
                <a:gd name="T2" fmla="*/ 534 w 546"/>
                <a:gd name="T3" fmla="*/ 173 h 318"/>
                <a:gd name="T4" fmla="*/ 298 w 546"/>
                <a:gd name="T5" fmla="*/ 310 h 318"/>
                <a:gd name="T6" fmla="*/ 252 w 546"/>
                <a:gd name="T7" fmla="*/ 312 h 318"/>
                <a:gd name="T8" fmla="*/ 52 w 546"/>
                <a:gd name="T9" fmla="*/ 196 h 318"/>
                <a:gd name="T10" fmla="*/ 52 w 546"/>
                <a:gd name="T11" fmla="*/ 196 h 318"/>
                <a:gd name="T12" fmla="*/ 9 w 546"/>
                <a:gd name="T13" fmla="*/ 171 h 318"/>
                <a:gd name="T14" fmla="*/ 1 w 546"/>
                <a:gd name="T15" fmla="*/ 162 h 318"/>
                <a:gd name="T16" fmla="*/ 1 w 546"/>
                <a:gd name="T17" fmla="*/ 162 h 318"/>
                <a:gd name="T18" fmla="*/ 12 w 546"/>
                <a:gd name="T19" fmla="*/ 145 h 318"/>
                <a:gd name="T20" fmla="*/ 248 w 546"/>
                <a:gd name="T21" fmla="*/ 9 h 318"/>
                <a:gd name="T22" fmla="*/ 294 w 546"/>
                <a:gd name="T23" fmla="*/ 7 h 318"/>
                <a:gd name="T24" fmla="*/ 537 w 546"/>
                <a:gd name="T25" fmla="*/ 147 h 318"/>
                <a:gd name="T26" fmla="*/ 545 w 546"/>
                <a:gd name="T27" fmla="*/ 16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8">
                  <a:moveTo>
                    <a:pt x="545" y="161"/>
                  </a:moveTo>
                  <a:cubicBezTo>
                    <a:pt x="543" y="166"/>
                    <a:pt x="540" y="170"/>
                    <a:pt x="534" y="173"/>
                  </a:cubicBezTo>
                  <a:cubicBezTo>
                    <a:pt x="298" y="310"/>
                    <a:pt x="298" y="310"/>
                    <a:pt x="298" y="310"/>
                  </a:cubicBezTo>
                  <a:cubicBezTo>
                    <a:pt x="284" y="318"/>
                    <a:pt x="263" y="318"/>
                    <a:pt x="252" y="312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4" y="169"/>
                    <a:pt x="2" y="165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2" y="1"/>
                    <a:pt x="283" y="0"/>
                    <a:pt x="294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4" y="151"/>
                    <a:pt x="546" y="156"/>
                    <a:pt x="545" y="161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3" name="Freeform 95">
              <a:extLst>
                <a:ext uri="{FF2B5EF4-FFF2-40B4-BE49-F238E27FC236}">
                  <a16:creationId xmlns:a16="http://schemas.microsoft.com/office/drawing/2014/main" id="{34BB467E-8F15-4FF2-A027-EEA030BC3E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4501" y="7388225"/>
              <a:ext cx="1501775" cy="641350"/>
            </a:xfrm>
            <a:custGeom>
              <a:avLst/>
              <a:gdLst>
                <a:gd name="T0" fmla="*/ 544 w 544"/>
                <a:gd name="T1" fmla="*/ 1 h 232"/>
                <a:gd name="T2" fmla="*/ 544 w 544"/>
                <a:gd name="T3" fmla="*/ 72 h 232"/>
                <a:gd name="T4" fmla="*/ 544 w 544"/>
                <a:gd name="T5" fmla="*/ 72 h 232"/>
                <a:gd name="T6" fmla="*/ 533 w 544"/>
                <a:gd name="T7" fmla="*/ 87 h 232"/>
                <a:gd name="T8" fmla="*/ 297 w 544"/>
                <a:gd name="T9" fmla="*/ 223 h 232"/>
                <a:gd name="T10" fmla="*/ 251 w 544"/>
                <a:gd name="T11" fmla="*/ 225 h 232"/>
                <a:gd name="T12" fmla="*/ 8 w 544"/>
                <a:gd name="T13" fmla="*/ 85 h 232"/>
                <a:gd name="T14" fmla="*/ 0 w 544"/>
                <a:gd name="T15" fmla="*/ 75 h 232"/>
                <a:gd name="T16" fmla="*/ 0 w 544"/>
                <a:gd name="T17" fmla="*/ 1 h 232"/>
                <a:gd name="T18" fmla="*/ 8 w 544"/>
                <a:gd name="T19" fmla="*/ 10 h 232"/>
                <a:gd name="T20" fmla="*/ 51 w 544"/>
                <a:gd name="T21" fmla="*/ 35 h 232"/>
                <a:gd name="T22" fmla="*/ 51 w 544"/>
                <a:gd name="T23" fmla="*/ 35 h 232"/>
                <a:gd name="T24" fmla="*/ 251 w 544"/>
                <a:gd name="T25" fmla="*/ 151 h 232"/>
                <a:gd name="T26" fmla="*/ 297 w 544"/>
                <a:gd name="T27" fmla="*/ 149 h 232"/>
                <a:gd name="T28" fmla="*/ 533 w 544"/>
                <a:gd name="T29" fmla="*/ 12 h 232"/>
                <a:gd name="T30" fmla="*/ 544 w 544"/>
                <a:gd name="T31" fmla="*/ 0 h 232"/>
                <a:gd name="T32" fmla="*/ 544 w 544"/>
                <a:gd name="T33" fmla="*/ 1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2">
                  <a:moveTo>
                    <a:pt x="544" y="1"/>
                  </a:moveTo>
                  <a:cubicBezTo>
                    <a:pt x="544" y="72"/>
                    <a:pt x="544" y="72"/>
                    <a:pt x="544" y="72"/>
                  </a:cubicBezTo>
                  <a:cubicBezTo>
                    <a:pt x="544" y="72"/>
                    <a:pt x="544" y="72"/>
                    <a:pt x="544" y="72"/>
                  </a:cubicBezTo>
                  <a:cubicBezTo>
                    <a:pt x="544" y="77"/>
                    <a:pt x="540" y="82"/>
                    <a:pt x="533" y="87"/>
                  </a:cubicBezTo>
                  <a:cubicBezTo>
                    <a:pt x="297" y="223"/>
                    <a:pt x="297" y="223"/>
                    <a:pt x="297" y="223"/>
                  </a:cubicBezTo>
                  <a:cubicBezTo>
                    <a:pt x="283" y="231"/>
                    <a:pt x="262" y="232"/>
                    <a:pt x="251" y="22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3" y="82"/>
                    <a:pt x="1" y="79"/>
                    <a:pt x="0" y="7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4"/>
                    <a:pt x="3" y="8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1"/>
                    <a:pt x="251" y="151"/>
                    <a:pt x="251" y="151"/>
                  </a:cubicBezTo>
                  <a:cubicBezTo>
                    <a:pt x="262" y="157"/>
                    <a:pt x="283" y="157"/>
                    <a:pt x="297" y="149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9"/>
                    <a:pt x="542" y="5"/>
                    <a:pt x="544" y="0"/>
                  </a:cubicBezTo>
                  <a:lnTo>
                    <a:pt x="544" y="1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4" name="Freeform 96">
              <a:extLst>
                <a:ext uri="{FF2B5EF4-FFF2-40B4-BE49-F238E27FC236}">
                  <a16:creationId xmlns:a16="http://schemas.microsoft.com/office/drawing/2014/main" id="{41B33297-3979-4349-8299-D1219BAD2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57163" y="7551738"/>
              <a:ext cx="388938" cy="284163"/>
            </a:xfrm>
            <a:custGeom>
              <a:avLst/>
              <a:gdLst>
                <a:gd name="T0" fmla="*/ 131 w 141"/>
                <a:gd name="T1" fmla="*/ 30 h 103"/>
                <a:gd name="T2" fmla="*/ 10 w 141"/>
                <a:gd name="T3" fmla="*/ 100 h 103"/>
                <a:gd name="T4" fmla="*/ 0 w 141"/>
                <a:gd name="T5" fmla="*/ 93 h 103"/>
                <a:gd name="T6" fmla="*/ 0 w 141"/>
                <a:gd name="T7" fmla="*/ 93 h 103"/>
                <a:gd name="T8" fmla="*/ 10 w 141"/>
                <a:gd name="T9" fmla="*/ 73 h 103"/>
                <a:gd name="T10" fmla="*/ 131 w 141"/>
                <a:gd name="T11" fmla="*/ 4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0" y="100"/>
                    <a:pt x="10" y="100"/>
                    <a:pt x="10" y="100"/>
                  </a:cubicBezTo>
                  <a:cubicBezTo>
                    <a:pt x="5" y="103"/>
                    <a:pt x="0" y="100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85"/>
                    <a:pt x="5" y="77"/>
                    <a:pt x="10" y="73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37" y="0"/>
                    <a:pt x="141" y="4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7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5" name="Freeform 97">
              <a:extLst>
                <a:ext uri="{FF2B5EF4-FFF2-40B4-BE49-F238E27FC236}">
                  <a16:creationId xmlns:a16="http://schemas.microsoft.com/office/drawing/2014/main" id="{E1A86DAF-D2F1-4458-B3A6-E87D8E291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0076" y="7570788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5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3"/>
                    <a:pt x="5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7" y="76"/>
                    <a:pt x="141" y="85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100"/>
                    <a:pt x="137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6" name="Freeform 98">
              <a:extLst>
                <a:ext uri="{FF2B5EF4-FFF2-40B4-BE49-F238E27FC236}">
                  <a16:creationId xmlns:a16="http://schemas.microsoft.com/office/drawing/2014/main" id="{D654AD51-8E77-45D2-8BC4-1CEC65E56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60326" y="7794625"/>
              <a:ext cx="66675" cy="96838"/>
            </a:xfrm>
            <a:custGeom>
              <a:avLst/>
              <a:gdLst>
                <a:gd name="T0" fmla="*/ 24 w 24"/>
                <a:gd name="T1" fmla="*/ 10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4 h 35"/>
                <a:gd name="T8" fmla="*/ 24 w 24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0"/>
                  </a:moveTo>
                  <a:cubicBezTo>
                    <a:pt x="24" y="18"/>
                    <a:pt x="18" y="27"/>
                    <a:pt x="12" y="31"/>
                  </a:cubicBezTo>
                  <a:cubicBezTo>
                    <a:pt x="5" y="35"/>
                    <a:pt x="0" y="32"/>
                    <a:pt x="0" y="24"/>
                  </a:cubicBezTo>
                  <a:cubicBezTo>
                    <a:pt x="0" y="17"/>
                    <a:pt x="5" y="7"/>
                    <a:pt x="12" y="4"/>
                  </a:cubicBezTo>
                  <a:cubicBezTo>
                    <a:pt x="18" y="0"/>
                    <a:pt x="24" y="3"/>
                    <a:pt x="24" y="1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6" name="Freeform 365">
              <a:extLst>
                <a:ext uri="{FF2B5EF4-FFF2-40B4-BE49-F238E27FC236}">
                  <a16:creationId xmlns:a16="http://schemas.microsoft.com/office/drawing/2014/main" id="{70F35256-DAC1-41C6-B38D-F0B662D7A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1988" y="7250113"/>
              <a:ext cx="25400" cy="14288"/>
            </a:xfrm>
            <a:custGeom>
              <a:avLst/>
              <a:gdLst>
                <a:gd name="T0" fmla="*/ 0 w 16"/>
                <a:gd name="T1" fmla="*/ 0 h 9"/>
                <a:gd name="T2" fmla="*/ 16 w 16"/>
                <a:gd name="T3" fmla="*/ 9 h 9"/>
                <a:gd name="T4" fmla="*/ 0 w 16"/>
                <a:gd name="T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lnTo>
                    <a:pt x="16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7" name="Line 366">
              <a:extLst>
                <a:ext uri="{FF2B5EF4-FFF2-40B4-BE49-F238E27FC236}">
                  <a16:creationId xmlns:a16="http://schemas.microsoft.com/office/drawing/2014/main" id="{99CE4700-C87B-42B1-9C11-62D047A569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61988" y="7250113"/>
              <a:ext cx="25400" cy="1428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8" name="Freeform 367">
              <a:extLst>
                <a:ext uri="{FF2B5EF4-FFF2-40B4-BE49-F238E27FC236}">
                  <a16:creationId xmlns:a16="http://schemas.microsoft.com/office/drawing/2014/main" id="{000CC67B-B95F-4D4D-AB54-3E66FA65E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73100" y="7245350"/>
              <a:ext cx="0" cy="26988"/>
            </a:xfrm>
            <a:custGeom>
              <a:avLst/>
              <a:gdLst>
                <a:gd name="T0" fmla="*/ 17 h 17"/>
                <a:gd name="T1" fmla="*/ 0 h 17"/>
                <a:gd name="T2" fmla="*/ 17 h 1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9" name="Line 368">
              <a:extLst>
                <a:ext uri="{FF2B5EF4-FFF2-40B4-BE49-F238E27FC236}">
                  <a16:creationId xmlns:a16="http://schemas.microsoft.com/office/drawing/2014/main" id="{E214C27C-21AC-41F0-B602-8FBADCF99A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373100" y="7245350"/>
              <a:ext cx="0" cy="2698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76" name="Group 375">
            <a:extLst>
              <a:ext uri="{FF2B5EF4-FFF2-40B4-BE49-F238E27FC236}">
                <a16:creationId xmlns:a16="http://schemas.microsoft.com/office/drawing/2014/main" id="{5B41BA29-3FE6-4F57-80B2-850399EA8791}"/>
              </a:ext>
            </a:extLst>
          </p:cNvPr>
          <p:cNvGrpSpPr/>
          <p:nvPr/>
        </p:nvGrpSpPr>
        <p:grpSpPr>
          <a:xfrm>
            <a:off x="5786144" y="3455737"/>
            <a:ext cx="285507" cy="398182"/>
            <a:chOff x="12388850" y="6935788"/>
            <a:chExt cx="474663" cy="661988"/>
          </a:xfrm>
        </p:grpSpPr>
        <p:sp>
          <p:nvSpPr>
            <p:cNvPr id="161" name="Freeform 360">
              <a:extLst>
                <a:ext uri="{FF2B5EF4-FFF2-40B4-BE49-F238E27FC236}">
                  <a16:creationId xmlns:a16="http://schemas.microsoft.com/office/drawing/2014/main" id="{850709F6-D416-44A4-8A36-FF01C9AC2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65050" y="6935788"/>
              <a:ext cx="398463" cy="649288"/>
            </a:xfrm>
            <a:custGeom>
              <a:avLst/>
              <a:gdLst>
                <a:gd name="T0" fmla="*/ 116 w 144"/>
                <a:gd name="T1" fmla="*/ 226 h 235"/>
                <a:gd name="T2" fmla="*/ 28 w 144"/>
                <a:gd name="T3" fmla="*/ 175 h 235"/>
                <a:gd name="T4" fmla="*/ 0 w 144"/>
                <a:gd name="T5" fmla="*/ 122 h 235"/>
                <a:gd name="T6" fmla="*/ 0 w 144"/>
                <a:gd name="T7" fmla="*/ 30 h 235"/>
                <a:gd name="T8" fmla="*/ 28 w 144"/>
                <a:gd name="T9" fmla="*/ 9 h 235"/>
                <a:gd name="T10" fmla="*/ 116 w 144"/>
                <a:gd name="T11" fmla="*/ 60 h 235"/>
                <a:gd name="T12" fmla="*/ 144 w 144"/>
                <a:gd name="T13" fmla="*/ 113 h 235"/>
                <a:gd name="T14" fmla="*/ 144 w 144"/>
                <a:gd name="T15" fmla="*/ 205 h 235"/>
                <a:gd name="T16" fmla="*/ 116 w 144"/>
                <a:gd name="T17" fmla="*/ 226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35">
                  <a:moveTo>
                    <a:pt x="116" y="226"/>
                  </a:moveTo>
                  <a:cubicBezTo>
                    <a:pt x="28" y="175"/>
                    <a:pt x="28" y="175"/>
                    <a:pt x="28" y="175"/>
                  </a:cubicBezTo>
                  <a:cubicBezTo>
                    <a:pt x="12" y="166"/>
                    <a:pt x="0" y="142"/>
                    <a:pt x="0" y="12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0"/>
                    <a:pt x="12" y="0"/>
                    <a:pt x="28" y="9"/>
                  </a:cubicBezTo>
                  <a:cubicBezTo>
                    <a:pt x="116" y="60"/>
                    <a:pt x="116" y="60"/>
                    <a:pt x="116" y="60"/>
                  </a:cubicBezTo>
                  <a:cubicBezTo>
                    <a:pt x="131" y="69"/>
                    <a:pt x="144" y="93"/>
                    <a:pt x="144" y="113"/>
                  </a:cubicBezTo>
                  <a:cubicBezTo>
                    <a:pt x="144" y="205"/>
                    <a:pt x="144" y="205"/>
                    <a:pt x="144" y="205"/>
                  </a:cubicBezTo>
                  <a:cubicBezTo>
                    <a:pt x="144" y="225"/>
                    <a:pt x="131" y="235"/>
                    <a:pt x="116" y="226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2" name="Freeform 361">
              <a:extLst>
                <a:ext uri="{FF2B5EF4-FFF2-40B4-BE49-F238E27FC236}">
                  <a16:creationId xmlns:a16="http://schemas.microsoft.com/office/drawing/2014/main" id="{65312C8F-220D-4A9E-B186-1B8925618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88850" y="6951663"/>
              <a:ext cx="396875" cy="646113"/>
            </a:xfrm>
            <a:custGeom>
              <a:avLst/>
              <a:gdLst>
                <a:gd name="T0" fmla="*/ 116 w 144"/>
                <a:gd name="T1" fmla="*/ 225 h 234"/>
                <a:gd name="T2" fmla="*/ 28 w 144"/>
                <a:gd name="T3" fmla="*/ 175 h 234"/>
                <a:gd name="T4" fmla="*/ 0 w 144"/>
                <a:gd name="T5" fmla="*/ 121 h 234"/>
                <a:gd name="T6" fmla="*/ 0 w 144"/>
                <a:gd name="T7" fmla="*/ 30 h 234"/>
                <a:gd name="T8" fmla="*/ 28 w 144"/>
                <a:gd name="T9" fmla="*/ 9 h 234"/>
                <a:gd name="T10" fmla="*/ 116 w 144"/>
                <a:gd name="T11" fmla="*/ 59 h 234"/>
                <a:gd name="T12" fmla="*/ 144 w 144"/>
                <a:gd name="T13" fmla="*/ 113 h 234"/>
                <a:gd name="T14" fmla="*/ 144 w 144"/>
                <a:gd name="T15" fmla="*/ 204 h 234"/>
                <a:gd name="T16" fmla="*/ 116 w 144"/>
                <a:gd name="T17" fmla="*/ 225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34">
                  <a:moveTo>
                    <a:pt x="116" y="225"/>
                  </a:moveTo>
                  <a:cubicBezTo>
                    <a:pt x="28" y="175"/>
                    <a:pt x="28" y="175"/>
                    <a:pt x="28" y="175"/>
                  </a:cubicBezTo>
                  <a:cubicBezTo>
                    <a:pt x="13" y="166"/>
                    <a:pt x="0" y="142"/>
                    <a:pt x="0" y="12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9"/>
                    <a:pt x="13" y="0"/>
                    <a:pt x="28" y="9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32" y="68"/>
                    <a:pt x="144" y="92"/>
                    <a:pt x="144" y="113"/>
                  </a:cubicBezTo>
                  <a:cubicBezTo>
                    <a:pt x="144" y="204"/>
                    <a:pt x="144" y="204"/>
                    <a:pt x="144" y="204"/>
                  </a:cubicBezTo>
                  <a:cubicBezTo>
                    <a:pt x="144" y="225"/>
                    <a:pt x="132" y="234"/>
                    <a:pt x="116" y="225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3" name="Freeform 362">
              <a:extLst>
                <a:ext uri="{FF2B5EF4-FFF2-40B4-BE49-F238E27FC236}">
                  <a16:creationId xmlns:a16="http://schemas.microsoft.com/office/drawing/2014/main" id="{8218ACC7-D1D6-4F1B-8ED5-91DFA6FA27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42825" y="7096125"/>
              <a:ext cx="268288" cy="265113"/>
            </a:xfrm>
            <a:custGeom>
              <a:avLst/>
              <a:gdLst>
                <a:gd name="T0" fmla="*/ 5 w 97"/>
                <a:gd name="T1" fmla="*/ 95 h 96"/>
                <a:gd name="T2" fmla="*/ 3 w 97"/>
                <a:gd name="T3" fmla="*/ 94 h 96"/>
                <a:gd name="T4" fmla="*/ 0 w 97"/>
                <a:gd name="T5" fmla="*/ 87 h 96"/>
                <a:gd name="T6" fmla="*/ 0 w 97"/>
                <a:gd name="T7" fmla="*/ 49 h 96"/>
                <a:gd name="T8" fmla="*/ 1 w 97"/>
                <a:gd name="T9" fmla="*/ 48 h 96"/>
                <a:gd name="T10" fmla="*/ 3 w 97"/>
                <a:gd name="T11" fmla="*/ 51 h 96"/>
                <a:gd name="T12" fmla="*/ 3 w 97"/>
                <a:gd name="T13" fmla="*/ 89 h 96"/>
                <a:gd name="T14" fmla="*/ 4 w 97"/>
                <a:gd name="T15" fmla="*/ 91 h 96"/>
                <a:gd name="T16" fmla="*/ 6 w 97"/>
                <a:gd name="T17" fmla="*/ 92 h 96"/>
                <a:gd name="T18" fmla="*/ 7 w 97"/>
                <a:gd name="T19" fmla="*/ 94 h 96"/>
                <a:gd name="T20" fmla="*/ 7 w 97"/>
                <a:gd name="T21" fmla="*/ 96 h 96"/>
                <a:gd name="T22" fmla="*/ 5 w 97"/>
                <a:gd name="T23" fmla="*/ 95 h 96"/>
                <a:gd name="T24" fmla="*/ 1 w 97"/>
                <a:gd name="T25" fmla="*/ 47 h 96"/>
                <a:gd name="T26" fmla="*/ 0 w 97"/>
                <a:gd name="T27" fmla="*/ 45 h 96"/>
                <a:gd name="T28" fmla="*/ 1 w 97"/>
                <a:gd name="T29" fmla="*/ 44 h 96"/>
                <a:gd name="T30" fmla="*/ 3 w 97"/>
                <a:gd name="T31" fmla="*/ 46 h 96"/>
                <a:gd name="T32" fmla="*/ 1 w 97"/>
                <a:gd name="T33" fmla="*/ 47 h 96"/>
                <a:gd name="T34" fmla="*/ 1 w 97"/>
                <a:gd name="T35" fmla="*/ 42 h 96"/>
                <a:gd name="T36" fmla="*/ 0 w 97"/>
                <a:gd name="T37" fmla="*/ 40 h 96"/>
                <a:gd name="T38" fmla="*/ 0 w 97"/>
                <a:gd name="T39" fmla="*/ 12 h 96"/>
                <a:gd name="T40" fmla="*/ 13 w 97"/>
                <a:gd name="T41" fmla="*/ 4 h 96"/>
                <a:gd name="T42" fmla="*/ 19 w 97"/>
                <a:gd name="T43" fmla="*/ 7 h 96"/>
                <a:gd name="T44" fmla="*/ 30 w 97"/>
                <a:gd name="T45" fmla="*/ 20 h 96"/>
                <a:gd name="T46" fmla="*/ 36 w 97"/>
                <a:gd name="T47" fmla="*/ 33 h 96"/>
                <a:gd name="T48" fmla="*/ 57 w 97"/>
                <a:gd name="T49" fmla="*/ 46 h 96"/>
                <a:gd name="T50" fmla="*/ 59 w 97"/>
                <a:gd name="T51" fmla="*/ 48 h 96"/>
                <a:gd name="T52" fmla="*/ 57 w 97"/>
                <a:gd name="T53" fmla="*/ 49 h 96"/>
                <a:gd name="T54" fmla="*/ 35 w 97"/>
                <a:gd name="T55" fmla="*/ 36 h 96"/>
                <a:gd name="T56" fmla="*/ 34 w 97"/>
                <a:gd name="T57" fmla="*/ 34 h 96"/>
                <a:gd name="T58" fmla="*/ 28 w 97"/>
                <a:gd name="T59" fmla="*/ 21 h 96"/>
                <a:gd name="T60" fmla="*/ 19 w 97"/>
                <a:gd name="T61" fmla="*/ 11 h 96"/>
                <a:gd name="T62" fmla="*/ 13 w 97"/>
                <a:gd name="T63" fmla="*/ 7 h 96"/>
                <a:gd name="T64" fmla="*/ 3 w 97"/>
                <a:gd name="T65" fmla="*/ 13 h 96"/>
                <a:gd name="T66" fmla="*/ 3 w 97"/>
                <a:gd name="T67" fmla="*/ 41 h 96"/>
                <a:gd name="T68" fmla="*/ 1 w 97"/>
                <a:gd name="T69" fmla="*/ 42 h 96"/>
                <a:gd name="T70" fmla="*/ 96 w 97"/>
                <a:gd name="T71" fmla="*/ 82 h 96"/>
                <a:gd name="T72" fmla="*/ 95 w 97"/>
                <a:gd name="T73" fmla="*/ 80 h 96"/>
                <a:gd name="T74" fmla="*/ 95 w 97"/>
                <a:gd name="T75" fmla="*/ 80 h 96"/>
                <a:gd name="T76" fmla="*/ 86 w 97"/>
                <a:gd name="T77" fmla="*/ 65 h 96"/>
                <a:gd name="T78" fmla="*/ 61 w 97"/>
                <a:gd name="T79" fmla="*/ 51 h 96"/>
                <a:gd name="T80" fmla="*/ 60 w 97"/>
                <a:gd name="T81" fmla="*/ 49 h 96"/>
                <a:gd name="T82" fmla="*/ 61 w 97"/>
                <a:gd name="T83" fmla="*/ 48 h 96"/>
                <a:gd name="T84" fmla="*/ 86 w 97"/>
                <a:gd name="T85" fmla="*/ 62 h 96"/>
                <a:gd name="T86" fmla="*/ 97 w 97"/>
                <a:gd name="T87" fmla="*/ 81 h 96"/>
                <a:gd name="T88" fmla="*/ 97 w 97"/>
                <a:gd name="T89" fmla="*/ 81 h 96"/>
                <a:gd name="T90" fmla="*/ 97 w 97"/>
                <a:gd name="T91" fmla="*/ 81 h 96"/>
                <a:gd name="T92" fmla="*/ 96 w 97"/>
                <a:gd name="T93" fmla="*/ 8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7" h="96">
                  <a:moveTo>
                    <a:pt x="5" y="95"/>
                  </a:moveTo>
                  <a:cubicBezTo>
                    <a:pt x="4" y="95"/>
                    <a:pt x="3" y="94"/>
                    <a:pt x="3" y="94"/>
                  </a:cubicBezTo>
                  <a:cubicBezTo>
                    <a:pt x="1" y="92"/>
                    <a:pt x="0" y="89"/>
                    <a:pt x="0" y="87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8"/>
                    <a:pt x="1" y="48"/>
                    <a:pt x="1" y="48"/>
                  </a:cubicBezTo>
                  <a:cubicBezTo>
                    <a:pt x="2" y="49"/>
                    <a:pt x="3" y="50"/>
                    <a:pt x="3" y="51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90"/>
                    <a:pt x="3" y="91"/>
                    <a:pt x="4" y="91"/>
                  </a:cubicBezTo>
                  <a:cubicBezTo>
                    <a:pt x="4" y="92"/>
                    <a:pt x="5" y="93"/>
                    <a:pt x="6" y="92"/>
                  </a:cubicBezTo>
                  <a:cubicBezTo>
                    <a:pt x="6" y="92"/>
                    <a:pt x="7" y="93"/>
                    <a:pt x="7" y="94"/>
                  </a:cubicBezTo>
                  <a:cubicBezTo>
                    <a:pt x="8" y="95"/>
                    <a:pt x="8" y="96"/>
                    <a:pt x="7" y="96"/>
                  </a:cubicBezTo>
                  <a:cubicBezTo>
                    <a:pt x="6" y="96"/>
                    <a:pt x="6" y="96"/>
                    <a:pt x="5" y="95"/>
                  </a:cubicBezTo>
                  <a:close/>
                  <a:moveTo>
                    <a:pt x="1" y="47"/>
                  </a:moveTo>
                  <a:cubicBezTo>
                    <a:pt x="1" y="46"/>
                    <a:pt x="0" y="45"/>
                    <a:pt x="0" y="45"/>
                  </a:cubicBezTo>
                  <a:cubicBezTo>
                    <a:pt x="0" y="44"/>
                    <a:pt x="1" y="43"/>
                    <a:pt x="1" y="44"/>
                  </a:cubicBezTo>
                  <a:cubicBezTo>
                    <a:pt x="2" y="44"/>
                    <a:pt x="3" y="45"/>
                    <a:pt x="3" y="46"/>
                  </a:cubicBezTo>
                  <a:cubicBezTo>
                    <a:pt x="3" y="47"/>
                    <a:pt x="2" y="47"/>
                    <a:pt x="1" y="47"/>
                  </a:cubicBezTo>
                  <a:close/>
                  <a:moveTo>
                    <a:pt x="1" y="42"/>
                  </a:moveTo>
                  <a:cubicBezTo>
                    <a:pt x="1" y="42"/>
                    <a:pt x="0" y="41"/>
                    <a:pt x="0" y="4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3"/>
                    <a:pt x="6" y="0"/>
                    <a:pt x="13" y="4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3" y="10"/>
                    <a:pt x="27" y="15"/>
                    <a:pt x="30" y="20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58" y="46"/>
                    <a:pt x="59" y="47"/>
                    <a:pt x="59" y="48"/>
                  </a:cubicBezTo>
                  <a:cubicBezTo>
                    <a:pt x="59" y="49"/>
                    <a:pt x="58" y="49"/>
                    <a:pt x="57" y="49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5" y="35"/>
                    <a:pt x="34" y="35"/>
                    <a:pt x="34" y="3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6" y="16"/>
                    <a:pt x="23" y="12"/>
                    <a:pt x="19" y="11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7" y="4"/>
                    <a:pt x="3" y="6"/>
                    <a:pt x="3" y="13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2"/>
                    <a:pt x="2" y="43"/>
                    <a:pt x="1" y="42"/>
                  </a:cubicBezTo>
                  <a:close/>
                  <a:moveTo>
                    <a:pt x="96" y="82"/>
                  </a:moveTo>
                  <a:cubicBezTo>
                    <a:pt x="95" y="82"/>
                    <a:pt x="95" y="81"/>
                    <a:pt x="95" y="80"/>
                  </a:cubicBezTo>
                  <a:cubicBezTo>
                    <a:pt x="95" y="80"/>
                    <a:pt x="95" y="80"/>
                    <a:pt x="95" y="80"/>
                  </a:cubicBezTo>
                  <a:cubicBezTo>
                    <a:pt x="95" y="74"/>
                    <a:pt x="91" y="68"/>
                    <a:pt x="86" y="65"/>
                  </a:cubicBezTo>
                  <a:cubicBezTo>
                    <a:pt x="61" y="51"/>
                    <a:pt x="61" y="51"/>
                    <a:pt x="61" y="51"/>
                  </a:cubicBezTo>
                  <a:cubicBezTo>
                    <a:pt x="61" y="50"/>
                    <a:pt x="60" y="49"/>
                    <a:pt x="60" y="49"/>
                  </a:cubicBezTo>
                  <a:cubicBezTo>
                    <a:pt x="60" y="48"/>
                    <a:pt x="61" y="47"/>
                    <a:pt x="61" y="48"/>
                  </a:cubicBezTo>
                  <a:cubicBezTo>
                    <a:pt x="86" y="62"/>
                    <a:pt x="86" y="62"/>
                    <a:pt x="86" y="62"/>
                  </a:cubicBezTo>
                  <a:cubicBezTo>
                    <a:pt x="92" y="66"/>
                    <a:pt x="97" y="74"/>
                    <a:pt x="97" y="81"/>
                  </a:cubicBezTo>
                  <a:cubicBezTo>
                    <a:pt x="97" y="81"/>
                    <a:pt x="97" y="81"/>
                    <a:pt x="97" y="81"/>
                  </a:cubicBezTo>
                  <a:cubicBezTo>
                    <a:pt x="97" y="81"/>
                    <a:pt x="97" y="81"/>
                    <a:pt x="97" y="81"/>
                  </a:cubicBezTo>
                  <a:cubicBezTo>
                    <a:pt x="97" y="82"/>
                    <a:pt x="97" y="83"/>
                    <a:pt x="96" y="82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4" name="Freeform 363">
              <a:extLst>
                <a:ext uri="{FF2B5EF4-FFF2-40B4-BE49-F238E27FC236}">
                  <a16:creationId xmlns:a16="http://schemas.microsoft.com/office/drawing/2014/main" id="{EB7E1C07-60A7-420B-9270-21963A5933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60288" y="7208838"/>
              <a:ext cx="287338" cy="295275"/>
            </a:xfrm>
            <a:custGeom>
              <a:avLst/>
              <a:gdLst>
                <a:gd name="T0" fmla="*/ 84 w 104"/>
                <a:gd name="T1" fmla="*/ 104 h 107"/>
                <a:gd name="T2" fmla="*/ 84 w 104"/>
                <a:gd name="T3" fmla="*/ 101 h 107"/>
                <a:gd name="T4" fmla="*/ 89 w 104"/>
                <a:gd name="T5" fmla="*/ 102 h 107"/>
                <a:gd name="T6" fmla="*/ 99 w 104"/>
                <a:gd name="T7" fmla="*/ 79 h 107"/>
                <a:gd name="T8" fmla="*/ 99 w 104"/>
                <a:gd name="T9" fmla="*/ 81 h 107"/>
                <a:gd name="T10" fmla="*/ 88 w 104"/>
                <a:gd name="T11" fmla="*/ 106 h 107"/>
                <a:gd name="T12" fmla="*/ 2 w 104"/>
                <a:gd name="T13" fmla="*/ 54 h 107"/>
                <a:gd name="T14" fmla="*/ 0 w 104"/>
                <a:gd name="T15" fmla="*/ 52 h 107"/>
                <a:gd name="T16" fmla="*/ 0 w 104"/>
                <a:gd name="T17" fmla="*/ 51 h 107"/>
                <a:gd name="T18" fmla="*/ 0 w 104"/>
                <a:gd name="T19" fmla="*/ 51 h 107"/>
                <a:gd name="T20" fmla="*/ 0 w 104"/>
                <a:gd name="T21" fmla="*/ 51 h 107"/>
                <a:gd name="T22" fmla="*/ 15 w 104"/>
                <a:gd name="T23" fmla="*/ 6 h 107"/>
                <a:gd name="T24" fmla="*/ 15 w 104"/>
                <a:gd name="T25" fmla="*/ 6 h 107"/>
                <a:gd name="T26" fmla="*/ 15 w 104"/>
                <a:gd name="T27" fmla="*/ 6 h 107"/>
                <a:gd name="T28" fmla="*/ 15 w 104"/>
                <a:gd name="T29" fmla="*/ 6 h 107"/>
                <a:gd name="T30" fmla="*/ 15 w 104"/>
                <a:gd name="T31" fmla="*/ 5 h 107"/>
                <a:gd name="T32" fmla="*/ 23 w 104"/>
                <a:gd name="T33" fmla="*/ 1 h 107"/>
                <a:gd name="T34" fmla="*/ 23 w 104"/>
                <a:gd name="T35" fmla="*/ 1 h 107"/>
                <a:gd name="T36" fmla="*/ 23 w 104"/>
                <a:gd name="T37" fmla="*/ 1 h 107"/>
                <a:gd name="T38" fmla="*/ 23 w 104"/>
                <a:gd name="T39" fmla="*/ 1 h 107"/>
                <a:gd name="T40" fmla="*/ 28 w 104"/>
                <a:gd name="T41" fmla="*/ 2 h 107"/>
                <a:gd name="T42" fmla="*/ 90 w 104"/>
                <a:gd name="T43" fmla="*/ 38 h 107"/>
                <a:gd name="T44" fmla="*/ 104 w 104"/>
                <a:gd name="T45" fmla="*/ 68 h 107"/>
                <a:gd name="T46" fmla="*/ 100 w 104"/>
                <a:gd name="T47" fmla="*/ 74 h 107"/>
                <a:gd name="T48" fmla="*/ 99 w 104"/>
                <a:gd name="T49" fmla="*/ 72 h 107"/>
                <a:gd name="T50" fmla="*/ 102 w 104"/>
                <a:gd name="T51" fmla="*/ 62 h 107"/>
                <a:gd name="T52" fmla="*/ 29 w 104"/>
                <a:gd name="T53" fmla="*/ 6 h 107"/>
                <a:gd name="T54" fmla="*/ 28 w 104"/>
                <a:gd name="T55" fmla="*/ 5 h 107"/>
                <a:gd name="T56" fmla="*/ 18 w 104"/>
                <a:gd name="T57" fmla="*/ 8 h 107"/>
                <a:gd name="T58" fmla="*/ 17 w 104"/>
                <a:gd name="T59" fmla="*/ 9 h 107"/>
                <a:gd name="T60" fmla="*/ 17 w 104"/>
                <a:gd name="T61" fmla="*/ 9 h 107"/>
                <a:gd name="T62" fmla="*/ 9 w 104"/>
                <a:gd name="T63" fmla="*/ 35 h 107"/>
                <a:gd name="T64" fmla="*/ 3 w 104"/>
                <a:gd name="T65" fmla="*/ 53 h 107"/>
                <a:gd name="T66" fmla="*/ 3 w 104"/>
                <a:gd name="T67" fmla="*/ 53 h 107"/>
                <a:gd name="T68" fmla="*/ 2 w 104"/>
                <a:gd name="T69" fmla="*/ 54 h 107"/>
                <a:gd name="T70" fmla="*/ 99 w 104"/>
                <a:gd name="T71" fmla="*/ 78 h 107"/>
                <a:gd name="T72" fmla="*/ 98 w 104"/>
                <a:gd name="T73" fmla="*/ 75 h 107"/>
                <a:gd name="T74" fmla="*/ 101 w 104"/>
                <a:gd name="T75" fmla="*/ 76 h 107"/>
                <a:gd name="T76" fmla="*/ 99 w 104"/>
                <a:gd name="T77" fmla="*/ 7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4" h="107">
                  <a:moveTo>
                    <a:pt x="84" y="104"/>
                  </a:moveTo>
                  <a:cubicBezTo>
                    <a:pt x="84" y="104"/>
                    <a:pt x="84" y="104"/>
                    <a:pt x="84" y="104"/>
                  </a:cubicBezTo>
                  <a:cubicBezTo>
                    <a:pt x="83" y="103"/>
                    <a:pt x="83" y="102"/>
                    <a:pt x="83" y="101"/>
                  </a:cubicBezTo>
                  <a:cubicBezTo>
                    <a:pt x="83" y="100"/>
                    <a:pt x="83" y="100"/>
                    <a:pt x="84" y="101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88" y="103"/>
                    <a:pt x="89" y="103"/>
                    <a:pt x="89" y="102"/>
                  </a:cubicBezTo>
                  <a:cubicBezTo>
                    <a:pt x="97" y="79"/>
                    <a:pt x="97" y="79"/>
                    <a:pt x="97" y="79"/>
                  </a:cubicBezTo>
                  <a:cubicBezTo>
                    <a:pt x="97" y="78"/>
                    <a:pt x="98" y="78"/>
                    <a:pt x="99" y="79"/>
                  </a:cubicBezTo>
                  <a:cubicBezTo>
                    <a:pt x="99" y="79"/>
                    <a:pt x="99" y="80"/>
                    <a:pt x="99" y="80"/>
                  </a:cubicBezTo>
                  <a:cubicBezTo>
                    <a:pt x="100" y="81"/>
                    <a:pt x="100" y="81"/>
                    <a:pt x="99" y="81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91" y="106"/>
                    <a:pt x="90" y="107"/>
                    <a:pt x="88" y="106"/>
                  </a:cubicBezTo>
                  <a:lnTo>
                    <a:pt x="84" y="104"/>
                  </a:lnTo>
                  <a:close/>
                  <a:moveTo>
                    <a:pt x="2" y="54"/>
                  </a:moveTo>
                  <a:cubicBezTo>
                    <a:pt x="1" y="54"/>
                    <a:pt x="1" y="53"/>
                    <a:pt x="1" y="53"/>
                  </a:cubicBezTo>
                  <a:cubicBezTo>
                    <a:pt x="1" y="53"/>
                    <a:pt x="0" y="53"/>
                    <a:pt x="0" y="52"/>
                  </a:cubicBezTo>
                  <a:cubicBezTo>
                    <a:pt x="0" y="52"/>
                    <a:pt x="0" y="52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7" y="2"/>
                    <a:pt x="19" y="0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5" y="1"/>
                    <a:pt x="26" y="1"/>
                    <a:pt x="27" y="2"/>
                  </a:cubicBezTo>
                  <a:cubicBezTo>
                    <a:pt x="27" y="2"/>
                    <a:pt x="28" y="2"/>
                    <a:pt x="28" y="2"/>
                  </a:cubicBezTo>
                  <a:cubicBezTo>
                    <a:pt x="28" y="2"/>
                    <a:pt x="28" y="2"/>
                    <a:pt x="29" y="3"/>
                  </a:cubicBezTo>
                  <a:cubicBezTo>
                    <a:pt x="90" y="38"/>
                    <a:pt x="90" y="38"/>
                    <a:pt x="90" y="38"/>
                  </a:cubicBezTo>
                  <a:cubicBezTo>
                    <a:pt x="98" y="43"/>
                    <a:pt x="104" y="54"/>
                    <a:pt x="104" y="63"/>
                  </a:cubicBezTo>
                  <a:cubicBezTo>
                    <a:pt x="104" y="65"/>
                    <a:pt x="104" y="67"/>
                    <a:pt x="104" y="68"/>
                  </a:cubicBezTo>
                  <a:cubicBezTo>
                    <a:pt x="102" y="74"/>
                    <a:pt x="102" y="74"/>
                    <a:pt x="102" y="74"/>
                  </a:cubicBezTo>
                  <a:cubicBezTo>
                    <a:pt x="102" y="75"/>
                    <a:pt x="101" y="75"/>
                    <a:pt x="100" y="74"/>
                  </a:cubicBezTo>
                  <a:cubicBezTo>
                    <a:pt x="100" y="74"/>
                    <a:pt x="100" y="73"/>
                    <a:pt x="99" y="73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2" y="64"/>
                    <a:pt x="102" y="63"/>
                    <a:pt x="102" y="62"/>
                  </a:cubicBezTo>
                  <a:cubicBezTo>
                    <a:pt x="102" y="54"/>
                    <a:pt x="96" y="45"/>
                    <a:pt x="90" y="41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8" y="5"/>
                    <a:pt x="28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3" y="3"/>
                    <a:pt x="19" y="4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4"/>
                    <a:pt x="2" y="54"/>
                    <a:pt x="2" y="54"/>
                  </a:cubicBezTo>
                  <a:cubicBezTo>
                    <a:pt x="2" y="54"/>
                    <a:pt x="2" y="54"/>
                    <a:pt x="2" y="54"/>
                  </a:cubicBezTo>
                  <a:close/>
                  <a:moveTo>
                    <a:pt x="99" y="78"/>
                  </a:moveTo>
                  <a:cubicBezTo>
                    <a:pt x="99" y="78"/>
                    <a:pt x="99" y="78"/>
                    <a:pt x="99" y="78"/>
                  </a:cubicBezTo>
                  <a:cubicBezTo>
                    <a:pt x="99" y="77"/>
                    <a:pt x="98" y="77"/>
                    <a:pt x="98" y="76"/>
                  </a:cubicBezTo>
                  <a:cubicBezTo>
                    <a:pt x="98" y="76"/>
                    <a:pt x="98" y="76"/>
                    <a:pt x="98" y="75"/>
                  </a:cubicBezTo>
                  <a:cubicBezTo>
                    <a:pt x="98" y="75"/>
                    <a:pt x="99" y="75"/>
                    <a:pt x="100" y="75"/>
                  </a:cubicBezTo>
                  <a:cubicBezTo>
                    <a:pt x="100" y="76"/>
                    <a:pt x="100" y="76"/>
                    <a:pt x="101" y="76"/>
                  </a:cubicBezTo>
                  <a:cubicBezTo>
                    <a:pt x="101" y="77"/>
                    <a:pt x="101" y="77"/>
                    <a:pt x="101" y="78"/>
                  </a:cubicBezTo>
                  <a:cubicBezTo>
                    <a:pt x="100" y="78"/>
                    <a:pt x="100" y="78"/>
                    <a:pt x="99" y="78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5" name="Freeform 364">
              <a:extLst>
                <a:ext uri="{FF2B5EF4-FFF2-40B4-BE49-F238E27FC236}">
                  <a16:creationId xmlns:a16="http://schemas.microsoft.com/office/drawing/2014/main" id="{0BA82F98-0575-42CB-A43D-D1F7ED69C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52350" y="7350125"/>
              <a:ext cx="57150" cy="38100"/>
            </a:xfrm>
            <a:custGeom>
              <a:avLst/>
              <a:gdLst>
                <a:gd name="T0" fmla="*/ 19 w 21"/>
                <a:gd name="T1" fmla="*/ 13 h 14"/>
                <a:gd name="T2" fmla="*/ 2 w 21"/>
                <a:gd name="T3" fmla="*/ 3 h 14"/>
                <a:gd name="T4" fmla="*/ 0 w 21"/>
                <a:gd name="T5" fmla="*/ 1 h 14"/>
                <a:gd name="T6" fmla="*/ 2 w 21"/>
                <a:gd name="T7" fmla="*/ 0 h 14"/>
                <a:gd name="T8" fmla="*/ 19 w 21"/>
                <a:gd name="T9" fmla="*/ 10 h 14"/>
                <a:gd name="T10" fmla="*/ 19 w 21"/>
                <a:gd name="T11" fmla="*/ 10 h 14"/>
                <a:gd name="T12" fmla="*/ 21 w 21"/>
                <a:gd name="T13" fmla="*/ 13 h 14"/>
                <a:gd name="T14" fmla="*/ 19 w 21"/>
                <a:gd name="T15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4">
                  <a:moveTo>
                    <a:pt x="19" y="1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11"/>
                    <a:pt x="21" y="12"/>
                    <a:pt x="21" y="13"/>
                  </a:cubicBezTo>
                  <a:cubicBezTo>
                    <a:pt x="21" y="14"/>
                    <a:pt x="20" y="14"/>
                    <a:pt x="19" y="13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0" name="Freeform 369">
              <a:extLst>
                <a:ext uri="{FF2B5EF4-FFF2-40B4-BE49-F238E27FC236}">
                  <a16:creationId xmlns:a16="http://schemas.microsoft.com/office/drawing/2014/main" id="{CC82178A-0F60-4969-AD12-6E8860306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09513" y="7172325"/>
              <a:ext cx="19050" cy="25400"/>
            </a:xfrm>
            <a:custGeom>
              <a:avLst/>
              <a:gdLst>
                <a:gd name="T0" fmla="*/ 7 w 7"/>
                <a:gd name="T1" fmla="*/ 6 h 9"/>
                <a:gd name="T2" fmla="*/ 4 w 7"/>
                <a:gd name="T3" fmla="*/ 8 h 9"/>
                <a:gd name="T4" fmla="*/ 0 w 7"/>
                <a:gd name="T5" fmla="*/ 3 h 9"/>
                <a:gd name="T6" fmla="*/ 4 w 7"/>
                <a:gd name="T7" fmla="*/ 1 h 9"/>
                <a:gd name="T8" fmla="*/ 7 w 7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9">
                  <a:moveTo>
                    <a:pt x="7" y="6"/>
                  </a:moveTo>
                  <a:cubicBezTo>
                    <a:pt x="7" y="9"/>
                    <a:pt x="6" y="9"/>
                    <a:pt x="4" y="8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1"/>
                  </a:cubicBezTo>
                  <a:cubicBezTo>
                    <a:pt x="6" y="2"/>
                    <a:pt x="7" y="4"/>
                    <a:pt x="7" y="6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1" name="Freeform 370">
              <a:extLst>
                <a:ext uri="{FF2B5EF4-FFF2-40B4-BE49-F238E27FC236}">
                  <a16:creationId xmlns:a16="http://schemas.microsoft.com/office/drawing/2014/main" id="{EF642B65-66FF-49A2-BD60-717AEE2AD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1900" y="7170738"/>
              <a:ext cx="30163" cy="41275"/>
            </a:xfrm>
            <a:custGeom>
              <a:avLst/>
              <a:gdLst>
                <a:gd name="T0" fmla="*/ 11 w 11"/>
                <a:gd name="T1" fmla="*/ 9 h 15"/>
                <a:gd name="T2" fmla="*/ 6 w 11"/>
                <a:gd name="T3" fmla="*/ 14 h 15"/>
                <a:gd name="T4" fmla="*/ 0 w 11"/>
                <a:gd name="T5" fmla="*/ 5 h 15"/>
                <a:gd name="T6" fmla="*/ 5 w 11"/>
                <a:gd name="T7" fmla="*/ 1 h 15"/>
                <a:gd name="T8" fmla="*/ 11 w 11"/>
                <a:gd name="T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5">
                  <a:moveTo>
                    <a:pt x="11" y="9"/>
                  </a:moveTo>
                  <a:cubicBezTo>
                    <a:pt x="11" y="13"/>
                    <a:pt x="9" y="15"/>
                    <a:pt x="6" y="14"/>
                  </a:cubicBezTo>
                  <a:cubicBezTo>
                    <a:pt x="4" y="13"/>
                    <a:pt x="1" y="9"/>
                    <a:pt x="0" y="5"/>
                  </a:cubicBezTo>
                  <a:cubicBezTo>
                    <a:pt x="0" y="2"/>
                    <a:pt x="2" y="0"/>
                    <a:pt x="5" y="1"/>
                  </a:cubicBezTo>
                  <a:cubicBezTo>
                    <a:pt x="7" y="2"/>
                    <a:pt x="10" y="6"/>
                    <a:pt x="11" y="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2" name="Freeform 371">
              <a:extLst>
                <a:ext uri="{FF2B5EF4-FFF2-40B4-BE49-F238E27FC236}">
                  <a16:creationId xmlns:a16="http://schemas.microsoft.com/office/drawing/2014/main" id="{455B78BB-750E-4F13-95FC-5700A204BA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15850" y="7331075"/>
              <a:ext cx="161925" cy="179388"/>
            </a:xfrm>
            <a:custGeom>
              <a:avLst/>
              <a:gdLst>
                <a:gd name="T0" fmla="*/ 48 w 59"/>
                <a:gd name="T1" fmla="*/ 61 h 65"/>
                <a:gd name="T2" fmla="*/ 11 w 59"/>
                <a:gd name="T3" fmla="*/ 41 h 65"/>
                <a:gd name="T4" fmla="*/ 0 w 59"/>
                <a:gd name="T5" fmla="*/ 20 h 65"/>
                <a:gd name="T6" fmla="*/ 10 w 59"/>
                <a:gd name="T7" fmla="*/ 13 h 65"/>
                <a:gd name="T8" fmla="*/ 10 w 59"/>
                <a:gd name="T9" fmla="*/ 10 h 65"/>
                <a:gd name="T10" fmla="*/ 22 w 59"/>
                <a:gd name="T11" fmla="*/ 3 h 65"/>
                <a:gd name="T12" fmla="*/ 31 w 59"/>
                <a:gd name="T13" fmla="*/ 13 h 65"/>
                <a:gd name="T14" fmla="*/ 35 w 59"/>
                <a:gd name="T15" fmla="*/ 15 h 65"/>
                <a:gd name="T16" fmla="*/ 46 w 59"/>
                <a:gd name="T17" fmla="*/ 34 h 65"/>
                <a:gd name="T18" fmla="*/ 48 w 59"/>
                <a:gd name="T19" fmla="*/ 34 h 65"/>
                <a:gd name="T20" fmla="*/ 59 w 59"/>
                <a:gd name="T21" fmla="*/ 55 h 65"/>
                <a:gd name="T22" fmla="*/ 48 w 59"/>
                <a:gd name="T23" fmla="*/ 62 h 65"/>
                <a:gd name="T24" fmla="*/ 48 w 59"/>
                <a:gd name="T25" fmla="*/ 61 h 65"/>
                <a:gd name="T26" fmla="*/ 11 w 59"/>
                <a:gd name="T27" fmla="*/ 17 h 65"/>
                <a:gd name="T28" fmla="*/ 2 w 59"/>
                <a:gd name="T29" fmla="*/ 22 h 65"/>
                <a:gd name="T30" fmla="*/ 11 w 59"/>
                <a:gd name="T31" fmla="*/ 37 h 65"/>
                <a:gd name="T32" fmla="*/ 48 w 59"/>
                <a:gd name="T33" fmla="*/ 58 h 65"/>
                <a:gd name="T34" fmla="*/ 48 w 59"/>
                <a:gd name="T35" fmla="*/ 58 h 65"/>
                <a:gd name="T36" fmla="*/ 57 w 59"/>
                <a:gd name="T37" fmla="*/ 53 h 65"/>
                <a:gd name="T38" fmla="*/ 48 w 59"/>
                <a:gd name="T39" fmla="*/ 37 h 65"/>
                <a:gd name="T40" fmla="*/ 45 w 59"/>
                <a:gd name="T41" fmla="*/ 36 h 65"/>
                <a:gd name="T42" fmla="*/ 44 w 59"/>
                <a:gd name="T43" fmla="*/ 35 h 65"/>
                <a:gd name="T44" fmla="*/ 44 w 59"/>
                <a:gd name="T45" fmla="*/ 34 h 65"/>
                <a:gd name="T46" fmla="*/ 44 w 59"/>
                <a:gd name="T47" fmla="*/ 34 h 65"/>
                <a:gd name="T48" fmla="*/ 35 w 59"/>
                <a:gd name="T49" fmla="*/ 18 h 65"/>
                <a:gd name="T50" fmla="*/ 31 w 59"/>
                <a:gd name="T51" fmla="*/ 17 h 65"/>
                <a:gd name="T52" fmla="*/ 29 w 59"/>
                <a:gd name="T53" fmla="*/ 15 h 65"/>
                <a:gd name="T54" fmla="*/ 22 w 59"/>
                <a:gd name="T55" fmla="*/ 6 h 65"/>
                <a:gd name="T56" fmla="*/ 12 w 59"/>
                <a:gd name="T57" fmla="*/ 12 h 65"/>
                <a:gd name="T58" fmla="*/ 13 w 59"/>
                <a:gd name="T59" fmla="*/ 15 h 65"/>
                <a:gd name="T60" fmla="*/ 13 w 59"/>
                <a:gd name="T61" fmla="*/ 17 h 65"/>
                <a:gd name="T62" fmla="*/ 12 w 59"/>
                <a:gd name="T63" fmla="*/ 17 h 65"/>
                <a:gd name="T64" fmla="*/ 11 w 59"/>
                <a:gd name="T65" fmla="*/ 1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" h="65">
                  <a:moveTo>
                    <a:pt x="48" y="61"/>
                  </a:moveTo>
                  <a:cubicBezTo>
                    <a:pt x="11" y="41"/>
                    <a:pt x="11" y="41"/>
                    <a:pt x="11" y="41"/>
                  </a:cubicBezTo>
                  <a:cubicBezTo>
                    <a:pt x="5" y="37"/>
                    <a:pt x="0" y="28"/>
                    <a:pt x="0" y="20"/>
                  </a:cubicBezTo>
                  <a:cubicBezTo>
                    <a:pt x="0" y="13"/>
                    <a:pt x="4" y="10"/>
                    <a:pt x="10" y="13"/>
                  </a:cubicBezTo>
                  <a:cubicBezTo>
                    <a:pt x="10" y="12"/>
                    <a:pt x="10" y="11"/>
                    <a:pt x="10" y="10"/>
                  </a:cubicBezTo>
                  <a:cubicBezTo>
                    <a:pt x="10" y="3"/>
                    <a:pt x="15" y="0"/>
                    <a:pt x="22" y="3"/>
                  </a:cubicBezTo>
                  <a:cubicBezTo>
                    <a:pt x="25" y="5"/>
                    <a:pt x="28" y="9"/>
                    <a:pt x="31" y="13"/>
                  </a:cubicBezTo>
                  <a:cubicBezTo>
                    <a:pt x="32" y="14"/>
                    <a:pt x="33" y="14"/>
                    <a:pt x="35" y="15"/>
                  </a:cubicBezTo>
                  <a:cubicBezTo>
                    <a:pt x="41" y="18"/>
                    <a:pt x="46" y="27"/>
                    <a:pt x="46" y="34"/>
                  </a:cubicBezTo>
                  <a:cubicBezTo>
                    <a:pt x="47" y="34"/>
                    <a:pt x="47" y="34"/>
                    <a:pt x="48" y="34"/>
                  </a:cubicBezTo>
                  <a:cubicBezTo>
                    <a:pt x="54" y="38"/>
                    <a:pt x="59" y="47"/>
                    <a:pt x="59" y="55"/>
                  </a:cubicBezTo>
                  <a:cubicBezTo>
                    <a:pt x="59" y="62"/>
                    <a:pt x="54" y="65"/>
                    <a:pt x="48" y="62"/>
                  </a:cubicBezTo>
                  <a:cubicBezTo>
                    <a:pt x="48" y="62"/>
                    <a:pt x="48" y="62"/>
                    <a:pt x="48" y="61"/>
                  </a:cubicBezTo>
                  <a:close/>
                  <a:moveTo>
                    <a:pt x="11" y="17"/>
                  </a:moveTo>
                  <a:cubicBezTo>
                    <a:pt x="6" y="14"/>
                    <a:pt x="2" y="16"/>
                    <a:pt x="2" y="22"/>
                  </a:cubicBezTo>
                  <a:cubicBezTo>
                    <a:pt x="2" y="28"/>
                    <a:pt x="6" y="35"/>
                    <a:pt x="11" y="37"/>
                  </a:cubicBezTo>
                  <a:cubicBezTo>
                    <a:pt x="48" y="58"/>
                    <a:pt x="48" y="58"/>
                    <a:pt x="48" y="58"/>
                  </a:cubicBezTo>
                  <a:cubicBezTo>
                    <a:pt x="48" y="58"/>
                    <a:pt x="48" y="58"/>
                    <a:pt x="48" y="58"/>
                  </a:cubicBezTo>
                  <a:cubicBezTo>
                    <a:pt x="53" y="61"/>
                    <a:pt x="57" y="59"/>
                    <a:pt x="57" y="53"/>
                  </a:cubicBezTo>
                  <a:cubicBezTo>
                    <a:pt x="57" y="47"/>
                    <a:pt x="53" y="40"/>
                    <a:pt x="48" y="37"/>
                  </a:cubicBezTo>
                  <a:cubicBezTo>
                    <a:pt x="47" y="37"/>
                    <a:pt x="46" y="37"/>
                    <a:pt x="45" y="36"/>
                  </a:cubicBezTo>
                  <a:cubicBezTo>
                    <a:pt x="45" y="36"/>
                    <a:pt x="44" y="36"/>
                    <a:pt x="44" y="35"/>
                  </a:cubicBezTo>
                  <a:cubicBezTo>
                    <a:pt x="44" y="35"/>
                    <a:pt x="44" y="34"/>
                    <a:pt x="44" y="34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4" y="28"/>
                    <a:pt x="40" y="21"/>
                    <a:pt x="35" y="18"/>
                  </a:cubicBezTo>
                  <a:cubicBezTo>
                    <a:pt x="33" y="17"/>
                    <a:pt x="32" y="17"/>
                    <a:pt x="31" y="17"/>
                  </a:cubicBezTo>
                  <a:cubicBezTo>
                    <a:pt x="30" y="17"/>
                    <a:pt x="29" y="16"/>
                    <a:pt x="29" y="15"/>
                  </a:cubicBezTo>
                  <a:cubicBezTo>
                    <a:pt x="27" y="11"/>
                    <a:pt x="25" y="8"/>
                    <a:pt x="22" y="6"/>
                  </a:cubicBezTo>
                  <a:cubicBezTo>
                    <a:pt x="17" y="3"/>
                    <a:pt x="12" y="6"/>
                    <a:pt x="12" y="12"/>
                  </a:cubicBezTo>
                  <a:cubicBezTo>
                    <a:pt x="12" y="13"/>
                    <a:pt x="13" y="14"/>
                    <a:pt x="13" y="15"/>
                  </a:cubicBezTo>
                  <a:cubicBezTo>
                    <a:pt x="13" y="16"/>
                    <a:pt x="13" y="17"/>
                    <a:pt x="13" y="17"/>
                  </a:cubicBezTo>
                  <a:cubicBezTo>
                    <a:pt x="13" y="17"/>
                    <a:pt x="12" y="17"/>
                    <a:pt x="12" y="17"/>
                  </a:cubicBezTo>
                  <a:cubicBezTo>
                    <a:pt x="12" y="17"/>
                    <a:pt x="12" y="17"/>
                    <a:pt x="11" y="17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95" name="TextBox 394">
            <a:extLst>
              <a:ext uri="{FF2B5EF4-FFF2-40B4-BE49-F238E27FC236}">
                <a16:creationId xmlns:a16="http://schemas.microsoft.com/office/drawing/2014/main" id="{FC23CBFC-9DF3-411F-BEBC-95492937A008}"/>
              </a:ext>
            </a:extLst>
          </p:cNvPr>
          <p:cNvSpPr txBox="1"/>
          <p:nvPr/>
        </p:nvSpPr>
        <p:spPr>
          <a:xfrm>
            <a:off x="5863489" y="405753"/>
            <a:ext cx="62327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Unlimited farms and users</a:t>
            </a:r>
          </a:p>
          <a:p>
            <a:pPr algn="ctr"/>
            <a:r>
              <a:rPr lang="en-US" sz="32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(applicable for authorities) </a:t>
            </a:r>
          </a:p>
        </p:txBody>
      </p: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B761ABBB-747A-45A1-B895-95ED5690D71E}"/>
              </a:ext>
            </a:extLst>
          </p:cNvPr>
          <p:cNvGrpSpPr/>
          <p:nvPr/>
        </p:nvGrpSpPr>
        <p:grpSpPr>
          <a:xfrm>
            <a:off x="8519166" y="3165896"/>
            <a:ext cx="2624080" cy="330744"/>
            <a:chOff x="2709949" y="4226511"/>
            <a:chExt cx="4605251" cy="661575"/>
          </a:xfrm>
        </p:grpSpPr>
        <p:sp>
          <p:nvSpPr>
            <p:cNvPr id="397" name="TextBox 396">
              <a:extLst>
                <a:ext uri="{FF2B5EF4-FFF2-40B4-BE49-F238E27FC236}">
                  <a16:creationId xmlns:a16="http://schemas.microsoft.com/office/drawing/2014/main" id="{388B1DF5-936E-428B-884F-2898C1821E61}"/>
                </a:ext>
              </a:extLst>
            </p:cNvPr>
            <p:cNvSpPr txBox="1"/>
            <p:nvPr/>
          </p:nvSpPr>
          <p:spPr>
            <a:xfrm>
              <a:off x="2709949" y="4426361"/>
              <a:ext cx="4605251" cy="461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latin typeface="Century Gothic" panose="020B0502020202020204" pitchFamily="34" charset="0"/>
                </a:rPr>
                <a:t>01.</a:t>
              </a:r>
              <a:r>
                <a:rPr lang="en-US" sz="900" dirty="0">
                  <a:latin typeface="Century Gothic" panose="020B0502020202020204" pitchFamily="34" charset="0"/>
                </a:rPr>
                <a:t> Data export – Import</a:t>
              </a:r>
            </a:p>
          </p:txBody>
        </p: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0DFFEDAA-36FD-4527-B24D-733CC8BFC602}"/>
                </a:ext>
              </a:extLst>
            </p:cNvPr>
            <p:cNvCxnSpPr>
              <a:cxnSpLocks/>
            </p:cNvCxnSpPr>
            <p:nvPr/>
          </p:nvCxnSpPr>
          <p:spPr>
            <a:xfrm>
              <a:off x="2849649" y="4226511"/>
              <a:ext cx="1187450" cy="0"/>
            </a:xfrm>
            <a:prstGeom prst="line">
              <a:avLst/>
            </a:prstGeom>
            <a:ln w="85725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9" name="Group 398">
            <a:extLst>
              <a:ext uri="{FF2B5EF4-FFF2-40B4-BE49-F238E27FC236}">
                <a16:creationId xmlns:a16="http://schemas.microsoft.com/office/drawing/2014/main" id="{A3DF81EA-A68F-4C21-85A6-E6895BE9E61F}"/>
              </a:ext>
            </a:extLst>
          </p:cNvPr>
          <p:cNvGrpSpPr/>
          <p:nvPr/>
        </p:nvGrpSpPr>
        <p:grpSpPr>
          <a:xfrm>
            <a:off x="8519166" y="4184170"/>
            <a:ext cx="2624080" cy="469244"/>
            <a:chOff x="2709949" y="6263320"/>
            <a:chExt cx="4605251" cy="938611"/>
          </a:xfrm>
        </p:grpSpPr>
        <p:sp>
          <p:nvSpPr>
            <p:cNvPr id="400" name="TextBox 399">
              <a:extLst>
                <a:ext uri="{FF2B5EF4-FFF2-40B4-BE49-F238E27FC236}">
                  <a16:creationId xmlns:a16="http://schemas.microsoft.com/office/drawing/2014/main" id="{11882725-9F3F-453B-8654-B176B310939C}"/>
                </a:ext>
              </a:extLst>
            </p:cNvPr>
            <p:cNvSpPr txBox="1"/>
            <p:nvPr/>
          </p:nvSpPr>
          <p:spPr>
            <a:xfrm>
              <a:off x="2709949" y="6463170"/>
              <a:ext cx="4605251" cy="738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latin typeface="Century Gothic" panose="020B0502020202020204" pitchFamily="34" charset="0"/>
                </a:rPr>
                <a:t>02.</a:t>
              </a:r>
              <a:r>
                <a:rPr lang="en-US" sz="900" dirty="0">
                  <a:latin typeface="Century Gothic" panose="020B0502020202020204" pitchFamily="34" charset="0"/>
                </a:rPr>
                <a:t> Automatic reports – internal and government authorities</a:t>
              </a:r>
            </a:p>
          </p:txBody>
        </p: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BE107290-AC9E-4871-ACAC-A114A065D5C8}"/>
                </a:ext>
              </a:extLst>
            </p:cNvPr>
            <p:cNvCxnSpPr>
              <a:cxnSpLocks/>
            </p:cNvCxnSpPr>
            <p:nvPr/>
          </p:nvCxnSpPr>
          <p:spPr>
            <a:xfrm>
              <a:off x="2849649" y="6263320"/>
              <a:ext cx="1905231" cy="0"/>
            </a:xfrm>
            <a:prstGeom prst="line">
              <a:avLst/>
            </a:prstGeom>
            <a:ln w="85725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AC4599F0-5CC5-489B-B166-83C337B4EB65}"/>
              </a:ext>
            </a:extLst>
          </p:cNvPr>
          <p:cNvGrpSpPr/>
          <p:nvPr/>
        </p:nvGrpSpPr>
        <p:grpSpPr>
          <a:xfrm>
            <a:off x="8519166" y="5235528"/>
            <a:ext cx="2624080" cy="330744"/>
            <a:chOff x="2709949" y="8366309"/>
            <a:chExt cx="4605251" cy="661575"/>
          </a:xfrm>
        </p:grpSpPr>
        <p:sp>
          <p:nvSpPr>
            <p:cNvPr id="403" name="TextBox 402">
              <a:extLst>
                <a:ext uri="{FF2B5EF4-FFF2-40B4-BE49-F238E27FC236}">
                  <a16:creationId xmlns:a16="http://schemas.microsoft.com/office/drawing/2014/main" id="{22314522-0865-4E76-9BCA-9BDC0FCCCC76}"/>
                </a:ext>
              </a:extLst>
            </p:cNvPr>
            <p:cNvSpPr txBox="1"/>
            <p:nvPr/>
          </p:nvSpPr>
          <p:spPr>
            <a:xfrm>
              <a:off x="2709949" y="8566159"/>
              <a:ext cx="4605251" cy="461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latin typeface="Century Gothic" panose="020B0502020202020204" pitchFamily="34" charset="0"/>
                </a:rPr>
                <a:t>03.</a:t>
              </a:r>
              <a:r>
                <a:rPr lang="en-US" sz="900" dirty="0">
                  <a:latin typeface="Century Gothic" panose="020B0502020202020204" pitchFamily="34" charset="0"/>
                </a:rPr>
                <a:t> Data import SMART - IOT</a:t>
              </a:r>
            </a:p>
          </p:txBody>
        </p: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36789EE7-9FD4-4768-B227-C236E8D64DCE}"/>
                </a:ext>
              </a:extLst>
            </p:cNvPr>
            <p:cNvCxnSpPr>
              <a:cxnSpLocks/>
            </p:cNvCxnSpPr>
            <p:nvPr/>
          </p:nvCxnSpPr>
          <p:spPr>
            <a:xfrm>
              <a:off x="2849649" y="8366309"/>
              <a:ext cx="1521183" cy="0"/>
            </a:xfrm>
            <a:prstGeom prst="line">
              <a:avLst/>
            </a:prstGeom>
            <a:ln w="85725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Ellipszis 1">
            <a:extLst>
              <a:ext uri="{FF2B5EF4-FFF2-40B4-BE49-F238E27FC236}">
                <a16:creationId xmlns:a16="http://schemas.microsoft.com/office/drawing/2014/main" id="{A4C39DD9-0E4E-E34C-AB64-67888C21EDDA}"/>
              </a:ext>
            </a:extLst>
          </p:cNvPr>
          <p:cNvSpPr/>
          <p:nvPr/>
        </p:nvSpPr>
        <p:spPr>
          <a:xfrm>
            <a:off x="2208259" y="3516848"/>
            <a:ext cx="188067" cy="181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94" name="Group 393">
            <a:extLst>
              <a:ext uri="{FF2B5EF4-FFF2-40B4-BE49-F238E27FC236}">
                <a16:creationId xmlns:a16="http://schemas.microsoft.com/office/drawing/2014/main" id="{2D4D5023-6BB8-4A6F-9180-21CA60CD63DA}"/>
              </a:ext>
            </a:extLst>
          </p:cNvPr>
          <p:cNvGrpSpPr/>
          <p:nvPr/>
        </p:nvGrpSpPr>
        <p:grpSpPr>
          <a:xfrm>
            <a:off x="3925098" y="1760838"/>
            <a:ext cx="1183087" cy="2101674"/>
            <a:chOff x="6669600" y="4040187"/>
            <a:chExt cx="1966913" cy="3494088"/>
          </a:xfrm>
        </p:grpSpPr>
        <p:sp>
          <p:nvSpPr>
            <p:cNvPr id="180" name="Freeform 12">
              <a:extLst>
                <a:ext uri="{FF2B5EF4-FFF2-40B4-BE49-F238E27FC236}">
                  <a16:creationId xmlns:a16="http://schemas.microsoft.com/office/drawing/2014/main" id="{4F91BC29-4FF2-494B-8C83-F024B967D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9600" y="6384925"/>
              <a:ext cx="1966913" cy="1149350"/>
            </a:xfrm>
            <a:custGeom>
              <a:avLst/>
              <a:gdLst>
                <a:gd name="T0" fmla="*/ 711 w 713"/>
                <a:gd name="T1" fmla="*/ 211 h 416"/>
                <a:gd name="T2" fmla="*/ 697 w 713"/>
                <a:gd name="T3" fmla="*/ 227 h 416"/>
                <a:gd name="T4" fmla="*/ 389 w 713"/>
                <a:gd name="T5" fmla="*/ 405 h 416"/>
                <a:gd name="T6" fmla="*/ 328 w 713"/>
                <a:gd name="T7" fmla="*/ 407 h 416"/>
                <a:gd name="T8" fmla="*/ 67 w 713"/>
                <a:gd name="T9" fmla="*/ 257 h 416"/>
                <a:gd name="T10" fmla="*/ 67 w 713"/>
                <a:gd name="T11" fmla="*/ 257 h 416"/>
                <a:gd name="T12" fmla="*/ 11 w 713"/>
                <a:gd name="T13" fmla="*/ 224 h 416"/>
                <a:gd name="T14" fmla="*/ 1 w 713"/>
                <a:gd name="T15" fmla="*/ 211 h 416"/>
                <a:gd name="T16" fmla="*/ 1 w 713"/>
                <a:gd name="T17" fmla="*/ 211 h 416"/>
                <a:gd name="T18" fmla="*/ 15 w 713"/>
                <a:gd name="T19" fmla="*/ 189 h 416"/>
                <a:gd name="T20" fmla="*/ 324 w 713"/>
                <a:gd name="T21" fmla="*/ 11 h 416"/>
                <a:gd name="T22" fmla="*/ 384 w 713"/>
                <a:gd name="T23" fmla="*/ 9 h 416"/>
                <a:gd name="T24" fmla="*/ 702 w 713"/>
                <a:gd name="T25" fmla="*/ 192 h 416"/>
                <a:gd name="T26" fmla="*/ 711 w 713"/>
                <a:gd name="T27" fmla="*/ 211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3" h="416">
                  <a:moveTo>
                    <a:pt x="711" y="211"/>
                  </a:moveTo>
                  <a:cubicBezTo>
                    <a:pt x="710" y="217"/>
                    <a:pt x="705" y="222"/>
                    <a:pt x="697" y="227"/>
                  </a:cubicBezTo>
                  <a:cubicBezTo>
                    <a:pt x="389" y="405"/>
                    <a:pt x="389" y="405"/>
                    <a:pt x="389" y="405"/>
                  </a:cubicBezTo>
                  <a:cubicBezTo>
                    <a:pt x="371" y="415"/>
                    <a:pt x="344" y="416"/>
                    <a:pt x="328" y="407"/>
                  </a:cubicBezTo>
                  <a:cubicBezTo>
                    <a:pt x="67" y="257"/>
                    <a:pt x="67" y="257"/>
                    <a:pt x="67" y="257"/>
                  </a:cubicBezTo>
                  <a:cubicBezTo>
                    <a:pt x="67" y="257"/>
                    <a:pt x="67" y="257"/>
                    <a:pt x="67" y="257"/>
                  </a:cubicBezTo>
                  <a:cubicBezTo>
                    <a:pt x="11" y="224"/>
                    <a:pt x="11" y="224"/>
                    <a:pt x="11" y="224"/>
                  </a:cubicBezTo>
                  <a:cubicBezTo>
                    <a:pt x="5" y="221"/>
                    <a:pt x="1" y="216"/>
                    <a:pt x="1" y="211"/>
                  </a:cubicBezTo>
                  <a:cubicBezTo>
                    <a:pt x="1" y="211"/>
                    <a:pt x="1" y="211"/>
                    <a:pt x="1" y="211"/>
                  </a:cubicBezTo>
                  <a:cubicBezTo>
                    <a:pt x="0" y="204"/>
                    <a:pt x="5" y="196"/>
                    <a:pt x="15" y="189"/>
                  </a:cubicBezTo>
                  <a:cubicBezTo>
                    <a:pt x="324" y="11"/>
                    <a:pt x="324" y="11"/>
                    <a:pt x="324" y="11"/>
                  </a:cubicBezTo>
                  <a:cubicBezTo>
                    <a:pt x="342" y="1"/>
                    <a:pt x="369" y="0"/>
                    <a:pt x="384" y="9"/>
                  </a:cubicBezTo>
                  <a:cubicBezTo>
                    <a:pt x="702" y="192"/>
                    <a:pt x="702" y="192"/>
                    <a:pt x="702" y="192"/>
                  </a:cubicBezTo>
                  <a:cubicBezTo>
                    <a:pt x="710" y="197"/>
                    <a:pt x="713" y="204"/>
                    <a:pt x="711" y="211"/>
                  </a:cubicBezTo>
                  <a:close/>
                </a:path>
              </a:pathLst>
            </a:custGeom>
            <a:solidFill>
              <a:srgbClr val="0819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7" name="Freeform 99">
              <a:extLst>
                <a:ext uri="{FF2B5EF4-FFF2-40B4-BE49-F238E27FC236}">
                  <a16:creationId xmlns:a16="http://schemas.microsoft.com/office/drawing/2014/main" id="{3F6294D9-7853-435C-BDBD-6A796396C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988" y="6134100"/>
              <a:ext cx="1862138" cy="1087438"/>
            </a:xfrm>
            <a:custGeom>
              <a:avLst/>
              <a:gdLst>
                <a:gd name="T0" fmla="*/ 674 w 675"/>
                <a:gd name="T1" fmla="*/ 200 h 394"/>
                <a:gd name="T2" fmla="*/ 660 w 675"/>
                <a:gd name="T3" fmla="*/ 215 h 394"/>
                <a:gd name="T4" fmla="*/ 368 w 675"/>
                <a:gd name="T5" fmla="*/ 383 h 394"/>
                <a:gd name="T6" fmla="*/ 311 w 675"/>
                <a:gd name="T7" fmla="*/ 386 h 394"/>
                <a:gd name="T8" fmla="*/ 64 w 675"/>
                <a:gd name="T9" fmla="*/ 243 h 394"/>
                <a:gd name="T10" fmla="*/ 64 w 675"/>
                <a:gd name="T11" fmla="*/ 243 h 394"/>
                <a:gd name="T12" fmla="*/ 10 w 675"/>
                <a:gd name="T13" fmla="*/ 212 h 394"/>
                <a:gd name="T14" fmla="*/ 1 w 675"/>
                <a:gd name="T15" fmla="*/ 200 h 394"/>
                <a:gd name="T16" fmla="*/ 1 w 675"/>
                <a:gd name="T17" fmla="*/ 200 h 394"/>
                <a:gd name="T18" fmla="*/ 14 w 675"/>
                <a:gd name="T19" fmla="*/ 179 h 394"/>
                <a:gd name="T20" fmla="*/ 307 w 675"/>
                <a:gd name="T21" fmla="*/ 11 h 394"/>
                <a:gd name="T22" fmla="*/ 364 w 675"/>
                <a:gd name="T23" fmla="*/ 8 h 394"/>
                <a:gd name="T24" fmla="*/ 664 w 675"/>
                <a:gd name="T25" fmla="*/ 182 h 394"/>
                <a:gd name="T26" fmla="*/ 674 w 675"/>
                <a:gd name="T27" fmla="*/ 20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5" h="394">
                  <a:moveTo>
                    <a:pt x="674" y="200"/>
                  </a:moveTo>
                  <a:cubicBezTo>
                    <a:pt x="672" y="205"/>
                    <a:pt x="668" y="210"/>
                    <a:pt x="660" y="215"/>
                  </a:cubicBezTo>
                  <a:cubicBezTo>
                    <a:pt x="368" y="383"/>
                    <a:pt x="368" y="383"/>
                    <a:pt x="368" y="383"/>
                  </a:cubicBezTo>
                  <a:cubicBezTo>
                    <a:pt x="351" y="393"/>
                    <a:pt x="325" y="394"/>
                    <a:pt x="311" y="386"/>
                  </a:cubicBezTo>
                  <a:cubicBezTo>
                    <a:pt x="64" y="243"/>
                    <a:pt x="64" y="243"/>
                    <a:pt x="64" y="243"/>
                  </a:cubicBezTo>
                  <a:cubicBezTo>
                    <a:pt x="64" y="243"/>
                    <a:pt x="64" y="243"/>
                    <a:pt x="64" y="243"/>
                  </a:cubicBezTo>
                  <a:cubicBezTo>
                    <a:pt x="10" y="212"/>
                    <a:pt x="10" y="212"/>
                    <a:pt x="10" y="212"/>
                  </a:cubicBezTo>
                  <a:cubicBezTo>
                    <a:pt x="5" y="209"/>
                    <a:pt x="1" y="205"/>
                    <a:pt x="1" y="200"/>
                  </a:cubicBezTo>
                  <a:cubicBezTo>
                    <a:pt x="1" y="200"/>
                    <a:pt x="1" y="200"/>
                    <a:pt x="1" y="200"/>
                  </a:cubicBezTo>
                  <a:cubicBezTo>
                    <a:pt x="0" y="193"/>
                    <a:pt x="4" y="185"/>
                    <a:pt x="14" y="179"/>
                  </a:cubicBezTo>
                  <a:cubicBezTo>
                    <a:pt x="307" y="11"/>
                    <a:pt x="307" y="11"/>
                    <a:pt x="307" y="11"/>
                  </a:cubicBezTo>
                  <a:cubicBezTo>
                    <a:pt x="324" y="1"/>
                    <a:pt x="349" y="0"/>
                    <a:pt x="364" y="8"/>
                  </a:cubicBezTo>
                  <a:cubicBezTo>
                    <a:pt x="664" y="182"/>
                    <a:pt x="664" y="182"/>
                    <a:pt x="664" y="182"/>
                  </a:cubicBezTo>
                  <a:cubicBezTo>
                    <a:pt x="672" y="186"/>
                    <a:pt x="675" y="193"/>
                    <a:pt x="674" y="200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8" name="Freeform 100">
              <a:extLst>
                <a:ext uri="{FF2B5EF4-FFF2-40B4-BE49-F238E27FC236}">
                  <a16:creationId xmlns:a16="http://schemas.microsoft.com/office/drawing/2014/main" id="{ADCACDE6-DDDE-4ADC-BE3C-741411A22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5163" y="6686550"/>
              <a:ext cx="1857375" cy="788988"/>
            </a:xfrm>
            <a:custGeom>
              <a:avLst/>
              <a:gdLst>
                <a:gd name="T0" fmla="*/ 673 w 673"/>
                <a:gd name="T1" fmla="*/ 0 h 286"/>
                <a:gd name="T2" fmla="*/ 673 w 673"/>
                <a:gd name="T3" fmla="*/ 88 h 286"/>
                <a:gd name="T4" fmla="*/ 673 w 673"/>
                <a:gd name="T5" fmla="*/ 88 h 286"/>
                <a:gd name="T6" fmla="*/ 659 w 673"/>
                <a:gd name="T7" fmla="*/ 107 h 286"/>
                <a:gd name="T8" fmla="*/ 367 w 673"/>
                <a:gd name="T9" fmla="*/ 275 h 286"/>
                <a:gd name="T10" fmla="*/ 310 w 673"/>
                <a:gd name="T11" fmla="*/ 278 h 286"/>
                <a:gd name="T12" fmla="*/ 9 w 673"/>
                <a:gd name="T13" fmla="*/ 104 h 286"/>
                <a:gd name="T14" fmla="*/ 0 w 673"/>
                <a:gd name="T15" fmla="*/ 92 h 286"/>
                <a:gd name="T16" fmla="*/ 0 w 673"/>
                <a:gd name="T17" fmla="*/ 0 h 286"/>
                <a:gd name="T18" fmla="*/ 9 w 673"/>
                <a:gd name="T19" fmla="*/ 12 h 286"/>
                <a:gd name="T20" fmla="*/ 63 w 673"/>
                <a:gd name="T21" fmla="*/ 43 h 286"/>
                <a:gd name="T22" fmla="*/ 63 w 673"/>
                <a:gd name="T23" fmla="*/ 43 h 286"/>
                <a:gd name="T24" fmla="*/ 310 w 673"/>
                <a:gd name="T25" fmla="*/ 186 h 286"/>
                <a:gd name="T26" fmla="*/ 367 w 673"/>
                <a:gd name="T27" fmla="*/ 183 h 286"/>
                <a:gd name="T28" fmla="*/ 659 w 673"/>
                <a:gd name="T29" fmla="*/ 15 h 286"/>
                <a:gd name="T30" fmla="*/ 673 w 673"/>
                <a:gd name="T31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3" h="286">
                  <a:moveTo>
                    <a:pt x="673" y="0"/>
                  </a:moveTo>
                  <a:cubicBezTo>
                    <a:pt x="673" y="88"/>
                    <a:pt x="673" y="88"/>
                    <a:pt x="673" y="88"/>
                  </a:cubicBezTo>
                  <a:cubicBezTo>
                    <a:pt x="673" y="88"/>
                    <a:pt x="673" y="88"/>
                    <a:pt x="673" y="88"/>
                  </a:cubicBezTo>
                  <a:cubicBezTo>
                    <a:pt x="673" y="95"/>
                    <a:pt x="668" y="101"/>
                    <a:pt x="659" y="107"/>
                  </a:cubicBezTo>
                  <a:cubicBezTo>
                    <a:pt x="367" y="275"/>
                    <a:pt x="367" y="275"/>
                    <a:pt x="367" y="275"/>
                  </a:cubicBezTo>
                  <a:cubicBezTo>
                    <a:pt x="350" y="285"/>
                    <a:pt x="324" y="286"/>
                    <a:pt x="310" y="278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3" y="101"/>
                    <a:pt x="0" y="97"/>
                    <a:pt x="0" y="9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4" y="9"/>
                    <a:pt x="9" y="12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310" y="186"/>
                    <a:pt x="310" y="186"/>
                    <a:pt x="310" y="186"/>
                  </a:cubicBezTo>
                  <a:cubicBezTo>
                    <a:pt x="324" y="194"/>
                    <a:pt x="350" y="193"/>
                    <a:pt x="367" y="183"/>
                  </a:cubicBezTo>
                  <a:cubicBezTo>
                    <a:pt x="659" y="15"/>
                    <a:pt x="659" y="15"/>
                    <a:pt x="659" y="15"/>
                  </a:cubicBezTo>
                  <a:cubicBezTo>
                    <a:pt x="667" y="10"/>
                    <a:pt x="671" y="5"/>
                    <a:pt x="673" y="0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9" name="Freeform 101">
              <a:extLst>
                <a:ext uri="{FF2B5EF4-FFF2-40B4-BE49-F238E27FC236}">
                  <a16:creationId xmlns:a16="http://schemas.microsoft.com/office/drawing/2014/main" id="{E378A6AB-DD41-4A7A-8A6B-348778695A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188" y="6888162"/>
              <a:ext cx="481013" cy="350838"/>
            </a:xfrm>
            <a:custGeom>
              <a:avLst/>
              <a:gdLst>
                <a:gd name="T0" fmla="*/ 162 w 174"/>
                <a:gd name="T1" fmla="*/ 37 h 127"/>
                <a:gd name="T2" fmla="*/ 12 w 174"/>
                <a:gd name="T3" fmla="*/ 123 h 127"/>
                <a:gd name="T4" fmla="*/ 0 w 174"/>
                <a:gd name="T5" fmla="*/ 114 h 127"/>
                <a:gd name="T6" fmla="*/ 0 w 174"/>
                <a:gd name="T7" fmla="*/ 114 h 127"/>
                <a:gd name="T8" fmla="*/ 12 w 174"/>
                <a:gd name="T9" fmla="*/ 90 h 127"/>
                <a:gd name="T10" fmla="*/ 162 w 174"/>
                <a:gd name="T11" fmla="*/ 4 h 127"/>
                <a:gd name="T12" fmla="*/ 174 w 174"/>
                <a:gd name="T13" fmla="*/ 13 h 127"/>
                <a:gd name="T14" fmla="*/ 174 w 174"/>
                <a:gd name="T15" fmla="*/ 13 h 127"/>
                <a:gd name="T16" fmla="*/ 162 w 174"/>
                <a:gd name="T17" fmla="*/ 3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127">
                  <a:moveTo>
                    <a:pt x="162" y="37"/>
                  </a:moveTo>
                  <a:cubicBezTo>
                    <a:pt x="12" y="123"/>
                    <a:pt x="12" y="123"/>
                    <a:pt x="12" y="123"/>
                  </a:cubicBezTo>
                  <a:cubicBezTo>
                    <a:pt x="5" y="127"/>
                    <a:pt x="0" y="123"/>
                    <a:pt x="0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05"/>
                    <a:pt x="5" y="94"/>
                    <a:pt x="12" y="90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9" y="0"/>
                    <a:pt x="174" y="4"/>
                    <a:pt x="174" y="13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4" y="22"/>
                    <a:pt x="169" y="33"/>
                    <a:pt x="162" y="37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0" name="Freeform 102">
              <a:extLst>
                <a:ext uri="{FF2B5EF4-FFF2-40B4-BE49-F238E27FC236}">
                  <a16:creationId xmlns:a16="http://schemas.microsoft.com/office/drawing/2014/main" id="{A787CCD8-6375-4A2D-AA4C-635A1C303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5663" y="6910387"/>
              <a:ext cx="482600" cy="352425"/>
            </a:xfrm>
            <a:custGeom>
              <a:avLst/>
              <a:gdLst>
                <a:gd name="T0" fmla="*/ 162 w 175"/>
                <a:gd name="T1" fmla="*/ 124 h 128"/>
                <a:gd name="T2" fmla="*/ 13 w 175"/>
                <a:gd name="T3" fmla="*/ 37 h 128"/>
                <a:gd name="T4" fmla="*/ 0 w 175"/>
                <a:gd name="T5" fmla="*/ 13 h 128"/>
                <a:gd name="T6" fmla="*/ 0 w 175"/>
                <a:gd name="T7" fmla="*/ 13 h 128"/>
                <a:gd name="T8" fmla="*/ 13 w 175"/>
                <a:gd name="T9" fmla="*/ 4 h 128"/>
                <a:gd name="T10" fmla="*/ 162 w 175"/>
                <a:gd name="T11" fmla="*/ 91 h 128"/>
                <a:gd name="T12" fmla="*/ 175 w 175"/>
                <a:gd name="T13" fmla="*/ 114 h 128"/>
                <a:gd name="T14" fmla="*/ 175 w 175"/>
                <a:gd name="T15" fmla="*/ 114 h 128"/>
                <a:gd name="T16" fmla="*/ 162 w 175"/>
                <a:gd name="T17" fmla="*/ 12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128">
                  <a:moveTo>
                    <a:pt x="162" y="124"/>
                  </a:moveTo>
                  <a:cubicBezTo>
                    <a:pt x="13" y="37"/>
                    <a:pt x="13" y="37"/>
                    <a:pt x="13" y="37"/>
                  </a:cubicBezTo>
                  <a:cubicBezTo>
                    <a:pt x="6" y="33"/>
                    <a:pt x="0" y="2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6" y="0"/>
                    <a:pt x="13" y="4"/>
                  </a:cubicBezTo>
                  <a:cubicBezTo>
                    <a:pt x="162" y="91"/>
                    <a:pt x="162" y="91"/>
                    <a:pt x="162" y="91"/>
                  </a:cubicBezTo>
                  <a:cubicBezTo>
                    <a:pt x="169" y="95"/>
                    <a:pt x="175" y="105"/>
                    <a:pt x="175" y="114"/>
                  </a:cubicBezTo>
                  <a:cubicBezTo>
                    <a:pt x="175" y="114"/>
                    <a:pt x="175" y="114"/>
                    <a:pt x="175" y="114"/>
                  </a:cubicBezTo>
                  <a:cubicBezTo>
                    <a:pt x="175" y="123"/>
                    <a:pt x="169" y="128"/>
                    <a:pt x="162" y="124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1" name="Freeform 103">
              <a:extLst>
                <a:ext uri="{FF2B5EF4-FFF2-40B4-BE49-F238E27FC236}">
                  <a16:creationId xmlns:a16="http://schemas.microsoft.com/office/drawing/2014/main" id="{01AF0890-5DF6-437F-9F4E-9C8D6DD87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538" y="7186612"/>
              <a:ext cx="79375" cy="120650"/>
            </a:xfrm>
            <a:custGeom>
              <a:avLst/>
              <a:gdLst>
                <a:gd name="T0" fmla="*/ 29 w 29"/>
                <a:gd name="T1" fmla="*/ 13 h 44"/>
                <a:gd name="T2" fmla="*/ 14 w 29"/>
                <a:gd name="T3" fmla="*/ 39 h 44"/>
                <a:gd name="T4" fmla="*/ 0 w 29"/>
                <a:gd name="T5" fmla="*/ 30 h 44"/>
                <a:gd name="T6" fmla="*/ 14 w 29"/>
                <a:gd name="T7" fmla="*/ 5 h 44"/>
                <a:gd name="T8" fmla="*/ 29 w 29"/>
                <a:gd name="T9" fmla="*/ 1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4">
                  <a:moveTo>
                    <a:pt x="29" y="13"/>
                  </a:moveTo>
                  <a:cubicBezTo>
                    <a:pt x="29" y="23"/>
                    <a:pt x="23" y="34"/>
                    <a:pt x="14" y="39"/>
                  </a:cubicBezTo>
                  <a:cubicBezTo>
                    <a:pt x="6" y="44"/>
                    <a:pt x="0" y="40"/>
                    <a:pt x="0" y="30"/>
                  </a:cubicBezTo>
                  <a:cubicBezTo>
                    <a:pt x="0" y="21"/>
                    <a:pt x="6" y="9"/>
                    <a:pt x="14" y="5"/>
                  </a:cubicBezTo>
                  <a:cubicBezTo>
                    <a:pt x="23" y="0"/>
                    <a:pt x="29" y="4"/>
                    <a:pt x="29" y="13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2" name="Freeform 104">
              <a:extLst>
                <a:ext uri="{FF2B5EF4-FFF2-40B4-BE49-F238E27FC236}">
                  <a16:creationId xmlns:a16="http://schemas.microsoft.com/office/drawing/2014/main" id="{226202F3-F9C2-4ABB-AE5B-F2FD3665A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988" y="5832475"/>
              <a:ext cx="1862138" cy="1090613"/>
            </a:xfrm>
            <a:custGeom>
              <a:avLst/>
              <a:gdLst>
                <a:gd name="T0" fmla="*/ 674 w 675"/>
                <a:gd name="T1" fmla="*/ 201 h 395"/>
                <a:gd name="T2" fmla="*/ 660 w 675"/>
                <a:gd name="T3" fmla="*/ 215 h 395"/>
                <a:gd name="T4" fmla="*/ 368 w 675"/>
                <a:gd name="T5" fmla="*/ 384 h 395"/>
                <a:gd name="T6" fmla="*/ 311 w 675"/>
                <a:gd name="T7" fmla="*/ 387 h 395"/>
                <a:gd name="T8" fmla="*/ 64 w 675"/>
                <a:gd name="T9" fmla="*/ 244 h 395"/>
                <a:gd name="T10" fmla="*/ 64 w 675"/>
                <a:gd name="T11" fmla="*/ 244 h 395"/>
                <a:gd name="T12" fmla="*/ 10 w 675"/>
                <a:gd name="T13" fmla="*/ 213 h 395"/>
                <a:gd name="T14" fmla="*/ 1 w 675"/>
                <a:gd name="T15" fmla="*/ 201 h 395"/>
                <a:gd name="T16" fmla="*/ 1 w 675"/>
                <a:gd name="T17" fmla="*/ 201 h 395"/>
                <a:gd name="T18" fmla="*/ 14 w 675"/>
                <a:gd name="T19" fmla="*/ 180 h 395"/>
                <a:gd name="T20" fmla="*/ 307 w 675"/>
                <a:gd name="T21" fmla="*/ 11 h 395"/>
                <a:gd name="T22" fmla="*/ 364 w 675"/>
                <a:gd name="T23" fmla="*/ 9 h 395"/>
                <a:gd name="T24" fmla="*/ 664 w 675"/>
                <a:gd name="T25" fmla="*/ 182 h 395"/>
                <a:gd name="T26" fmla="*/ 674 w 675"/>
                <a:gd name="T27" fmla="*/ 201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5" h="395">
                  <a:moveTo>
                    <a:pt x="674" y="201"/>
                  </a:moveTo>
                  <a:cubicBezTo>
                    <a:pt x="672" y="206"/>
                    <a:pt x="668" y="211"/>
                    <a:pt x="660" y="215"/>
                  </a:cubicBezTo>
                  <a:cubicBezTo>
                    <a:pt x="368" y="384"/>
                    <a:pt x="368" y="384"/>
                    <a:pt x="368" y="384"/>
                  </a:cubicBezTo>
                  <a:cubicBezTo>
                    <a:pt x="351" y="394"/>
                    <a:pt x="325" y="395"/>
                    <a:pt x="311" y="387"/>
                  </a:cubicBezTo>
                  <a:cubicBezTo>
                    <a:pt x="64" y="244"/>
                    <a:pt x="64" y="244"/>
                    <a:pt x="64" y="244"/>
                  </a:cubicBezTo>
                  <a:cubicBezTo>
                    <a:pt x="64" y="244"/>
                    <a:pt x="64" y="244"/>
                    <a:pt x="64" y="244"/>
                  </a:cubicBezTo>
                  <a:cubicBezTo>
                    <a:pt x="10" y="213"/>
                    <a:pt x="10" y="213"/>
                    <a:pt x="10" y="213"/>
                  </a:cubicBezTo>
                  <a:cubicBezTo>
                    <a:pt x="5" y="210"/>
                    <a:pt x="1" y="205"/>
                    <a:pt x="1" y="201"/>
                  </a:cubicBezTo>
                  <a:cubicBezTo>
                    <a:pt x="1" y="201"/>
                    <a:pt x="1" y="201"/>
                    <a:pt x="1" y="201"/>
                  </a:cubicBezTo>
                  <a:cubicBezTo>
                    <a:pt x="0" y="194"/>
                    <a:pt x="4" y="186"/>
                    <a:pt x="14" y="180"/>
                  </a:cubicBezTo>
                  <a:cubicBezTo>
                    <a:pt x="307" y="11"/>
                    <a:pt x="307" y="11"/>
                    <a:pt x="307" y="11"/>
                  </a:cubicBezTo>
                  <a:cubicBezTo>
                    <a:pt x="324" y="2"/>
                    <a:pt x="349" y="0"/>
                    <a:pt x="364" y="9"/>
                  </a:cubicBezTo>
                  <a:cubicBezTo>
                    <a:pt x="664" y="182"/>
                    <a:pt x="664" y="182"/>
                    <a:pt x="664" y="182"/>
                  </a:cubicBezTo>
                  <a:cubicBezTo>
                    <a:pt x="672" y="187"/>
                    <a:pt x="675" y="194"/>
                    <a:pt x="674" y="201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3" name="Freeform 105">
              <a:extLst>
                <a:ext uri="{FF2B5EF4-FFF2-40B4-BE49-F238E27FC236}">
                  <a16:creationId xmlns:a16="http://schemas.microsoft.com/office/drawing/2014/main" id="{B2A33D1E-5159-42DB-ADD1-F2FE39F61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5163" y="6388100"/>
              <a:ext cx="1857375" cy="790575"/>
            </a:xfrm>
            <a:custGeom>
              <a:avLst/>
              <a:gdLst>
                <a:gd name="T0" fmla="*/ 673 w 673"/>
                <a:gd name="T1" fmla="*/ 0 h 286"/>
                <a:gd name="T2" fmla="*/ 673 w 673"/>
                <a:gd name="T3" fmla="*/ 88 h 286"/>
                <a:gd name="T4" fmla="*/ 673 w 673"/>
                <a:gd name="T5" fmla="*/ 88 h 286"/>
                <a:gd name="T6" fmla="*/ 659 w 673"/>
                <a:gd name="T7" fmla="*/ 107 h 286"/>
                <a:gd name="T8" fmla="*/ 367 w 673"/>
                <a:gd name="T9" fmla="*/ 275 h 286"/>
                <a:gd name="T10" fmla="*/ 310 w 673"/>
                <a:gd name="T11" fmla="*/ 278 h 286"/>
                <a:gd name="T12" fmla="*/ 9 w 673"/>
                <a:gd name="T13" fmla="*/ 104 h 286"/>
                <a:gd name="T14" fmla="*/ 0 w 673"/>
                <a:gd name="T15" fmla="*/ 92 h 286"/>
                <a:gd name="T16" fmla="*/ 0 w 673"/>
                <a:gd name="T17" fmla="*/ 0 h 286"/>
                <a:gd name="T18" fmla="*/ 9 w 673"/>
                <a:gd name="T19" fmla="*/ 12 h 286"/>
                <a:gd name="T20" fmla="*/ 63 w 673"/>
                <a:gd name="T21" fmla="*/ 43 h 286"/>
                <a:gd name="T22" fmla="*/ 63 w 673"/>
                <a:gd name="T23" fmla="*/ 43 h 286"/>
                <a:gd name="T24" fmla="*/ 310 w 673"/>
                <a:gd name="T25" fmla="*/ 186 h 286"/>
                <a:gd name="T26" fmla="*/ 367 w 673"/>
                <a:gd name="T27" fmla="*/ 183 h 286"/>
                <a:gd name="T28" fmla="*/ 659 w 673"/>
                <a:gd name="T29" fmla="*/ 14 h 286"/>
                <a:gd name="T30" fmla="*/ 673 w 673"/>
                <a:gd name="T31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3" h="286">
                  <a:moveTo>
                    <a:pt x="673" y="0"/>
                  </a:moveTo>
                  <a:cubicBezTo>
                    <a:pt x="673" y="88"/>
                    <a:pt x="673" y="88"/>
                    <a:pt x="673" y="88"/>
                  </a:cubicBezTo>
                  <a:cubicBezTo>
                    <a:pt x="673" y="88"/>
                    <a:pt x="673" y="88"/>
                    <a:pt x="673" y="88"/>
                  </a:cubicBezTo>
                  <a:cubicBezTo>
                    <a:pt x="673" y="94"/>
                    <a:pt x="668" y="101"/>
                    <a:pt x="659" y="107"/>
                  </a:cubicBezTo>
                  <a:cubicBezTo>
                    <a:pt x="367" y="275"/>
                    <a:pt x="367" y="275"/>
                    <a:pt x="367" y="275"/>
                  </a:cubicBezTo>
                  <a:cubicBezTo>
                    <a:pt x="350" y="285"/>
                    <a:pt x="324" y="286"/>
                    <a:pt x="310" y="278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3" y="101"/>
                    <a:pt x="0" y="96"/>
                    <a:pt x="0" y="9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4" y="9"/>
                    <a:pt x="9" y="12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310" y="186"/>
                    <a:pt x="310" y="186"/>
                    <a:pt x="310" y="186"/>
                  </a:cubicBezTo>
                  <a:cubicBezTo>
                    <a:pt x="324" y="194"/>
                    <a:pt x="350" y="193"/>
                    <a:pt x="367" y="183"/>
                  </a:cubicBezTo>
                  <a:cubicBezTo>
                    <a:pt x="659" y="14"/>
                    <a:pt x="659" y="14"/>
                    <a:pt x="659" y="14"/>
                  </a:cubicBezTo>
                  <a:cubicBezTo>
                    <a:pt x="667" y="10"/>
                    <a:pt x="671" y="5"/>
                    <a:pt x="673" y="0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4" name="Freeform 106">
              <a:extLst>
                <a:ext uri="{FF2B5EF4-FFF2-40B4-BE49-F238E27FC236}">
                  <a16:creationId xmlns:a16="http://schemas.microsoft.com/office/drawing/2014/main" id="{AEC5F1A3-AA27-4437-BCDA-E0880B602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188" y="6589712"/>
              <a:ext cx="481013" cy="350838"/>
            </a:xfrm>
            <a:custGeom>
              <a:avLst/>
              <a:gdLst>
                <a:gd name="T0" fmla="*/ 162 w 174"/>
                <a:gd name="T1" fmla="*/ 37 h 127"/>
                <a:gd name="T2" fmla="*/ 12 w 174"/>
                <a:gd name="T3" fmla="*/ 123 h 127"/>
                <a:gd name="T4" fmla="*/ 0 w 174"/>
                <a:gd name="T5" fmla="*/ 114 h 127"/>
                <a:gd name="T6" fmla="*/ 0 w 174"/>
                <a:gd name="T7" fmla="*/ 114 h 127"/>
                <a:gd name="T8" fmla="*/ 12 w 174"/>
                <a:gd name="T9" fmla="*/ 90 h 127"/>
                <a:gd name="T10" fmla="*/ 162 w 174"/>
                <a:gd name="T11" fmla="*/ 3 h 127"/>
                <a:gd name="T12" fmla="*/ 174 w 174"/>
                <a:gd name="T13" fmla="*/ 13 h 127"/>
                <a:gd name="T14" fmla="*/ 174 w 174"/>
                <a:gd name="T15" fmla="*/ 13 h 127"/>
                <a:gd name="T16" fmla="*/ 162 w 174"/>
                <a:gd name="T17" fmla="*/ 3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127">
                  <a:moveTo>
                    <a:pt x="162" y="37"/>
                  </a:moveTo>
                  <a:cubicBezTo>
                    <a:pt x="12" y="123"/>
                    <a:pt x="12" y="123"/>
                    <a:pt x="12" y="123"/>
                  </a:cubicBezTo>
                  <a:cubicBezTo>
                    <a:pt x="5" y="127"/>
                    <a:pt x="0" y="123"/>
                    <a:pt x="0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05"/>
                    <a:pt x="5" y="94"/>
                    <a:pt x="12" y="90"/>
                  </a:cubicBezTo>
                  <a:cubicBezTo>
                    <a:pt x="162" y="3"/>
                    <a:pt x="162" y="3"/>
                    <a:pt x="162" y="3"/>
                  </a:cubicBezTo>
                  <a:cubicBezTo>
                    <a:pt x="169" y="0"/>
                    <a:pt x="174" y="4"/>
                    <a:pt x="174" y="13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4" y="22"/>
                    <a:pt x="169" y="33"/>
                    <a:pt x="162" y="37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5" name="Freeform 107">
              <a:extLst>
                <a:ext uri="{FF2B5EF4-FFF2-40B4-BE49-F238E27FC236}">
                  <a16:creationId xmlns:a16="http://schemas.microsoft.com/office/drawing/2014/main" id="{FABC3F16-CAD4-4CF2-8BF6-3E13CB2B5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5663" y="6611937"/>
              <a:ext cx="482600" cy="350838"/>
            </a:xfrm>
            <a:custGeom>
              <a:avLst/>
              <a:gdLst>
                <a:gd name="T0" fmla="*/ 162 w 175"/>
                <a:gd name="T1" fmla="*/ 123 h 127"/>
                <a:gd name="T2" fmla="*/ 13 w 175"/>
                <a:gd name="T3" fmla="*/ 37 h 127"/>
                <a:gd name="T4" fmla="*/ 0 w 175"/>
                <a:gd name="T5" fmla="*/ 13 h 127"/>
                <a:gd name="T6" fmla="*/ 0 w 175"/>
                <a:gd name="T7" fmla="*/ 13 h 127"/>
                <a:gd name="T8" fmla="*/ 13 w 175"/>
                <a:gd name="T9" fmla="*/ 4 h 127"/>
                <a:gd name="T10" fmla="*/ 162 w 175"/>
                <a:gd name="T11" fmla="*/ 90 h 127"/>
                <a:gd name="T12" fmla="*/ 175 w 175"/>
                <a:gd name="T13" fmla="*/ 114 h 127"/>
                <a:gd name="T14" fmla="*/ 175 w 175"/>
                <a:gd name="T15" fmla="*/ 114 h 127"/>
                <a:gd name="T16" fmla="*/ 162 w 175"/>
                <a:gd name="T17" fmla="*/ 12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127">
                  <a:moveTo>
                    <a:pt x="162" y="123"/>
                  </a:moveTo>
                  <a:cubicBezTo>
                    <a:pt x="13" y="37"/>
                    <a:pt x="13" y="37"/>
                    <a:pt x="13" y="37"/>
                  </a:cubicBezTo>
                  <a:cubicBezTo>
                    <a:pt x="6" y="33"/>
                    <a:pt x="0" y="22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6" y="0"/>
                    <a:pt x="13" y="4"/>
                  </a:cubicBezTo>
                  <a:cubicBezTo>
                    <a:pt x="162" y="90"/>
                    <a:pt x="162" y="90"/>
                    <a:pt x="162" y="90"/>
                  </a:cubicBezTo>
                  <a:cubicBezTo>
                    <a:pt x="169" y="94"/>
                    <a:pt x="175" y="105"/>
                    <a:pt x="175" y="114"/>
                  </a:cubicBezTo>
                  <a:cubicBezTo>
                    <a:pt x="175" y="114"/>
                    <a:pt x="175" y="114"/>
                    <a:pt x="175" y="114"/>
                  </a:cubicBezTo>
                  <a:cubicBezTo>
                    <a:pt x="175" y="123"/>
                    <a:pt x="169" y="127"/>
                    <a:pt x="162" y="123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6" name="Freeform 108">
              <a:extLst>
                <a:ext uri="{FF2B5EF4-FFF2-40B4-BE49-F238E27FC236}">
                  <a16:creationId xmlns:a16="http://schemas.microsoft.com/office/drawing/2014/main" id="{4B4A5400-EE8D-4885-B9C4-FFDC037A3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538" y="6888162"/>
              <a:ext cx="79375" cy="119063"/>
            </a:xfrm>
            <a:custGeom>
              <a:avLst/>
              <a:gdLst>
                <a:gd name="T0" fmla="*/ 29 w 29"/>
                <a:gd name="T1" fmla="*/ 13 h 43"/>
                <a:gd name="T2" fmla="*/ 14 w 29"/>
                <a:gd name="T3" fmla="*/ 39 h 43"/>
                <a:gd name="T4" fmla="*/ 0 w 29"/>
                <a:gd name="T5" fmla="*/ 30 h 43"/>
                <a:gd name="T6" fmla="*/ 14 w 29"/>
                <a:gd name="T7" fmla="*/ 5 h 43"/>
                <a:gd name="T8" fmla="*/ 29 w 29"/>
                <a:gd name="T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29" y="13"/>
                  </a:moveTo>
                  <a:cubicBezTo>
                    <a:pt x="29" y="22"/>
                    <a:pt x="23" y="34"/>
                    <a:pt x="14" y="39"/>
                  </a:cubicBezTo>
                  <a:cubicBezTo>
                    <a:pt x="6" y="43"/>
                    <a:pt x="0" y="40"/>
                    <a:pt x="0" y="30"/>
                  </a:cubicBezTo>
                  <a:cubicBezTo>
                    <a:pt x="0" y="21"/>
                    <a:pt x="6" y="9"/>
                    <a:pt x="14" y="5"/>
                  </a:cubicBezTo>
                  <a:cubicBezTo>
                    <a:pt x="23" y="0"/>
                    <a:pt x="29" y="4"/>
                    <a:pt x="29" y="13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7" name="Freeform 109">
              <a:extLst>
                <a:ext uri="{FF2B5EF4-FFF2-40B4-BE49-F238E27FC236}">
                  <a16:creationId xmlns:a16="http://schemas.microsoft.com/office/drawing/2014/main" id="{A9C5AF23-2C1C-4EA0-8FB0-B5ABB5E28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988" y="5534025"/>
              <a:ext cx="1862138" cy="1092200"/>
            </a:xfrm>
            <a:custGeom>
              <a:avLst/>
              <a:gdLst>
                <a:gd name="T0" fmla="*/ 674 w 675"/>
                <a:gd name="T1" fmla="*/ 200 h 395"/>
                <a:gd name="T2" fmla="*/ 660 w 675"/>
                <a:gd name="T3" fmla="*/ 215 h 395"/>
                <a:gd name="T4" fmla="*/ 368 w 675"/>
                <a:gd name="T5" fmla="*/ 384 h 395"/>
                <a:gd name="T6" fmla="*/ 311 w 675"/>
                <a:gd name="T7" fmla="*/ 386 h 395"/>
                <a:gd name="T8" fmla="*/ 64 w 675"/>
                <a:gd name="T9" fmla="*/ 244 h 395"/>
                <a:gd name="T10" fmla="*/ 64 w 675"/>
                <a:gd name="T11" fmla="*/ 244 h 395"/>
                <a:gd name="T12" fmla="*/ 10 w 675"/>
                <a:gd name="T13" fmla="*/ 213 h 395"/>
                <a:gd name="T14" fmla="*/ 1 w 675"/>
                <a:gd name="T15" fmla="*/ 200 h 395"/>
                <a:gd name="T16" fmla="*/ 1 w 675"/>
                <a:gd name="T17" fmla="*/ 200 h 395"/>
                <a:gd name="T18" fmla="*/ 14 w 675"/>
                <a:gd name="T19" fmla="*/ 180 h 395"/>
                <a:gd name="T20" fmla="*/ 307 w 675"/>
                <a:gd name="T21" fmla="*/ 11 h 395"/>
                <a:gd name="T22" fmla="*/ 364 w 675"/>
                <a:gd name="T23" fmla="*/ 9 h 395"/>
                <a:gd name="T24" fmla="*/ 664 w 675"/>
                <a:gd name="T25" fmla="*/ 182 h 395"/>
                <a:gd name="T26" fmla="*/ 674 w 675"/>
                <a:gd name="T27" fmla="*/ 20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5" h="395">
                  <a:moveTo>
                    <a:pt x="674" y="200"/>
                  </a:moveTo>
                  <a:cubicBezTo>
                    <a:pt x="672" y="206"/>
                    <a:pt x="668" y="211"/>
                    <a:pt x="660" y="215"/>
                  </a:cubicBezTo>
                  <a:cubicBezTo>
                    <a:pt x="368" y="384"/>
                    <a:pt x="368" y="384"/>
                    <a:pt x="368" y="384"/>
                  </a:cubicBezTo>
                  <a:cubicBezTo>
                    <a:pt x="351" y="394"/>
                    <a:pt x="325" y="395"/>
                    <a:pt x="311" y="386"/>
                  </a:cubicBezTo>
                  <a:cubicBezTo>
                    <a:pt x="64" y="244"/>
                    <a:pt x="64" y="244"/>
                    <a:pt x="64" y="244"/>
                  </a:cubicBezTo>
                  <a:cubicBezTo>
                    <a:pt x="64" y="244"/>
                    <a:pt x="64" y="244"/>
                    <a:pt x="64" y="244"/>
                  </a:cubicBezTo>
                  <a:cubicBezTo>
                    <a:pt x="10" y="213"/>
                    <a:pt x="10" y="213"/>
                    <a:pt x="10" y="213"/>
                  </a:cubicBezTo>
                  <a:cubicBezTo>
                    <a:pt x="5" y="209"/>
                    <a:pt x="1" y="205"/>
                    <a:pt x="1" y="200"/>
                  </a:cubicBezTo>
                  <a:cubicBezTo>
                    <a:pt x="1" y="200"/>
                    <a:pt x="1" y="200"/>
                    <a:pt x="1" y="200"/>
                  </a:cubicBezTo>
                  <a:cubicBezTo>
                    <a:pt x="0" y="193"/>
                    <a:pt x="4" y="186"/>
                    <a:pt x="14" y="180"/>
                  </a:cubicBezTo>
                  <a:cubicBezTo>
                    <a:pt x="307" y="11"/>
                    <a:pt x="307" y="11"/>
                    <a:pt x="307" y="11"/>
                  </a:cubicBezTo>
                  <a:cubicBezTo>
                    <a:pt x="324" y="1"/>
                    <a:pt x="349" y="0"/>
                    <a:pt x="364" y="9"/>
                  </a:cubicBezTo>
                  <a:cubicBezTo>
                    <a:pt x="664" y="182"/>
                    <a:pt x="664" y="182"/>
                    <a:pt x="664" y="182"/>
                  </a:cubicBezTo>
                  <a:cubicBezTo>
                    <a:pt x="672" y="187"/>
                    <a:pt x="675" y="194"/>
                    <a:pt x="674" y="200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8" name="Freeform 110">
              <a:extLst>
                <a:ext uri="{FF2B5EF4-FFF2-40B4-BE49-F238E27FC236}">
                  <a16:creationId xmlns:a16="http://schemas.microsoft.com/office/drawing/2014/main" id="{B95B03CF-91AF-40F0-AA2D-D9A587E4B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5163" y="6086475"/>
              <a:ext cx="1857375" cy="793750"/>
            </a:xfrm>
            <a:custGeom>
              <a:avLst/>
              <a:gdLst>
                <a:gd name="T0" fmla="*/ 673 w 673"/>
                <a:gd name="T1" fmla="*/ 0 h 287"/>
                <a:gd name="T2" fmla="*/ 673 w 673"/>
                <a:gd name="T3" fmla="*/ 89 h 287"/>
                <a:gd name="T4" fmla="*/ 673 w 673"/>
                <a:gd name="T5" fmla="*/ 89 h 287"/>
                <a:gd name="T6" fmla="*/ 659 w 673"/>
                <a:gd name="T7" fmla="*/ 107 h 287"/>
                <a:gd name="T8" fmla="*/ 367 w 673"/>
                <a:gd name="T9" fmla="*/ 276 h 287"/>
                <a:gd name="T10" fmla="*/ 310 w 673"/>
                <a:gd name="T11" fmla="*/ 278 h 287"/>
                <a:gd name="T12" fmla="*/ 9 w 673"/>
                <a:gd name="T13" fmla="*/ 105 h 287"/>
                <a:gd name="T14" fmla="*/ 0 w 673"/>
                <a:gd name="T15" fmla="*/ 93 h 287"/>
                <a:gd name="T16" fmla="*/ 0 w 673"/>
                <a:gd name="T17" fmla="*/ 0 h 287"/>
                <a:gd name="T18" fmla="*/ 9 w 673"/>
                <a:gd name="T19" fmla="*/ 13 h 287"/>
                <a:gd name="T20" fmla="*/ 63 w 673"/>
                <a:gd name="T21" fmla="*/ 44 h 287"/>
                <a:gd name="T22" fmla="*/ 63 w 673"/>
                <a:gd name="T23" fmla="*/ 44 h 287"/>
                <a:gd name="T24" fmla="*/ 310 w 673"/>
                <a:gd name="T25" fmla="*/ 186 h 287"/>
                <a:gd name="T26" fmla="*/ 367 w 673"/>
                <a:gd name="T27" fmla="*/ 184 h 287"/>
                <a:gd name="T28" fmla="*/ 659 w 673"/>
                <a:gd name="T29" fmla="*/ 15 h 287"/>
                <a:gd name="T30" fmla="*/ 673 w 673"/>
                <a:gd name="T31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3" h="287">
                  <a:moveTo>
                    <a:pt x="673" y="0"/>
                  </a:moveTo>
                  <a:cubicBezTo>
                    <a:pt x="673" y="89"/>
                    <a:pt x="673" y="89"/>
                    <a:pt x="673" y="89"/>
                  </a:cubicBezTo>
                  <a:cubicBezTo>
                    <a:pt x="673" y="89"/>
                    <a:pt x="673" y="89"/>
                    <a:pt x="673" y="89"/>
                  </a:cubicBezTo>
                  <a:cubicBezTo>
                    <a:pt x="673" y="95"/>
                    <a:pt x="668" y="102"/>
                    <a:pt x="659" y="107"/>
                  </a:cubicBezTo>
                  <a:cubicBezTo>
                    <a:pt x="367" y="276"/>
                    <a:pt x="367" y="276"/>
                    <a:pt x="367" y="276"/>
                  </a:cubicBezTo>
                  <a:cubicBezTo>
                    <a:pt x="350" y="286"/>
                    <a:pt x="324" y="287"/>
                    <a:pt x="310" y="278"/>
                  </a:cubicBezTo>
                  <a:cubicBezTo>
                    <a:pt x="9" y="105"/>
                    <a:pt x="9" y="105"/>
                    <a:pt x="9" y="105"/>
                  </a:cubicBezTo>
                  <a:cubicBezTo>
                    <a:pt x="3" y="102"/>
                    <a:pt x="0" y="97"/>
                    <a:pt x="0" y="9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4" y="9"/>
                    <a:pt x="9" y="13"/>
                  </a:cubicBezTo>
                  <a:cubicBezTo>
                    <a:pt x="63" y="44"/>
                    <a:pt x="63" y="44"/>
                    <a:pt x="63" y="44"/>
                  </a:cubicBezTo>
                  <a:cubicBezTo>
                    <a:pt x="63" y="44"/>
                    <a:pt x="63" y="44"/>
                    <a:pt x="63" y="44"/>
                  </a:cubicBezTo>
                  <a:cubicBezTo>
                    <a:pt x="310" y="186"/>
                    <a:pt x="310" y="186"/>
                    <a:pt x="310" y="186"/>
                  </a:cubicBezTo>
                  <a:cubicBezTo>
                    <a:pt x="324" y="195"/>
                    <a:pt x="350" y="194"/>
                    <a:pt x="367" y="184"/>
                  </a:cubicBezTo>
                  <a:cubicBezTo>
                    <a:pt x="659" y="15"/>
                    <a:pt x="659" y="15"/>
                    <a:pt x="659" y="15"/>
                  </a:cubicBezTo>
                  <a:cubicBezTo>
                    <a:pt x="667" y="11"/>
                    <a:pt x="671" y="6"/>
                    <a:pt x="673" y="0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9" name="Freeform 111">
              <a:extLst>
                <a:ext uri="{FF2B5EF4-FFF2-40B4-BE49-F238E27FC236}">
                  <a16:creationId xmlns:a16="http://schemas.microsoft.com/office/drawing/2014/main" id="{06FBB6F3-25F0-415C-8001-F71A76A45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188" y="6288087"/>
              <a:ext cx="481013" cy="354013"/>
            </a:xfrm>
            <a:custGeom>
              <a:avLst/>
              <a:gdLst>
                <a:gd name="T0" fmla="*/ 162 w 174"/>
                <a:gd name="T1" fmla="*/ 37 h 128"/>
                <a:gd name="T2" fmla="*/ 12 w 174"/>
                <a:gd name="T3" fmla="*/ 124 h 128"/>
                <a:gd name="T4" fmla="*/ 0 w 174"/>
                <a:gd name="T5" fmla="*/ 114 h 128"/>
                <a:gd name="T6" fmla="*/ 0 w 174"/>
                <a:gd name="T7" fmla="*/ 114 h 128"/>
                <a:gd name="T8" fmla="*/ 12 w 174"/>
                <a:gd name="T9" fmla="*/ 91 h 128"/>
                <a:gd name="T10" fmla="*/ 162 w 174"/>
                <a:gd name="T11" fmla="*/ 4 h 128"/>
                <a:gd name="T12" fmla="*/ 174 w 174"/>
                <a:gd name="T13" fmla="*/ 14 h 128"/>
                <a:gd name="T14" fmla="*/ 174 w 174"/>
                <a:gd name="T15" fmla="*/ 14 h 128"/>
                <a:gd name="T16" fmla="*/ 162 w 174"/>
                <a:gd name="T17" fmla="*/ 3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128">
                  <a:moveTo>
                    <a:pt x="162" y="37"/>
                  </a:moveTo>
                  <a:cubicBezTo>
                    <a:pt x="12" y="124"/>
                    <a:pt x="12" y="124"/>
                    <a:pt x="12" y="124"/>
                  </a:cubicBezTo>
                  <a:cubicBezTo>
                    <a:pt x="5" y="128"/>
                    <a:pt x="0" y="124"/>
                    <a:pt x="0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05"/>
                    <a:pt x="5" y="95"/>
                    <a:pt x="12" y="91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9" y="0"/>
                    <a:pt x="174" y="4"/>
                    <a:pt x="174" y="14"/>
                  </a:cubicBezTo>
                  <a:cubicBezTo>
                    <a:pt x="174" y="14"/>
                    <a:pt x="174" y="14"/>
                    <a:pt x="174" y="14"/>
                  </a:cubicBezTo>
                  <a:cubicBezTo>
                    <a:pt x="174" y="23"/>
                    <a:pt x="169" y="33"/>
                    <a:pt x="162" y="37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0" name="Freeform 112">
              <a:extLst>
                <a:ext uri="{FF2B5EF4-FFF2-40B4-BE49-F238E27FC236}">
                  <a16:creationId xmlns:a16="http://schemas.microsoft.com/office/drawing/2014/main" id="{A5A7F094-5057-45DA-9237-054CEE415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5663" y="6313487"/>
              <a:ext cx="482600" cy="350838"/>
            </a:xfrm>
            <a:custGeom>
              <a:avLst/>
              <a:gdLst>
                <a:gd name="T0" fmla="*/ 162 w 175"/>
                <a:gd name="T1" fmla="*/ 123 h 127"/>
                <a:gd name="T2" fmla="*/ 13 w 175"/>
                <a:gd name="T3" fmla="*/ 37 h 127"/>
                <a:gd name="T4" fmla="*/ 0 w 175"/>
                <a:gd name="T5" fmla="*/ 13 h 127"/>
                <a:gd name="T6" fmla="*/ 0 w 175"/>
                <a:gd name="T7" fmla="*/ 13 h 127"/>
                <a:gd name="T8" fmla="*/ 13 w 175"/>
                <a:gd name="T9" fmla="*/ 4 h 127"/>
                <a:gd name="T10" fmla="*/ 162 w 175"/>
                <a:gd name="T11" fmla="*/ 90 h 127"/>
                <a:gd name="T12" fmla="*/ 175 w 175"/>
                <a:gd name="T13" fmla="*/ 114 h 127"/>
                <a:gd name="T14" fmla="*/ 175 w 175"/>
                <a:gd name="T15" fmla="*/ 114 h 127"/>
                <a:gd name="T16" fmla="*/ 162 w 175"/>
                <a:gd name="T17" fmla="*/ 12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127">
                  <a:moveTo>
                    <a:pt x="162" y="123"/>
                  </a:moveTo>
                  <a:cubicBezTo>
                    <a:pt x="13" y="37"/>
                    <a:pt x="13" y="37"/>
                    <a:pt x="13" y="37"/>
                  </a:cubicBezTo>
                  <a:cubicBezTo>
                    <a:pt x="6" y="33"/>
                    <a:pt x="0" y="22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6" y="0"/>
                    <a:pt x="13" y="4"/>
                  </a:cubicBezTo>
                  <a:cubicBezTo>
                    <a:pt x="162" y="90"/>
                    <a:pt x="162" y="90"/>
                    <a:pt x="162" y="90"/>
                  </a:cubicBezTo>
                  <a:cubicBezTo>
                    <a:pt x="169" y="94"/>
                    <a:pt x="175" y="105"/>
                    <a:pt x="175" y="114"/>
                  </a:cubicBezTo>
                  <a:cubicBezTo>
                    <a:pt x="175" y="114"/>
                    <a:pt x="175" y="114"/>
                    <a:pt x="175" y="114"/>
                  </a:cubicBezTo>
                  <a:cubicBezTo>
                    <a:pt x="175" y="123"/>
                    <a:pt x="169" y="127"/>
                    <a:pt x="162" y="123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1" name="Freeform 113">
              <a:extLst>
                <a:ext uri="{FF2B5EF4-FFF2-40B4-BE49-F238E27FC236}">
                  <a16:creationId xmlns:a16="http://schemas.microsoft.com/office/drawing/2014/main" id="{77C3FED4-8DC4-4B96-8DF2-BD6E376B9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538" y="6589712"/>
              <a:ext cx="79375" cy="119063"/>
            </a:xfrm>
            <a:custGeom>
              <a:avLst/>
              <a:gdLst>
                <a:gd name="T0" fmla="*/ 29 w 29"/>
                <a:gd name="T1" fmla="*/ 13 h 43"/>
                <a:gd name="T2" fmla="*/ 14 w 29"/>
                <a:gd name="T3" fmla="*/ 38 h 43"/>
                <a:gd name="T4" fmla="*/ 0 w 29"/>
                <a:gd name="T5" fmla="*/ 30 h 43"/>
                <a:gd name="T6" fmla="*/ 14 w 29"/>
                <a:gd name="T7" fmla="*/ 4 h 43"/>
                <a:gd name="T8" fmla="*/ 29 w 29"/>
                <a:gd name="T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29" y="13"/>
                  </a:moveTo>
                  <a:cubicBezTo>
                    <a:pt x="29" y="22"/>
                    <a:pt x="23" y="34"/>
                    <a:pt x="14" y="38"/>
                  </a:cubicBezTo>
                  <a:cubicBezTo>
                    <a:pt x="6" y="43"/>
                    <a:pt x="0" y="39"/>
                    <a:pt x="0" y="30"/>
                  </a:cubicBezTo>
                  <a:cubicBezTo>
                    <a:pt x="0" y="20"/>
                    <a:pt x="6" y="9"/>
                    <a:pt x="14" y="4"/>
                  </a:cubicBezTo>
                  <a:cubicBezTo>
                    <a:pt x="23" y="0"/>
                    <a:pt x="29" y="3"/>
                    <a:pt x="29" y="13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2" name="Freeform 114">
              <a:extLst>
                <a:ext uri="{FF2B5EF4-FFF2-40B4-BE49-F238E27FC236}">
                  <a16:creationId xmlns:a16="http://schemas.microsoft.com/office/drawing/2014/main" id="{EEF50A78-9ED1-4BAA-8ACB-163358B0D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988" y="5235575"/>
              <a:ext cx="1862138" cy="1089025"/>
            </a:xfrm>
            <a:custGeom>
              <a:avLst/>
              <a:gdLst>
                <a:gd name="T0" fmla="*/ 674 w 675"/>
                <a:gd name="T1" fmla="*/ 200 h 394"/>
                <a:gd name="T2" fmla="*/ 660 w 675"/>
                <a:gd name="T3" fmla="*/ 215 h 394"/>
                <a:gd name="T4" fmla="*/ 368 w 675"/>
                <a:gd name="T5" fmla="*/ 384 h 394"/>
                <a:gd name="T6" fmla="*/ 311 w 675"/>
                <a:gd name="T7" fmla="*/ 386 h 394"/>
                <a:gd name="T8" fmla="*/ 64 w 675"/>
                <a:gd name="T9" fmla="*/ 243 h 394"/>
                <a:gd name="T10" fmla="*/ 64 w 675"/>
                <a:gd name="T11" fmla="*/ 243 h 394"/>
                <a:gd name="T12" fmla="*/ 10 w 675"/>
                <a:gd name="T13" fmla="*/ 213 h 394"/>
                <a:gd name="T14" fmla="*/ 1 w 675"/>
                <a:gd name="T15" fmla="*/ 200 h 394"/>
                <a:gd name="T16" fmla="*/ 1 w 675"/>
                <a:gd name="T17" fmla="*/ 200 h 394"/>
                <a:gd name="T18" fmla="*/ 14 w 675"/>
                <a:gd name="T19" fmla="*/ 180 h 394"/>
                <a:gd name="T20" fmla="*/ 307 w 675"/>
                <a:gd name="T21" fmla="*/ 11 h 394"/>
                <a:gd name="T22" fmla="*/ 364 w 675"/>
                <a:gd name="T23" fmla="*/ 8 h 394"/>
                <a:gd name="T24" fmla="*/ 664 w 675"/>
                <a:gd name="T25" fmla="*/ 182 h 394"/>
                <a:gd name="T26" fmla="*/ 674 w 675"/>
                <a:gd name="T27" fmla="*/ 20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5" h="394">
                  <a:moveTo>
                    <a:pt x="674" y="200"/>
                  </a:moveTo>
                  <a:cubicBezTo>
                    <a:pt x="672" y="205"/>
                    <a:pt x="668" y="211"/>
                    <a:pt x="660" y="215"/>
                  </a:cubicBezTo>
                  <a:cubicBezTo>
                    <a:pt x="368" y="384"/>
                    <a:pt x="368" y="384"/>
                    <a:pt x="368" y="384"/>
                  </a:cubicBezTo>
                  <a:cubicBezTo>
                    <a:pt x="351" y="393"/>
                    <a:pt x="325" y="394"/>
                    <a:pt x="311" y="386"/>
                  </a:cubicBezTo>
                  <a:cubicBezTo>
                    <a:pt x="64" y="243"/>
                    <a:pt x="64" y="243"/>
                    <a:pt x="64" y="243"/>
                  </a:cubicBezTo>
                  <a:cubicBezTo>
                    <a:pt x="64" y="243"/>
                    <a:pt x="64" y="243"/>
                    <a:pt x="64" y="243"/>
                  </a:cubicBezTo>
                  <a:cubicBezTo>
                    <a:pt x="10" y="213"/>
                    <a:pt x="10" y="213"/>
                    <a:pt x="10" y="213"/>
                  </a:cubicBezTo>
                  <a:cubicBezTo>
                    <a:pt x="5" y="209"/>
                    <a:pt x="1" y="205"/>
                    <a:pt x="1" y="200"/>
                  </a:cubicBezTo>
                  <a:cubicBezTo>
                    <a:pt x="1" y="200"/>
                    <a:pt x="1" y="200"/>
                    <a:pt x="1" y="200"/>
                  </a:cubicBezTo>
                  <a:cubicBezTo>
                    <a:pt x="0" y="193"/>
                    <a:pt x="4" y="185"/>
                    <a:pt x="14" y="180"/>
                  </a:cubicBezTo>
                  <a:cubicBezTo>
                    <a:pt x="307" y="11"/>
                    <a:pt x="307" y="11"/>
                    <a:pt x="307" y="11"/>
                  </a:cubicBezTo>
                  <a:cubicBezTo>
                    <a:pt x="324" y="1"/>
                    <a:pt x="349" y="0"/>
                    <a:pt x="364" y="8"/>
                  </a:cubicBezTo>
                  <a:cubicBezTo>
                    <a:pt x="664" y="182"/>
                    <a:pt x="664" y="182"/>
                    <a:pt x="664" y="182"/>
                  </a:cubicBezTo>
                  <a:cubicBezTo>
                    <a:pt x="672" y="187"/>
                    <a:pt x="675" y="193"/>
                    <a:pt x="674" y="200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3" name="Freeform 115">
              <a:extLst>
                <a:ext uri="{FF2B5EF4-FFF2-40B4-BE49-F238E27FC236}">
                  <a16:creationId xmlns:a16="http://schemas.microsoft.com/office/drawing/2014/main" id="{4904EE70-18EC-407B-BFB3-4FDA47298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5163" y="5788025"/>
              <a:ext cx="1857375" cy="793750"/>
            </a:xfrm>
            <a:custGeom>
              <a:avLst/>
              <a:gdLst>
                <a:gd name="T0" fmla="*/ 673 w 673"/>
                <a:gd name="T1" fmla="*/ 0 h 287"/>
                <a:gd name="T2" fmla="*/ 673 w 673"/>
                <a:gd name="T3" fmla="*/ 88 h 287"/>
                <a:gd name="T4" fmla="*/ 673 w 673"/>
                <a:gd name="T5" fmla="*/ 88 h 287"/>
                <a:gd name="T6" fmla="*/ 659 w 673"/>
                <a:gd name="T7" fmla="*/ 107 h 287"/>
                <a:gd name="T8" fmla="*/ 367 w 673"/>
                <a:gd name="T9" fmla="*/ 276 h 287"/>
                <a:gd name="T10" fmla="*/ 310 w 673"/>
                <a:gd name="T11" fmla="*/ 278 h 287"/>
                <a:gd name="T12" fmla="*/ 9 w 673"/>
                <a:gd name="T13" fmla="*/ 105 h 287"/>
                <a:gd name="T14" fmla="*/ 0 w 673"/>
                <a:gd name="T15" fmla="*/ 92 h 287"/>
                <a:gd name="T16" fmla="*/ 0 w 673"/>
                <a:gd name="T17" fmla="*/ 0 h 287"/>
                <a:gd name="T18" fmla="*/ 9 w 673"/>
                <a:gd name="T19" fmla="*/ 13 h 287"/>
                <a:gd name="T20" fmla="*/ 63 w 673"/>
                <a:gd name="T21" fmla="*/ 43 h 287"/>
                <a:gd name="T22" fmla="*/ 63 w 673"/>
                <a:gd name="T23" fmla="*/ 43 h 287"/>
                <a:gd name="T24" fmla="*/ 310 w 673"/>
                <a:gd name="T25" fmla="*/ 186 h 287"/>
                <a:gd name="T26" fmla="*/ 367 w 673"/>
                <a:gd name="T27" fmla="*/ 184 h 287"/>
                <a:gd name="T28" fmla="*/ 659 w 673"/>
                <a:gd name="T29" fmla="*/ 15 h 287"/>
                <a:gd name="T30" fmla="*/ 673 w 673"/>
                <a:gd name="T31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3" h="287">
                  <a:moveTo>
                    <a:pt x="673" y="0"/>
                  </a:moveTo>
                  <a:cubicBezTo>
                    <a:pt x="673" y="88"/>
                    <a:pt x="673" y="88"/>
                    <a:pt x="673" y="88"/>
                  </a:cubicBezTo>
                  <a:cubicBezTo>
                    <a:pt x="673" y="88"/>
                    <a:pt x="673" y="88"/>
                    <a:pt x="673" y="88"/>
                  </a:cubicBezTo>
                  <a:cubicBezTo>
                    <a:pt x="673" y="95"/>
                    <a:pt x="668" y="102"/>
                    <a:pt x="659" y="107"/>
                  </a:cubicBezTo>
                  <a:cubicBezTo>
                    <a:pt x="367" y="276"/>
                    <a:pt x="367" y="276"/>
                    <a:pt x="367" y="276"/>
                  </a:cubicBezTo>
                  <a:cubicBezTo>
                    <a:pt x="350" y="285"/>
                    <a:pt x="324" y="287"/>
                    <a:pt x="310" y="278"/>
                  </a:cubicBezTo>
                  <a:cubicBezTo>
                    <a:pt x="9" y="105"/>
                    <a:pt x="9" y="105"/>
                    <a:pt x="9" y="105"/>
                  </a:cubicBezTo>
                  <a:cubicBezTo>
                    <a:pt x="3" y="101"/>
                    <a:pt x="0" y="97"/>
                    <a:pt x="0" y="9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4" y="9"/>
                    <a:pt x="9" y="1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310" y="186"/>
                    <a:pt x="310" y="186"/>
                    <a:pt x="310" y="186"/>
                  </a:cubicBezTo>
                  <a:cubicBezTo>
                    <a:pt x="324" y="194"/>
                    <a:pt x="350" y="193"/>
                    <a:pt x="367" y="184"/>
                  </a:cubicBezTo>
                  <a:cubicBezTo>
                    <a:pt x="659" y="15"/>
                    <a:pt x="659" y="15"/>
                    <a:pt x="659" y="15"/>
                  </a:cubicBezTo>
                  <a:cubicBezTo>
                    <a:pt x="667" y="11"/>
                    <a:pt x="671" y="5"/>
                    <a:pt x="673" y="0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4" name="Freeform 116">
              <a:extLst>
                <a:ext uri="{FF2B5EF4-FFF2-40B4-BE49-F238E27FC236}">
                  <a16:creationId xmlns:a16="http://schemas.microsoft.com/office/drawing/2014/main" id="{BF5FB6F3-B685-48A6-9440-98200BFD6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188" y="5989637"/>
              <a:ext cx="481013" cy="354013"/>
            </a:xfrm>
            <a:custGeom>
              <a:avLst/>
              <a:gdLst>
                <a:gd name="T0" fmla="*/ 162 w 174"/>
                <a:gd name="T1" fmla="*/ 37 h 128"/>
                <a:gd name="T2" fmla="*/ 12 w 174"/>
                <a:gd name="T3" fmla="*/ 124 h 128"/>
                <a:gd name="T4" fmla="*/ 0 w 174"/>
                <a:gd name="T5" fmla="*/ 114 h 128"/>
                <a:gd name="T6" fmla="*/ 0 w 174"/>
                <a:gd name="T7" fmla="*/ 114 h 128"/>
                <a:gd name="T8" fmla="*/ 12 w 174"/>
                <a:gd name="T9" fmla="*/ 90 h 128"/>
                <a:gd name="T10" fmla="*/ 162 w 174"/>
                <a:gd name="T11" fmla="*/ 4 h 128"/>
                <a:gd name="T12" fmla="*/ 174 w 174"/>
                <a:gd name="T13" fmla="*/ 13 h 128"/>
                <a:gd name="T14" fmla="*/ 174 w 174"/>
                <a:gd name="T15" fmla="*/ 13 h 128"/>
                <a:gd name="T16" fmla="*/ 162 w 174"/>
                <a:gd name="T17" fmla="*/ 3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128">
                  <a:moveTo>
                    <a:pt x="162" y="37"/>
                  </a:moveTo>
                  <a:cubicBezTo>
                    <a:pt x="12" y="124"/>
                    <a:pt x="12" y="124"/>
                    <a:pt x="12" y="124"/>
                  </a:cubicBezTo>
                  <a:cubicBezTo>
                    <a:pt x="5" y="128"/>
                    <a:pt x="0" y="123"/>
                    <a:pt x="0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05"/>
                    <a:pt x="5" y="94"/>
                    <a:pt x="12" y="90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9" y="0"/>
                    <a:pt x="174" y="4"/>
                    <a:pt x="174" y="13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4" y="23"/>
                    <a:pt x="169" y="33"/>
                    <a:pt x="162" y="37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5" name="Freeform 117">
              <a:extLst>
                <a:ext uri="{FF2B5EF4-FFF2-40B4-BE49-F238E27FC236}">
                  <a16:creationId xmlns:a16="http://schemas.microsoft.com/office/drawing/2014/main" id="{121E888F-1D2E-4891-A008-7C794077E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5663" y="6011862"/>
              <a:ext cx="482600" cy="354013"/>
            </a:xfrm>
            <a:custGeom>
              <a:avLst/>
              <a:gdLst>
                <a:gd name="T0" fmla="*/ 162 w 175"/>
                <a:gd name="T1" fmla="*/ 124 h 128"/>
                <a:gd name="T2" fmla="*/ 13 w 175"/>
                <a:gd name="T3" fmla="*/ 37 h 128"/>
                <a:gd name="T4" fmla="*/ 0 w 175"/>
                <a:gd name="T5" fmla="*/ 14 h 128"/>
                <a:gd name="T6" fmla="*/ 0 w 175"/>
                <a:gd name="T7" fmla="*/ 14 h 128"/>
                <a:gd name="T8" fmla="*/ 13 w 175"/>
                <a:gd name="T9" fmla="*/ 4 h 128"/>
                <a:gd name="T10" fmla="*/ 162 w 175"/>
                <a:gd name="T11" fmla="*/ 91 h 128"/>
                <a:gd name="T12" fmla="*/ 175 w 175"/>
                <a:gd name="T13" fmla="*/ 115 h 128"/>
                <a:gd name="T14" fmla="*/ 175 w 175"/>
                <a:gd name="T15" fmla="*/ 115 h 128"/>
                <a:gd name="T16" fmla="*/ 162 w 175"/>
                <a:gd name="T17" fmla="*/ 12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128">
                  <a:moveTo>
                    <a:pt x="162" y="124"/>
                  </a:moveTo>
                  <a:cubicBezTo>
                    <a:pt x="13" y="37"/>
                    <a:pt x="13" y="37"/>
                    <a:pt x="13" y="37"/>
                  </a:cubicBezTo>
                  <a:cubicBezTo>
                    <a:pt x="6" y="34"/>
                    <a:pt x="0" y="2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5"/>
                    <a:pt x="6" y="0"/>
                    <a:pt x="13" y="4"/>
                  </a:cubicBezTo>
                  <a:cubicBezTo>
                    <a:pt x="162" y="91"/>
                    <a:pt x="162" y="91"/>
                    <a:pt x="162" y="91"/>
                  </a:cubicBezTo>
                  <a:cubicBezTo>
                    <a:pt x="169" y="95"/>
                    <a:pt x="175" y="105"/>
                    <a:pt x="175" y="115"/>
                  </a:cubicBezTo>
                  <a:cubicBezTo>
                    <a:pt x="175" y="115"/>
                    <a:pt x="175" y="115"/>
                    <a:pt x="175" y="115"/>
                  </a:cubicBezTo>
                  <a:cubicBezTo>
                    <a:pt x="175" y="124"/>
                    <a:pt x="169" y="128"/>
                    <a:pt x="162" y="124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6" name="Freeform 118">
              <a:extLst>
                <a:ext uri="{FF2B5EF4-FFF2-40B4-BE49-F238E27FC236}">
                  <a16:creationId xmlns:a16="http://schemas.microsoft.com/office/drawing/2014/main" id="{57211754-B06F-4BD5-AED0-4DCE3C7D1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538" y="6288087"/>
              <a:ext cx="79375" cy="122238"/>
            </a:xfrm>
            <a:custGeom>
              <a:avLst/>
              <a:gdLst>
                <a:gd name="T0" fmla="*/ 29 w 29"/>
                <a:gd name="T1" fmla="*/ 14 h 44"/>
                <a:gd name="T2" fmla="*/ 14 w 29"/>
                <a:gd name="T3" fmla="*/ 39 h 44"/>
                <a:gd name="T4" fmla="*/ 0 w 29"/>
                <a:gd name="T5" fmla="*/ 31 h 44"/>
                <a:gd name="T6" fmla="*/ 14 w 29"/>
                <a:gd name="T7" fmla="*/ 5 h 44"/>
                <a:gd name="T8" fmla="*/ 29 w 29"/>
                <a:gd name="T9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4">
                  <a:moveTo>
                    <a:pt x="29" y="14"/>
                  </a:moveTo>
                  <a:cubicBezTo>
                    <a:pt x="29" y="23"/>
                    <a:pt x="23" y="34"/>
                    <a:pt x="14" y="39"/>
                  </a:cubicBezTo>
                  <a:cubicBezTo>
                    <a:pt x="6" y="44"/>
                    <a:pt x="0" y="40"/>
                    <a:pt x="0" y="31"/>
                  </a:cubicBezTo>
                  <a:cubicBezTo>
                    <a:pt x="0" y="21"/>
                    <a:pt x="6" y="10"/>
                    <a:pt x="14" y="5"/>
                  </a:cubicBezTo>
                  <a:cubicBezTo>
                    <a:pt x="23" y="0"/>
                    <a:pt x="29" y="4"/>
                    <a:pt x="29" y="14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7" name="Freeform 119">
              <a:extLst>
                <a:ext uri="{FF2B5EF4-FFF2-40B4-BE49-F238E27FC236}">
                  <a16:creationId xmlns:a16="http://schemas.microsoft.com/office/drawing/2014/main" id="{F1E500B5-0297-42C1-B5B2-84BC502C8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988" y="4938712"/>
              <a:ext cx="1862138" cy="1087438"/>
            </a:xfrm>
            <a:custGeom>
              <a:avLst/>
              <a:gdLst>
                <a:gd name="T0" fmla="*/ 674 w 675"/>
                <a:gd name="T1" fmla="*/ 200 h 394"/>
                <a:gd name="T2" fmla="*/ 660 w 675"/>
                <a:gd name="T3" fmla="*/ 215 h 394"/>
                <a:gd name="T4" fmla="*/ 368 w 675"/>
                <a:gd name="T5" fmla="*/ 383 h 394"/>
                <a:gd name="T6" fmla="*/ 311 w 675"/>
                <a:gd name="T7" fmla="*/ 386 h 394"/>
                <a:gd name="T8" fmla="*/ 64 w 675"/>
                <a:gd name="T9" fmla="*/ 243 h 394"/>
                <a:gd name="T10" fmla="*/ 64 w 675"/>
                <a:gd name="T11" fmla="*/ 243 h 394"/>
                <a:gd name="T12" fmla="*/ 10 w 675"/>
                <a:gd name="T13" fmla="*/ 212 h 394"/>
                <a:gd name="T14" fmla="*/ 1 w 675"/>
                <a:gd name="T15" fmla="*/ 200 h 394"/>
                <a:gd name="T16" fmla="*/ 1 w 675"/>
                <a:gd name="T17" fmla="*/ 200 h 394"/>
                <a:gd name="T18" fmla="*/ 14 w 675"/>
                <a:gd name="T19" fmla="*/ 179 h 394"/>
                <a:gd name="T20" fmla="*/ 307 w 675"/>
                <a:gd name="T21" fmla="*/ 11 h 394"/>
                <a:gd name="T22" fmla="*/ 364 w 675"/>
                <a:gd name="T23" fmla="*/ 8 h 394"/>
                <a:gd name="T24" fmla="*/ 664 w 675"/>
                <a:gd name="T25" fmla="*/ 182 h 394"/>
                <a:gd name="T26" fmla="*/ 674 w 675"/>
                <a:gd name="T27" fmla="*/ 20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5" h="394">
                  <a:moveTo>
                    <a:pt x="674" y="200"/>
                  </a:moveTo>
                  <a:cubicBezTo>
                    <a:pt x="672" y="205"/>
                    <a:pt x="668" y="210"/>
                    <a:pt x="660" y="215"/>
                  </a:cubicBezTo>
                  <a:cubicBezTo>
                    <a:pt x="368" y="383"/>
                    <a:pt x="368" y="383"/>
                    <a:pt x="368" y="383"/>
                  </a:cubicBezTo>
                  <a:cubicBezTo>
                    <a:pt x="351" y="393"/>
                    <a:pt x="325" y="394"/>
                    <a:pt x="311" y="386"/>
                  </a:cubicBezTo>
                  <a:cubicBezTo>
                    <a:pt x="64" y="243"/>
                    <a:pt x="64" y="243"/>
                    <a:pt x="64" y="243"/>
                  </a:cubicBezTo>
                  <a:cubicBezTo>
                    <a:pt x="64" y="243"/>
                    <a:pt x="64" y="243"/>
                    <a:pt x="64" y="243"/>
                  </a:cubicBezTo>
                  <a:cubicBezTo>
                    <a:pt x="10" y="212"/>
                    <a:pt x="10" y="212"/>
                    <a:pt x="10" y="212"/>
                  </a:cubicBezTo>
                  <a:cubicBezTo>
                    <a:pt x="5" y="209"/>
                    <a:pt x="1" y="205"/>
                    <a:pt x="1" y="200"/>
                  </a:cubicBezTo>
                  <a:cubicBezTo>
                    <a:pt x="1" y="200"/>
                    <a:pt x="1" y="200"/>
                    <a:pt x="1" y="200"/>
                  </a:cubicBezTo>
                  <a:cubicBezTo>
                    <a:pt x="0" y="193"/>
                    <a:pt x="4" y="185"/>
                    <a:pt x="14" y="179"/>
                  </a:cubicBezTo>
                  <a:cubicBezTo>
                    <a:pt x="307" y="11"/>
                    <a:pt x="307" y="11"/>
                    <a:pt x="307" y="11"/>
                  </a:cubicBezTo>
                  <a:cubicBezTo>
                    <a:pt x="324" y="1"/>
                    <a:pt x="349" y="0"/>
                    <a:pt x="364" y="8"/>
                  </a:cubicBezTo>
                  <a:cubicBezTo>
                    <a:pt x="664" y="182"/>
                    <a:pt x="664" y="182"/>
                    <a:pt x="664" y="182"/>
                  </a:cubicBezTo>
                  <a:cubicBezTo>
                    <a:pt x="672" y="186"/>
                    <a:pt x="675" y="193"/>
                    <a:pt x="674" y="200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8" name="Freeform 120">
              <a:extLst>
                <a:ext uri="{FF2B5EF4-FFF2-40B4-BE49-F238E27FC236}">
                  <a16:creationId xmlns:a16="http://schemas.microsoft.com/office/drawing/2014/main" id="{17A6BB9B-2BC1-4ECF-A60B-C667E01C0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5163" y="5491162"/>
              <a:ext cx="1857375" cy="788988"/>
            </a:xfrm>
            <a:custGeom>
              <a:avLst/>
              <a:gdLst>
                <a:gd name="T0" fmla="*/ 673 w 673"/>
                <a:gd name="T1" fmla="*/ 0 h 286"/>
                <a:gd name="T2" fmla="*/ 673 w 673"/>
                <a:gd name="T3" fmla="*/ 88 h 286"/>
                <a:gd name="T4" fmla="*/ 673 w 673"/>
                <a:gd name="T5" fmla="*/ 88 h 286"/>
                <a:gd name="T6" fmla="*/ 659 w 673"/>
                <a:gd name="T7" fmla="*/ 107 h 286"/>
                <a:gd name="T8" fmla="*/ 367 w 673"/>
                <a:gd name="T9" fmla="*/ 275 h 286"/>
                <a:gd name="T10" fmla="*/ 310 w 673"/>
                <a:gd name="T11" fmla="*/ 278 h 286"/>
                <a:gd name="T12" fmla="*/ 9 w 673"/>
                <a:gd name="T13" fmla="*/ 104 h 286"/>
                <a:gd name="T14" fmla="*/ 0 w 673"/>
                <a:gd name="T15" fmla="*/ 92 h 286"/>
                <a:gd name="T16" fmla="*/ 0 w 673"/>
                <a:gd name="T17" fmla="*/ 0 h 286"/>
                <a:gd name="T18" fmla="*/ 9 w 673"/>
                <a:gd name="T19" fmla="*/ 12 h 286"/>
                <a:gd name="T20" fmla="*/ 63 w 673"/>
                <a:gd name="T21" fmla="*/ 43 h 286"/>
                <a:gd name="T22" fmla="*/ 63 w 673"/>
                <a:gd name="T23" fmla="*/ 43 h 286"/>
                <a:gd name="T24" fmla="*/ 310 w 673"/>
                <a:gd name="T25" fmla="*/ 186 h 286"/>
                <a:gd name="T26" fmla="*/ 367 w 673"/>
                <a:gd name="T27" fmla="*/ 183 h 286"/>
                <a:gd name="T28" fmla="*/ 659 w 673"/>
                <a:gd name="T29" fmla="*/ 15 h 286"/>
                <a:gd name="T30" fmla="*/ 673 w 673"/>
                <a:gd name="T31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3" h="286">
                  <a:moveTo>
                    <a:pt x="673" y="0"/>
                  </a:moveTo>
                  <a:cubicBezTo>
                    <a:pt x="673" y="88"/>
                    <a:pt x="673" y="88"/>
                    <a:pt x="673" y="88"/>
                  </a:cubicBezTo>
                  <a:cubicBezTo>
                    <a:pt x="673" y="88"/>
                    <a:pt x="673" y="88"/>
                    <a:pt x="673" y="88"/>
                  </a:cubicBezTo>
                  <a:cubicBezTo>
                    <a:pt x="673" y="95"/>
                    <a:pt x="668" y="101"/>
                    <a:pt x="659" y="107"/>
                  </a:cubicBezTo>
                  <a:cubicBezTo>
                    <a:pt x="367" y="275"/>
                    <a:pt x="367" y="275"/>
                    <a:pt x="367" y="275"/>
                  </a:cubicBezTo>
                  <a:cubicBezTo>
                    <a:pt x="350" y="285"/>
                    <a:pt x="324" y="286"/>
                    <a:pt x="310" y="278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3" y="101"/>
                    <a:pt x="0" y="97"/>
                    <a:pt x="0" y="9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4" y="9"/>
                    <a:pt x="9" y="12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310" y="186"/>
                    <a:pt x="310" y="186"/>
                    <a:pt x="310" y="186"/>
                  </a:cubicBezTo>
                  <a:cubicBezTo>
                    <a:pt x="324" y="194"/>
                    <a:pt x="350" y="193"/>
                    <a:pt x="367" y="183"/>
                  </a:cubicBezTo>
                  <a:cubicBezTo>
                    <a:pt x="659" y="15"/>
                    <a:pt x="659" y="15"/>
                    <a:pt x="659" y="15"/>
                  </a:cubicBezTo>
                  <a:cubicBezTo>
                    <a:pt x="667" y="10"/>
                    <a:pt x="671" y="5"/>
                    <a:pt x="673" y="0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9" name="Freeform 121">
              <a:extLst>
                <a:ext uri="{FF2B5EF4-FFF2-40B4-BE49-F238E27FC236}">
                  <a16:creationId xmlns:a16="http://schemas.microsoft.com/office/drawing/2014/main" id="{82BA730C-9770-4AC9-B5CF-226C7D54B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188" y="5692775"/>
              <a:ext cx="481013" cy="349250"/>
            </a:xfrm>
            <a:custGeom>
              <a:avLst/>
              <a:gdLst>
                <a:gd name="T0" fmla="*/ 162 w 174"/>
                <a:gd name="T1" fmla="*/ 37 h 127"/>
                <a:gd name="T2" fmla="*/ 12 w 174"/>
                <a:gd name="T3" fmla="*/ 123 h 127"/>
                <a:gd name="T4" fmla="*/ 0 w 174"/>
                <a:gd name="T5" fmla="*/ 114 h 127"/>
                <a:gd name="T6" fmla="*/ 0 w 174"/>
                <a:gd name="T7" fmla="*/ 114 h 127"/>
                <a:gd name="T8" fmla="*/ 12 w 174"/>
                <a:gd name="T9" fmla="*/ 90 h 127"/>
                <a:gd name="T10" fmla="*/ 162 w 174"/>
                <a:gd name="T11" fmla="*/ 4 h 127"/>
                <a:gd name="T12" fmla="*/ 174 w 174"/>
                <a:gd name="T13" fmla="*/ 13 h 127"/>
                <a:gd name="T14" fmla="*/ 174 w 174"/>
                <a:gd name="T15" fmla="*/ 13 h 127"/>
                <a:gd name="T16" fmla="*/ 162 w 174"/>
                <a:gd name="T17" fmla="*/ 3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127">
                  <a:moveTo>
                    <a:pt x="162" y="37"/>
                  </a:moveTo>
                  <a:cubicBezTo>
                    <a:pt x="12" y="123"/>
                    <a:pt x="12" y="123"/>
                    <a:pt x="12" y="123"/>
                  </a:cubicBezTo>
                  <a:cubicBezTo>
                    <a:pt x="5" y="127"/>
                    <a:pt x="0" y="123"/>
                    <a:pt x="0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05"/>
                    <a:pt x="5" y="94"/>
                    <a:pt x="12" y="90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9" y="0"/>
                    <a:pt x="174" y="4"/>
                    <a:pt x="174" y="13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4" y="22"/>
                    <a:pt x="169" y="33"/>
                    <a:pt x="162" y="37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0" name="Freeform 122">
              <a:extLst>
                <a:ext uri="{FF2B5EF4-FFF2-40B4-BE49-F238E27FC236}">
                  <a16:creationId xmlns:a16="http://schemas.microsoft.com/office/drawing/2014/main" id="{C0152339-17E4-4A05-98CD-5044D5015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5663" y="5713412"/>
              <a:ext cx="482600" cy="354013"/>
            </a:xfrm>
            <a:custGeom>
              <a:avLst/>
              <a:gdLst>
                <a:gd name="T0" fmla="*/ 162 w 175"/>
                <a:gd name="T1" fmla="*/ 124 h 128"/>
                <a:gd name="T2" fmla="*/ 13 w 175"/>
                <a:gd name="T3" fmla="*/ 37 h 128"/>
                <a:gd name="T4" fmla="*/ 0 w 175"/>
                <a:gd name="T5" fmla="*/ 13 h 128"/>
                <a:gd name="T6" fmla="*/ 0 w 175"/>
                <a:gd name="T7" fmla="*/ 13 h 128"/>
                <a:gd name="T8" fmla="*/ 13 w 175"/>
                <a:gd name="T9" fmla="*/ 4 h 128"/>
                <a:gd name="T10" fmla="*/ 162 w 175"/>
                <a:gd name="T11" fmla="*/ 91 h 128"/>
                <a:gd name="T12" fmla="*/ 175 w 175"/>
                <a:gd name="T13" fmla="*/ 114 h 128"/>
                <a:gd name="T14" fmla="*/ 175 w 175"/>
                <a:gd name="T15" fmla="*/ 114 h 128"/>
                <a:gd name="T16" fmla="*/ 162 w 175"/>
                <a:gd name="T17" fmla="*/ 12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128">
                  <a:moveTo>
                    <a:pt x="162" y="124"/>
                  </a:moveTo>
                  <a:cubicBezTo>
                    <a:pt x="13" y="37"/>
                    <a:pt x="13" y="37"/>
                    <a:pt x="13" y="37"/>
                  </a:cubicBezTo>
                  <a:cubicBezTo>
                    <a:pt x="6" y="33"/>
                    <a:pt x="0" y="2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6" y="0"/>
                    <a:pt x="13" y="4"/>
                  </a:cubicBezTo>
                  <a:cubicBezTo>
                    <a:pt x="162" y="91"/>
                    <a:pt x="162" y="91"/>
                    <a:pt x="162" y="91"/>
                  </a:cubicBezTo>
                  <a:cubicBezTo>
                    <a:pt x="169" y="95"/>
                    <a:pt x="175" y="105"/>
                    <a:pt x="175" y="114"/>
                  </a:cubicBezTo>
                  <a:cubicBezTo>
                    <a:pt x="175" y="114"/>
                    <a:pt x="175" y="114"/>
                    <a:pt x="175" y="114"/>
                  </a:cubicBezTo>
                  <a:cubicBezTo>
                    <a:pt x="175" y="123"/>
                    <a:pt x="169" y="128"/>
                    <a:pt x="162" y="124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1" name="Freeform 123">
              <a:extLst>
                <a:ext uri="{FF2B5EF4-FFF2-40B4-BE49-F238E27FC236}">
                  <a16:creationId xmlns:a16="http://schemas.microsoft.com/office/drawing/2014/main" id="{DFC685D1-12BE-405F-A85D-57D165D2E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538" y="5989637"/>
              <a:ext cx="79375" cy="122238"/>
            </a:xfrm>
            <a:custGeom>
              <a:avLst/>
              <a:gdLst>
                <a:gd name="T0" fmla="*/ 29 w 29"/>
                <a:gd name="T1" fmla="*/ 13 h 44"/>
                <a:gd name="T2" fmla="*/ 14 w 29"/>
                <a:gd name="T3" fmla="*/ 39 h 44"/>
                <a:gd name="T4" fmla="*/ 0 w 29"/>
                <a:gd name="T5" fmla="*/ 30 h 44"/>
                <a:gd name="T6" fmla="*/ 14 w 29"/>
                <a:gd name="T7" fmla="*/ 5 h 44"/>
                <a:gd name="T8" fmla="*/ 29 w 29"/>
                <a:gd name="T9" fmla="*/ 1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4">
                  <a:moveTo>
                    <a:pt x="29" y="13"/>
                  </a:moveTo>
                  <a:cubicBezTo>
                    <a:pt x="29" y="23"/>
                    <a:pt x="23" y="34"/>
                    <a:pt x="14" y="39"/>
                  </a:cubicBezTo>
                  <a:cubicBezTo>
                    <a:pt x="6" y="44"/>
                    <a:pt x="0" y="40"/>
                    <a:pt x="0" y="30"/>
                  </a:cubicBezTo>
                  <a:cubicBezTo>
                    <a:pt x="0" y="21"/>
                    <a:pt x="6" y="10"/>
                    <a:pt x="14" y="5"/>
                  </a:cubicBezTo>
                  <a:cubicBezTo>
                    <a:pt x="23" y="0"/>
                    <a:pt x="29" y="4"/>
                    <a:pt x="29" y="13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2" name="Freeform 124">
              <a:extLst>
                <a:ext uri="{FF2B5EF4-FFF2-40B4-BE49-F238E27FC236}">
                  <a16:creationId xmlns:a16="http://schemas.microsoft.com/office/drawing/2014/main" id="{97242FCB-7101-4E56-9364-4156ABFE5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988" y="4640262"/>
              <a:ext cx="1862138" cy="1087438"/>
            </a:xfrm>
            <a:custGeom>
              <a:avLst/>
              <a:gdLst>
                <a:gd name="T0" fmla="*/ 674 w 675"/>
                <a:gd name="T1" fmla="*/ 200 h 394"/>
                <a:gd name="T2" fmla="*/ 660 w 675"/>
                <a:gd name="T3" fmla="*/ 214 h 394"/>
                <a:gd name="T4" fmla="*/ 368 w 675"/>
                <a:gd name="T5" fmla="*/ 383 h 394"/>
                <a:gd name="T6" fmla="*/ 311 w 675"/>
                <a:gd name="T7" fmla="*/ 386 h 394"/>
                <a:gd name="T8" fmla="*/ 64 w 675"/>
                <a:gd name="T9" fmla="*/ 243 h 394"/>
                <a:gd name="T10" fmla="*/ 64 w 675"/>
                <a:gd name="T11" fmla="*/ 243 h 394"/>
                <a:gd name="T12" fmla="*/ 10 w 675"/>
                <a:gd name="T13" fmla="*/ 212 h 394"/>
                <a:gd name="T14" fmla="*/ 1 w 675"/>
                <a:gd name="T15" fmla="*/ 200 h 394"/>
                <a:gd name="T16" fmla="*/ 1 w 675"/>
                <a:gd name="T17" fmla="*/ 200 h 394"/>
                <a:gd name="T18" fmla="*/ 14 w 675"/>
                <a:gd name="T19" fmla="*/ 179 h 394"/>
                <a:gd name="T20" fmla="*/ 307 w 675"/>
                <a:gd name="T21" fmla="*/ 10 h 394"/>
                <a:gd name="T22" fmla="*/ 364 w 675"/>
                <a:gd name="T23" fmla="*/ 8 h 394"/>
                <a:gd name="T24" fmla="*/ 664 w 675"/>
                <a:gd name="T25" fmla="*/ 181 h 394"/>
                <a:gd name="T26" fmla="*/ 674 w 675"/>
                <a:gd name="T27" fmla="*/ 20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5" h="394">
                  <a:moveTo>
                    <a:pt x="674" y="200"/>
                  </a:moveTo>
                  <a:cubicBezTo>
                    <a:pt x="672" y="205"/>
                    <a:pt x="668" y="210"/>
                    <a:pt x="660" y="214"/>
                  </a:cubicBezTo>
                  <a:cubicBezTo>
                    <a:pt x="368" y="383"/>
                    <a:pt x="368" y="383"/>
                    <a:pt x="368" y="383"/>
                  </a:cubicBezTo>
                  <a:cubicBezTo>
                    <a:pt x="351" y="393"/>
                    <a:pt x="325" y="394"/>
                    <a:pt x="311" y="386"/>
                  </a:cubicBezTo>
                  <a:cubicBezTo>
                    <a:pt x="64" y="243"/>
                    <a:pt x="64" y="243"/>
                    <a:pt x="64" y="243"/>
                  </a:cubicBezTo>
                  <a:cubicBezTo>
                    <a:pt x="64" y="243"/>
                    <a:pt x="64" y="243"/>
                    <a:pt x="64" y="243"/>
                  </a:cubicBezTo>
                  <a:cubicBezTo>
                    <a:pt x="10" y="212"/>
                    <a:pt x="10" y="212"/>
                    <a:pt x="10" y="212"/>
                  </a:cubicBezTo>
                  <a:cubicBezTo>
                    <a:pt x="5" y="209"/>
                    <a:pt x="1" y="204"/>
                    <a:pt x="1" y="200"/>
                  </a:cubicBezTo>
                  <a:cubicBezTo>
                    <a:pt x="1" y="200"/>
                    <a:pt x="1" y="200"/>
                    <a:pt x="1" y="200"/>
                  </a:cubicBezTo>
                  <a:cubicBezTo>
                    <a:pt x="0" y="193"/>
                    <a:pt x="4" y="185"/>
                    <a:pt x="14" y="179"/>
                  </a:cubicBezTo>
                  <a:cubicBezTo>
                    <a:pt x="307" y="10"/>
                    <a:pt x="307" y="10"/>
                    <a:pt x="307" y="10"/>
                  </a:cubicBezTo>
                  <a:cubicBezTo>
                    <a:pt x="324" y="1"/>
                    <a:pt x="349" y="0"/>
                    <a:pt x="364" y="8"/>
                  </a:cubicBezTo>
                  <a:cubicBezTo>
                    <a:pt x="664" y="181"/>
                    <a:pt x="664" y="181"/>
                    <a:pt x="664" y="181"/>
                  </a:cubicBezTo>
                  <a:cubicBezTo>
                    <a:pt x="672" y="186"/>
                    <a:pt x="675" y="193"/>
                    <a:pt x="674" y="200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3" name="Freeform 125">
              <a:extLst>
                <a:ext uri="{FF2B5EF4-FFF2-40B4-BE49-F238E27FC236}">
                  <a16:creationId xmlns:a16="http://schemas.microsoft.com/office/drawing/2014/main" id="{9B7F9109-0E42-4AE3-AEF9-0B4C86DB4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5163" y="5192712"/>
              <a:ext cx="1857375" cy="788988"/>
            </a:xfrm>
            <a:custGeom>
              <a:avLst/>
              <a:gdLst>
                <a:gd name="T0" fmla="*/ 673 w 673"/>
                <a:gd name="T1" fmla="*/ 0 h 286"/>
                <a:gd name="T2" fmla="*/ 673 w 673"/>
                <a:gd name="T3" fmla="*/ 88 h 286"/>
                <a:gd name="T4" fmla="*/ 673 w 673"/>
                <a:gd name="T5" fmla="*/ 88 h 286"/>
                <a:gd name="T6" fmla="*/ 659 w 673"/>
                <a:gd name="T7" fmla="*/ 107 h 286"/>
                <a:gd name="T8" fmla="*/ 367 w 673"/>
                <a:gd name="T9" fmla="*/ 275 h 286"/>
                <a:gd name="T10" fmla="*/ 310 w 673"/>
                <a:gd name="T11" fmla="*/ 278 h 286"/>
                <a:gd name="T12" fmla="*/ 9 w 673"/>
                <a:gd name="T13" fmla="*/ 104 h 286"/>
                <a:gd name="T14" fmla="*/ 0 w 673"/>
                <a:gd name="T15" fmla="*/ 92 h 286"/>
                <a:gd name="T16" fmla="*/ 0 w 673"/>
                <a:gd name="T17" fmla="*/ 0 h 286"/>
                <a:gd name="T18" fmla="*/ 9 w 673"/>
                <a:gd name="T19" fmla="*/ 12 h 286"/>
                <a:gd name="T20" fmla="*/ 63 w 673"/>
                <a:gd name="T21" fmla="*/ 43 h 286"/>
                <a:gd name="T22" fmla="*/ 63 w 673"/>
                <a:gd name="T23" fmla="*/ 43 h 286"/>
                <a:gd name="T24" fmla="*/ 310 w 673"/>
                <a:gd name="T25" fmla="*/ 186 h 286"/>
                <a:gd name="T26" fmla="*/ 367 w 673"/>
                <a:gd name="T27" fmla="*/ 183 h 286"/>
                <a:gd name="T28" fmla="*/ 659 w 673"/>
                <a:gd name="T29" fmla="*/ 14 h 286"/>
                <a:gd name="T30" fmla="*/ 673 w 673"/>
                <a:gd name="T31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3" h="286">
                  <a:moveTo>
                    <a:pt x="673" y="0"/>
                  </a:moveTo>
                  <a:cubicBezTo>
                    <a:pt x="673" y="88"/>
                    <a:pt x="673" y="88"/>
                    <a:pt x="673" y="88"/>
                  </a:cubicBezTo>
                  <a:cubicBezTo>
                    <a:pt x="673" y="88"/>
                    <a:pt x="673" y="88"/>
                    <a:pt x="673" y="88"/>
                  </a:cubicBezTo>
                  <a:cubicBezTo>
                    <a:pt x="673" y="94"/>
                    <a:pt x="668" y="101"/>
                    <a:pt x="659" y="107"/>
                  </a:cubicBezTo>
                  <a:cubicBezTo>
                    <a:pt x="367" y="275"/>
                    <a:pt x="367" y="275"/>
                    <a:pt x="367" y="275"/>
                  </a:cubicBezTo>
                  <a:cubicBezTo>
                    <a:pt x="350" y="285"/>
                    <a:pt x="324" y="286"/>
                    <a:pt x="310" y="278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3" y="101"/>
                    <a:pt x="0" y="96"/>
                    <a:pt x="0" y="9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4" y="9"/>
                    <a:pt x="9" y="12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310" y="186"/>
                    <a:pt x="310" y="186"/>
                    <a:pt x="310" y="186"/>
                  </a:cubicBezTo>
                  <a:cubicBezTo>
                    <a:pt x="324" y="194"/>
                    <a:pt x="350" y="193"/>
                    <a:pt x="367" y="183"/>
                  </a:cubicBezTo>
                  <a:cubicBezTo>
                    <a:pt x="659" y="14"/>
                    <a:pt x="659" y="14"/>
                    <a:pt x="659" y="14"/>
                  </a:cubicBezTo>
                  <a:cubicBezTo>
                    <a:pt x="667" y="10"/>
                    <a:pt x="671" y="5"/>
                    <a:pt x="673" y="0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4" name="Freeform 126">
              <a:extLst>
                <a:ext uri="{FF2B5EF4-FFF2-40B4-BE49-F238E27FC236}">
                  <a16:creationId xmlns:a16="http://schemas.microsoft.com/office/drawing/2014/main" id="{8FF1E6DF-7907-48EA-94A8-FCBA833F0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188" y="5394325"/>
              <a:ext cx="481013" cy="350838"/>
            </a:xfrm>
            <a:custGeom>
              <a:avLst/>
              <a:gdLst>
                <a:gd name="T0" fmla="*/ 162 w 174"/>
                <a:gd name="T1" fmla="*/ 37 h 127"/>
                <a:gd name="T2" fmla="*/ 12 w 174"/>
                <a:gd name="T3" fmla="*/ 123 h 127"/>
                <a:gd name="T4" fmla="*/ 0 w 174"/>
                <a:gd name="T5" fmla="*/ 114 h 127"/>
                <a:gd name="T6" fmla="*/ 0 w 174"/>
                <a:gd name="T7" fmla="*/ 114 h 127"/>
                <a:gd name="T8" fmla="*/ 12 w 174"/>
                <a:gd name="T9" fmla="*/ 90 h 127"/>
                <a:gd name="T10" fmla="*/ 162 w 174"/>
                <a:gd name="T11" fmla="*/ 3 h 127"/>
                <a:gd name="T12" fmla="*/ 174 w 174"/>
                <a:gd name="T13" fmla="*/ 13 h 127"/>
                <a:gd name="T14" fmla="*/ 174 w 174"/>
                <a:gd name="T15" fmla="*/ 13 h 127"/>
                <a:gd name="T16" fmla="*/ 162 w 174"/>
                <a:gd name="T17" fmla="*/ 3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127">
                  <a:moveTo>
                    <a:pt x="162" y="37"/>
                  </a:moveTo>
                  <a:cubicBezTo>
                    <a:pt x="12" y="123"/>
                    <a:pt x="12" y="123"/>
                    <a:pt x="12" y="123"/>
                  </a:cubicBezTo>
                  <a:cubicBezTo>
                    <a:pt x="5" y="127"/>
                    <a:pt x="0" y="123"/>
                    <a:pt x="0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05"/>
                    <a:pt x="5" y="94"/>
                    <a:pt x="12" y="90"/>
                  </a:cubicBezTo>
                  <a:cubicBezTo>
                    <a:pt x="162" y="3"/>
                    <a:pt x="162" y="3"/>
                    <a:pt x="162" y="3"/>
                  </a:cubicBezTo>
                  <a:cubicBezTo>
                    <a:pt x="169" y="0"/>
                    <a:pt x="174" y="4"/>
                    <a:pt x="174" y="13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4" y="22"/>
                    <a:pt x="169" y="33"/>
                    <a:pt x="162" y="37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5" name="Freeform 127">
              <a:extLst>
                <a:ext uri="{FF2B5EF4-FFF2-40B4-BE49-F238E27FC236}">
                  <a16:creationId xmlns:a16="http://schemas.microsoft.com/office/drawing/2014/main" id="{6C79FB28-955F-4EF0-871D-DDF7FAA02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5663" y="5416550"/>
              <a:ext cx="482600" cy="349250"/>
            </a:xfrm>
            <a:custGeom>
              <a:avLst/>
              <a:gdLst>
                <a:gd name="T0" fmla="*/ 162 w 175"/>
                <a:gd name="T1" fmla="*/ 123 h 127"/>
                <a:gd name="T2" fmla="*/ 13 w 175"/>
                <a:gd name="T3" fmla="*/ 37 h 127"/>
                <a:gd name="T4" fmla="*/ 0 w 175"/>
                <a:gd name="T5" fmla="*/ 13 h 127"/>
                <a:gd name="T6" fmla="*/ 0 w 175"/>
                <a:gd name="T7" fmla="*/ 13 h 127"/>
                <a:gd name="T8" fmla="*/ 13 w 175"/>
                <a:gd name="T9" fmla="*/ 4 h 127"/>
                <a:gd name="T10" fmla="*/ 162 w 175"/>
                <a:gd name="T11" fmla="*/ 90 h 127"/>
                <a:gd name="T12" fmla="*/ 175 w 175"/>
                <a:gd name="T13" fmla="*/ 114 h 127"/>
                <a:gd name="T14" fmla="*/ 175 w 175"/>
                <a:gd name="T15" fmla="*/ 114 h 127"/>
                <a:gd name="T16" fmla="*/ 162 w 175"/>
                <a:gd name="T17" fmla="*/ 12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127">
                  <a:moveTo>
                    <a:pt x="162" y="123"/>
                  </a:moveTo>
                  <a:cubicBezTo>
                    <a:pt x="13" y="37"/>
                    <a:pt x="13" y="37"/>
                    <a:pt x="13" y="37"/>
                  </a:cubicBezTo>
                  <a:cubicBezTo>
                    <a:pt x="6" y="33"/>
                    <a:pt x="0" y="22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6" y="0"/>
                    <a:pt x="13" y="4"/>
                  </a:cubicBezTo>
                  <a:cubicBezTo>
                    <a:pt x="162" y="90"/>
                    <a:pt x="162" y="90"/>
                    <a:pt x="162" y="90"/>
                  </a:cubicBezTo>
                  <a:cubicBezTo>
                    <a:pt x="169" y="94"/>
                    <a:pt x="175" y="105"/>
                    <a:pt x="175" y="114"/>
                  </a:cubicBezTo>
                  <a:cubicBezTo>
                    <a:pt x="175" y="114"/>
                    <a:pt x="175" y="114"/>
                    <a:pt x="175" y="114"/>
                  </a:cubicBezTo>
                  <a:cubicBezTo>
                    <a:pt x="175" y="123"/>
                    <a:pt x="169" y="127"/>
                    <a:pt x="162" y="123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6" name="Freeform 128">
              <a:extLst>
                <a:ext uri="{FF2B5EF4-FFF2-40B4-BE49-F238E27FC236}">
                  <a16:creationId xmlns:a16="http://schemas.microsoft.com/office/drawing/2014/main" id="{68AF310A-D24D-44BE-9D50-0AB4D002B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538" y="5692775"/>
              <a:ext cx="79375" cy="117475"/>
            </a:xfrm>
            <a:custGeom>
              <a:avLst/>
              <a:gdLst>
                <a:gd name="T0" fmla="*/ 29 w 29"/>
                <a:gd name="T1" fmla="*/ 13 h 43"/>
                <a:gd name="T2" fmla="*/ 14 w 29"/>
                <a:gd name="T3" fmla="*/ 39 h 43"/>
                <a:gd name="T4" fmla="*/ 0 w 29"/>
                <a:gd name="T5" fmla="*/ 30 h 43"/>
                <a:gd name="T6" fmla="*/ 14 w 29"/>
                <a:gd name="T7" fmla="*/ 5 h 43"/>
                <a:gd name="T8" fmla="*/ 29 w 29"/>
                <a:gd name="T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29" y="13"/>
                  </a:moveTo>
                  <a:cubicBezTo>
                    <a:pt x="29" y="23"/>
                    <a:pt x="23" y="34"/>
                    <a:pt x="14" y="39"/>
                  </a:cubicBezTo>
                  <a:cubicBezTo>
                    <a:pt x="6" y="43"/>
                    <a:pt x="0" y="40"/>
                    <a:pt x="0" y="30"/>
                  </a:cubicBezTo>
                  <a:cubicBezTo>
                    <a:pt x="0" y="21"/>
                    <a:pt x="6" y="9"/>
                    <a:pt x="14" y="5"/>
                  </a:cubicBezTo>
                  <a:cubicBezTo>
                    <a:pt x="23" y="0"/>
                    <a:pt x="29" y="4"/>
                    <a:pt x="29" y="13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7" name="Freeform 129">
              <a:extLst>
                <a:ext uri="{FF2B5EF4-FFF2-40B4-BE49-F238E27FC236}">
                  <a16:creationId xmlns:a16="http://schemas.microsoft.com/office/drawing/2014/main" id="{DBFADFB9-82AA-44F1-887F-B9F289EC0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988" y="4338637"/>
              <a:ext cx="1862138" cy="1090613"/>
            </a:xfrm>
            <a:custGeom>
              <a:avLst/>
              <a:gdLst>
                <a:gd name="T0" fmla="*/ 674 w 675"/>
                <a:gd name="T1" fmla="*/ 200 h 395"/>
                <a:gd name="T2" fmla="*/ 660 w 675"/>
                <a:gd name="T3" fmla="*/ 215 h 395"/>
                <a:gd name="T4" fmla="*/ 368 w 675"/>
                <a:gd name="T5" fmla="*/ 384 h 395"/>
                <a:gd name="T6" fmla="*/ 311 w 675"/>
                <a:gd name="T7" fmla="*/ 386 h 395"/>
                <a:gd name="T8" fmla="*/ 64 w 675"/>
                <a:gd name="T9" fmla="*/ 244 h 395"/>
                <a:gd name="T10" fmla="*/ 64 w 675"/>
                <a:gd name="T11" fmla="*/ 244 h 395"/>
                <a:gd name="T12" fmla="*/ 10 w 675"/>
                <a:gd name="T13" fmla="*/ 213 h 395"/>
                <a:gd name="T14" fmla="*/ 1 w 675"/>
                <a:gd name="T15" fmla="*/ 201 h 395"/>
                <a:gd name="T16" fmla="*/ 1 w 675"/>
                <a:gd name="T17" fmla="*/ 200 h 395"/>
                <a:gd name="T18" fmla="*/ 14 w 675"/>
                <a:gd name="T19" fmla="*/ 180 h 395"/>
                <a:gd name="T20" fmla="*/ 307 w 675"/>
                <a:gd name="T21" fmla="*/ 11 h 395"/>
                <a:gd name="T22" fmla="*/ 364 w 675"/>
                <a:gd name="T23" fmla="*/ 9 h 395"/>
                <a:gd name="T24" fmla="*/ 664 w 675"/>
                <a:gd name="T25" fmla="*/ 182 h 395"/>
                <a:gd name="T26" fmla="*/ 674 w 675"/>
                <a:gd name="T27" fmla="*/ 20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5" h="395">
                  <a:moveTo>
                    <a:pt x="674" y="200"/>
                  </a:moveTo>
                  <a:cubicBezTo>
                    <a:pt x="672" y="206"/>
                    <a:pt x="668" y="211"/>
                    <a:pt x="660" y="215"/>
                  </a:cubicBezTo>
                  <a:cubicBezTo>
                    <a:pt x="368" y="384"/>
                    <a:pt x="368" y="384"/>
                    <a:pt x="368" y="384"/>
                  </a:cubicBezTo>
                  <a:cubicBezTo>
                    <a:pt x="351" y="394"/>
                    <a:pt x="325" y="395"/>
                    <a:pt x="311" y="386"/>
                  </a:cubicBezTo>
                  <a:cubicBezTo>
                    <a:pt x="64" y="244"/>
                    <a:pt x="64" y="244"/>
                    <a:pt x="64" y="244"/>
                  </a:cubicBezTo>
                  <a:cubicBezTo>
                    <a:pt x="64" y="244"/>
                    <a:pt x="64" y="244"/>
                    <a:pt x="64" y="244"/>
                  </a:cubicBezTo>
                  <a:cubicBezTo>
                    <a:pt x="10" y="213"/>
                    <a:pt x="10" y="213"/>
                    <a:pt x="10" y="213"/>
                  </a:cubicBezTo>
                  <a:cubicBezTo>
                    <a:pt x="5" y="210"/>
                    <a:pt x="1" y="205"/>
                    <a:pt x="1" y="201"/>
                  </a:cubicBezTo>
                  <a:cubicBezTo>
                    <a:pt x="1" y="200"/>
                    <a:pt x="1" y="200"/>
                    <a:pt x="1" y="200"/>
                  </a:cubicBezTo>
                  <a:cubicBezTo>
                    <a:pt x="0" y="193"/>
                    <a:pt x="4" y="186"/>
                    <a:pt x="14" y="180"/>
                  </a:cubicBezTo>
                  <a:cubicBezTo>
                    <a:pt x="307" y="11"/>
                    <a:pt x="307" y="11"/>
                    <a:pt x="307" y="11"/>
                  </a:cubicBezTo>
                  <a:cubicBezTo>
                    <a:pt x="324" y="1"/>
                    <a:pt x="349" y="0"/>
                    <a:pt x="364" y="9"/>
                  </a:cubicBezTo>
                  <a:cubicBezTo>
                    <a:pt x="664" y="182"/>
                    <a:pt x="664" y="182"/>
                    <a:pt x="664" y="182"/>
                  </a:cubicBezTo>
                  <a:cubicBezTo>
                    <a:pt x="672" y="187"/>
                    <a:pt x="675" y="194"/>
                    <a:pt x="674" y="200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" name="Freeform 130">
              <a:extLst>
                <a:ext uri="{FF2B5EF4-FFF2-40B4-BE49-F238E27FC236}">
                  <a16:creationId xmlns:a16="http://schemas.microsoft.com/office/drawing/2014/main" id="{10C4B772-F47D-408D-96CC-2E87C55E7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5163" y="4891087"/>
              <a:ext cx="1857375" cy="792163"/>
            </a:xfrm>
            <a:custGeom>
              <a:avLst/>
              <a:gdLst>
                <a:gd name="T0" fmla="*/ 673 w 673"/>
                <a:gd name="T1" fmla="*/ 0 h 287"/>
                <a:gd name="T2" fmla="*/ 673 w 673"/>
                <a:gd name="T3" fmla="*/ 89 h 287"/>
                <a:gd name="T4" fmla="*/ 673 w 673"/>
                <a:gd name="T5" fmla="*/ 89 h 287"/>
                <a:gd name="T6" fmla="*/ 659 w 673"/>
                <a:gd name="T7" fmla="*/ 107 h 287"/>
                <a:gd name="T8" fmla="*/ 367 w 673"/>
                <a:gd name="T9" fmla="*/ 276 h 287"/>
                <a:gd name="T10" fmla="*/ 310 w 673"/>
                <a:gd name="T11" fmla="*/ 278 h 287"/>
                <a:gd name="T12" fmla="*/ 9 w 673"/>
                <a:gd name="T13" fmla="*/ 105 h 287"/>
                <a:gd name="T14" fmla="*/ 0 w 673"/>
                <a:gd name="T15" fmla="*/ 93 h 287"/>
                <a:gd name="T16" fmla="*/ 0 w 673"/>
                <a:gd name="T17" fmla="*/ 1 h 287"/>
                <a:gd name="T18" fmla="*/ 9 w 673"/>
                <a:gd name="T19" fmla="*/ 13 h 287"/>
                <a:gd name="T20" fmla="*/ 63 w 673"/>
                <a:gd name="T21" fmla="*/ 44 h 287"/>
                <a:gd name="T22" fmla="*/ 63 w 673"/>
                <a:gd name="T23" fmla="*/ 44 h 287"/>
                <a:gd name="T24" fmla="*/ 310 w 673"/>
                <a:gd name="T25" fmla="*/ 186 h 287"/>
                <a:gd name="T26" fmla="*/ 367 w 673"/>
                <a:gd name="T27" fmla="*/ 184 h 287"/>
                <a:gd name="T28" fmla="*/ 659 w 673"/>
                <a:gd name="T29" fmla="*/ 15 h 287"/>
                <a:gd name="T30" fmla="*/ 673 w 673"/>
                <a:gd name="T31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3" h="287">
                  <a:moveTo>
                    <a:pt x="673" y="0"/>
                  </a:moveTo>
                  <a:cubicBezTo>
                    <a:pt x="673" y="89"/>
                    <a:pt x="673" y="89"/>
                    <a:pt x="673" y="89"/>
                  </a:cubicBezTo>
                  <a:cubicBezTo>
                    <a:pt x="673" y="89"/>
                    <a:pt x="673" y="89"/>
                    <a:pt x="673" y="89"/>
                  </a:cubicBezTo>
                  <a:cubicBezTo>
                    <a:pt x="673" y="95"/>
                    <a:pt x="668" y="102"/>
                    <a:pt x="659" y="107"/>
                  </a:cubicBezTo>
                  <a:cubicBezTo>
                    <a:pt x="367" y="276"/>
                    <a:pt x="367" y="276"/>
                    <a:pt x="367" y="276"/>
                  </a:cubicBezTo>
                  <a:cubicBezTo>
                    <a:pt x="350" y="286"/>
                    <a:pt x="324" y="287"/>
                    <a:pt x="310" y="278"/>
                  </a:cubicBezTo>
                  <a:cubicBezTo>
                    <a:pt x="9" y="105"/>
                    <a:pt x="9" y="105"/>
                    <a:pt x="9" y="105"/>
                  </a:cubicBezTo>
                  <a:cubicBezTo>
                    <a:pt x="3" y="102"/>
                    <a:pt x="0" y="97"/>
                    <a:pt x="0" y="9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5"/>
                    <a:pt x="4" y="10"/>
                    <a:pt x="9" y="13"/>
                  </a:cubicBezTo>
                  <a:cubicBezTo>
                    <a:pt x="63" y="44"/>
                    <a:pt x="63" y="44"/>
                    <a:pt x="63" y="44"/>
                  </a:cubicBezTo>
                  <a:cubicBezTo>
                    <a:pt x="63" y="44"/>
                    <a:pt x="63" y="44"/>
                    <a:pt x="63" y="44"/>
                  </a:cubicBezTo>
                  <a:cubicBezTo>
                    <a:pt x="310" y="186"/>
                    <a:pt x="310" y="186"/>
                    <a:pt x="310" y="186"/>
                  </a:cubicBezTo>
                  <a:cubicBezTo>
                    <a:pt x="324" y="195"/>
                    <a:pt x="350" y="194"/>
                    <a:pt x="367" y="184"/>
                  </a:cubicBezTo>
                  <a:cubicBezTo>
                    <a:pt x="659" y="15"/>
                    <a:pt x="659" y="15"/>
                    <a:pt x="659" y="15"/>
                  </a:cubicBezTo>
                  <a:cubicBezTo>
                    <a:pt x="667" y="11"/>
                    <a:pt x="671" y="6"/>
                    <a:pt x="673" y="0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9" name="Freeform 131">
              <a:extLst>
                <a:ext uri="{FF2B5EF4-FFF2-40B4-BE49-F238E27FC236}">
                  <a16:creationId xmlns:a16="http://schemas.microsoft.com/office/drawing/2014/main" id="{8175B2E7-3187-407E-A69A-6F496FB65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188" y="5092700"/>
              <a:ext cx="481013" cy="354013"/>
            </a:xfrm>
            <a:custGeom>
              <a:avLst/>
              <a:gdLst>
                <a:gd name="T0" fmla="*/ 162 w 174"/>
                <a:gd name="T1" fmla="*/ 37 h 128"/>
                <a:gd name="T2" fmla="*/ 12 w 174"/>
                <a:gd name="T3" fmla="*/ 124 h 128"/>
                <a:gd name="T4" fmla="*/ 0 w 174"/>
                <a:gd name="T5" fmla="*/ 114 h 128"/>
                <a:gd name="T6" fmla="*/ 0 w 174"/>
                <a:gd name="T7" fmla="*/ 114 h 128"/>
                <a:gd name="T8" fmla="*/ 12 w 174"/>
                <a:gd name="T9" fmla="*/ 91 h 128"/>
                <a:gd name="T10" fmla="*/ 162 w 174"/>
                <a:gd name="T11" fmla="*/ 4 h 128"/>
                <a:gd name="T12" fmla="*/ 174 w 174"/>
                <a:gd name="T13" fmla="*/ 14 h 128"/>
                <a:gd name="T14" fmla="*/ 174 w 174"/>
                <a:gd name="T15" fmla="*/ 14 h 128"/>
                <a:gd name="T16" fmla="*/ 162 w 174"/>
                <a:gd name="T17" fmla="*/ 3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128">
                  <a:moveTo>
                    <a:pt x="162" y="37"/>
                  </a:moveTo>
                  <a:cubicBezTo>
                    <a:pt x="12" y="124"/>
                    <a:pt x="12" y="124"/>
                    <a:pt x="12" y="124"/>
                  </a:cubicBezTo>
                  <a:cubicBezTo>
                    <a:pt x="5" y="128"/>
                    <a:pt x="0" y="124"/>
                    <a:pt x="0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05"/>
                    <a:pt x="5" y="95"/>
                    <a:pt x="12" y="91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9" y="0"/>
                    <a:pt x="174" y="4"/>
                    <a:pt x="174" y="14"/>
                  </a:cubicBezTo>
                  <a:cubicBezTo>
                    <a:pt x="174" y="14"/>
                    <a:pt x="174" y="14"/>
                    <a:pt x="174" y="14"/>
                  </a:cubicBezTo>
                  <a:cubicBezTo>
                    <a:pt x="174" y="23"/>
                    <a:pt x="169" y="33"/>
                    <a:pt x="162" y="37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0" name="Freeform 132">
              <a:extLst>
                <a:ext uri="{FF2B5EF4-FFF2-40B4-BE49-F238E27FC236}">
                  <a16:creationId xmlns:a16="http://schemas.microsoft.com/office/drawing/2014/main" id="{38E89FCB-B375-4DB0-B4F5-6C7989CE5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5663" y="5118100"/>
              <a:ext cx="482600" cy="350838"/>
            </a:xfrm>
            <a:custGeom>
              <a:avLst/>
              <a:gdLst>
                <a:gd name="T0" fmla="*/ 162 w 175"/>
                <a:gd name="T1" fmla="*/ 123 h 127"/>
                <a:gd name="T2" fmla="*/ 13 w 175"/>
                <a:gd name="T3" fmla="*/ 37 h 127"/>
                <a:gd name="T4" fmla="*/ 0 w 175"/>
                <a:gd name="T5" fmla="*/ 13 h 127"/>
                <a:gd name="T6" fmla="*/ 0 w 175"/>
                <a:gd name="T7" fmla="*/ 13 h 127"/>
                <a:gd name="T8" fmla="*/ 13 w 175"/>
                <a:gd name="T9" fmla="*/ 4 h 127"/>
                <a:gd name="T10" fmla="*/ 162 w 175"/>
                <a:gd name="T11" fmla="*/ 90 h 127"/>
                <a:gd name="T12" fmla="*/ 175 w 175"/>
                <a:gd name="T13" fmla="*/ 114 h 127"/>
                <a:gd name="T14" fmla="*/ 175 w 175"/>
                <a:gd name="T15" fmla="*/ 114 h 127"/>
                <a:gd name="T16" fmla="*/ 162 w 175"/>
                <a:gd name="T17" fmla="*/ 12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127">
                  <a:moveTo>
                    <a:pt x="162" y="123"/>
                  </a:moveTo>
                  <a:cubicBezTo>
                    <a:pt x="13" y="37"/>
                    <a:pt x="13" y="37"/>
                    <a:pt x="13" y="37"/>
                  </a:cubicBezTo>
                  <a:cubicBezTo>
                    <a:pt x="6" y="33"/>
                    <a:pt x="0" y="22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6" y="0"/>
                    <a:pt x="13" y="4"/>
                  </a:cubicBezTo>
                  <a:cubicBezTo>
                    <a:pt x="162" y="90"/>
                    <a:pt x="162" y="90"/>
                    <a:pt x="162" y="90"/>
                  </a:cubicBezTo>
                  <a:cubicBezTo>
                    <a:pt x="169" y="94"/>
                    <a:pt x="175" y="105"/>
                    <a:pt x="175" y="114"/>
                  </a:cubicBezTo>
                  <a:cubicBezTo>
                    <a:pt x="175" y="114"/>
                    <a:pt x="175" y="114"/>
                    <a:pt x="175" y="114"/>
                  </a:cubicBezTo>
                  <a:cubicBezTo>
                    <a:pt x="175" y="123"/>
                    <a:pt x="169" y="127"/>
                    <a:pt x="162" y="123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1" name="Freeform 133">
              <a:extLst>
                <a:ext uri="{FF2B5EF4-FFF2-40B4-BE49-F238E27FC236}">
                  <a16:creationId xmlns:a16="http://schemas.microsoft.com/office/drawing/2014/main" id="{B34A8161-5788-4E98-9985-FA3E43748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538" y="5394325"/>
              <a:ext cx="79375" cy="117475"/>
            </a:xfrm>
            <a:custGeom>
              <a:avLst/>
              <a:gdLst>
                <a:gd name="T0" fmla="*/ 29 w 29"/>
                <a:gd name="T1" fmla="*/ 13 h 43"/>
                <a:gd name="T2" fmla="*/ 14 w 29"/>
                <a:gd name="T3" fmla="*/ 38 h 43"/>
                <a:gd name="T4" fmla="*/ 0 w 29"/>
                <a:gd name="T5" fmla="*/ 30 h 43"/>
                <a:gd name="T6" fmla="*/ 14 w 29"/>
                <a:gd name="T7" fmla="*/ 4 h 43"/>
                <a:gd name="T8" fmla="*/ 29 w 29"/>
                <a:gd name="T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3">
                  <a:moveTo>
                    <a:pt x="29" y="13"/>
                  </a:moveTo>
                  <a:cubicBezTo>
                    <a:pt x="29" y="22"/>
                    <a:pt x="23" y="34"/>
                    <a:pt x="14" y="38"/>
                  </a:cubicBezTo>
                  <a:cubicBezTo>
                    <a:pt x="6" y="43"/>
                    <a:pt x="0" y="39"/>
                    <a:pt x="0" y="30"/>
                  </a:cubicBezTo>
                  <a:cubicBezTo>
                    <a:pt x="0" y="20"/>
                    <a:pt x="6" y="9"/>
                    <a:pt x="14" y="4"/>
                  </a:cubicBezTo>
                  <a:cubicBezTo>
                    <a:pt x="23" y="0"/>
                    <a:pt x="29" y="3"/>
                    <a:pt x="29" y="13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2" name="Freeform 134">
              <a:extLst>
                <a:ext uri="{FF2B5EF4-FFF2-40B4-BE49-F238E27FC236}">
                  <a16:creationId xmlns:a16="http://schemas.microsoft.com/office/drawing/2014/main" id="{21993551-1C6F-4FAC-8A54-993820768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988" y="4040187"/>
              <a:ext cx="1862138" cy="1090613"/>
            </a:xfrm>
            <a:custGeom>
              <a:avLst/>
              <a:gdLst>
                <a:gd name="T0" fmla="*/ 674 w 675"/>
                <a:gd name="T1" fmla="*/ 200 h 395"/>
                <a:gd name="T2" fmla="*/ 660 w 675"/>
                <a:gd name="T3" fmla="*/ 215 h 395"/>
                <a:gd name="T4" fmla="*/ 368 w 675"/>
                <a:gd name="T5" fmla="*/ 384 h 395"/>
                <a:gd name="T6" fmla="*/ 311 w 675"/>
                <a:gd name="T7" fmla="*/ 386 h 395"/>
                <a:gd name="T8" fmla="*/ 64 w 675"/>
                <a:gd name="T9" fmla="*/ 243 h 395"/>
                <a:gd name="T10" fmla="*/ 64 w 675"/>
                <a:gd name="T11" fmla="*/ 243 h 395"/>
                <a:gd name="T12" fmla="*/ 10 w 675"/>
                <a:gd name="T13" fmla="*/ 213 h 395"/>
                <a:gd name="T14" fmla="*/ 1 w 675"/>
                <a:gd name="T15" fmla="*/ 200 h 395"/>
                <a:gd name="T16" fmla="*/ 1 w 675"/>
                <a:gd name="T17" fmla="*/ 200 h 395"/>
                <a:gd name="T18" fmla="*/ 14 w 675"/>
                <a:gd name="T19" fmla="*/ 180 h 395"/>
                <a:gd name="T20" fmla="*/ 307 w 675"/>
                <a:gd name="T21" fmla="*/ 11 h 395"/>
                <a:gd name="T22" fmla="*/ 364 w 675"/>
                <a:gd name="T23" fmla="*/ 9 h 395"/>
                <a:gd name="T24" fmla="*/ 664 w 675"/>
                <a:gd name="T25" fmla="*/ 182 h 395"/>
                <a:gd name="T26" fmla="*/ 674 w 675"/>
                <a:gd name="T27" fmla="*/ 20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5" h="395">
                  <a:moveTo>
                    <a:pt x="674" y="200"/>
                  </a:moveTo>
                  <a:cubicBezTo>
                    <a:pt x="672" y="205"/>
                    <a:pt x="668" y="211"/>
                    <a:pt x="660" y="215"/>
                  </a:cubicBezTo>
                  <a:cubicBezTo>
                    <a:pt x="368" y="384"/>
                    <a:pt x="368" y="384"/>
                    <a:pt x="368" y="384"/>
                  </a:cubicBezTo>
                  <a:cubicBezTo>
                    <a:pt x="351" y="393"/>
                    <a:pt x="325" y="395"/>
                    <a:pt x="311" y="386"/>
                  </a:cubicBezTo>
                  <a:cubicBezTo>
                    <a:pt x="64" y="243"/>
                    <a:pt x="64" y="243"/>
                    <a:pt x="64" y="243"/>
                  </a:cubicBezTo>
                  <a:cubicBezTo>
                    <a:pt x="64" y="243"/>
                    <a:pt x="64" y="243"/>
                    <a:pt x="64" y="243"/>
                  </a:cubicBezTo>
                  <a:cubicBezTo>
                    <a:pt x="10" y="213"/>
                    <a:pt x="10" y="213"/>
                    <a:pt x="10" y="213"/>
                  </a:cubicBezTo>
                  <a:cubicBezTo>
                    <a:pt x="5" y="209"/>
                    <a:pt x="1" y="205"/>
                    <a:pt x="1" y="200"/>
                  </a:cubicBezTo>
                  <a:cubicBezTo>
                    <a:pt x="1" y="200"/>
                    <a:pt x="1" y="200"/>
                    <a:pt x="1" y="200"/>
                  </a:cubicBezTo>
                  <a:cubicBezTo>
                    <a:pt x="0" y="193"/>
                    <a:pt x="4" y="185"/>
                    <a:pt x="14" y="180"/>
                  </a:cubicBezTo>
                  <a:cubicBezTo>
                    <a:pt x="307" y="11"/>
                    <a:pt x="307" y="11"/>
                    <a:pt x="307" y="11"/>
                  </a:cubicBezTo>
                  <a:cubicBezTo>
                    <a:pt x="324" y="1"/>
                    <a:pt x="349" y="0"/>
                    <a:pt x="364" y="9"/>
                  </a:cubicBezTo>
                  <a:cubicBezTo>
                    <a:pt x="664" y="182"/>
                    <a:pt x="664" y="182"/>
                    <a:pt x="664" y="182"/>
                  </a:cubicBezTo>
                  <a:cubicBezTo>
                    <a:pt x="672" y="187"/>
                    <a:pt x="675" y="193"/>
                    <a:pt x="674" y="200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3" name="Freeform 135">
              <a:extLst>
                <a:ext uri="{FF2B5EF4-FFF2-40B4-BE49-F238E27FC236}">
                  <a16:creationId xmlns:a16="http://schemas.microsoft.com/office/drawing/2014/main" id="{66899D14-A8F1-4E1A-B15E-D35221BC6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5163" y="4592637"/>
              <a:ext cx="1857375" cy="792163"/>
            </a:xfrm>
            <a:custGeom>
              <a:avLst/>
              <a:gdLst>
                <a:gd name="T0" fmla="*/ 673 w 673"/>
                <a:gd name="T1" fmla="*/ 0 h 287"/>
                <a:gd name="T2" fmla="*/ 673 w 673"/>
                <a:gd name="T3" fmla="*/ 88 h 287"/>
                <a:gd name="T4" fmla="*/ 673 w 673"/>
                <a:gd name="T5" fmla="*/ 88 h 287"/>
                <a:gd name="T6" fmla="*/ 659 w 673"/>
                <a:gd name="T7" fmla="*/ 107 h 287"/>
                <a:gd name="T8" fmla="*/ 367 w 673"/>
                <a:gd name="T9" fmla="*/ 276 h 287"/>
                <a:gd name="T10" fmla="*/ 310 w 673"/>
                <a:gd name="T11" fmla="*/ 278 h 287"/>
                <a:gd name="T12" fmla="*/ 9 w 673"/>
                <a:gd name="T13" fmla="*/ 105 h 287"/>
                <a:gd name="T14" fmla="*/ 0 w 673"/>
                <a:gd name="T15" fmla="*/ 92 h 287"/>
                <a:gd name="T16" fmla="*/ 0 w 673"/>
                <a:gd name="T17" fmla="*/ 0 h 287"/>
                <a:gd name="T18" fmla="*/ 9 w 673"/>
                <a:gd name="T19" fmla="*/ 13 h 287"/>
                <a:gd name="T20" fmla="*/ 63 w 673"/>
                <a:gd name="T21" fmla="*/ 43 h 287"/>
                <a:gd name="T22" fmla="*/ 63 w 673"/>
                <a:gd name="T23" fmla="*/ 43 h 287"/>
                <a:gd name="T24" fmla="*/ 310 w 673"/>
                <a:gd name="T25" fmla="*/ 186 h 287"/>
                <a:gd name="T26" fmla="*/ 367 w 673"/>
                <a:gd name="T27" fmla="*/ 184 h 287"/>
                <a:gd name="T28" fmla="*/ 659 w 673"/>
                <a:gd name="T29" fmla="*/ 15 h 287"/>
                <a:gd name="T30" fmla="*/ 673 w 673"/>
                <a:gd name="T31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3" h="287">
                  <a:moveTo>
                    <a:pt x="673" y="0"/>
                  </a:moveTo>
                  <a:cubicBezTo>
                    <a:pt x="673" y="88"/>
                    <a:pt x="673" y="88"/>
                    <a:pt x="673" y="88"/>
                  </a:cubicBezTo>
                  <a:cubicBezTo>
                    <a:pt x="673" y="88"/>
                    <a:pt x="673" y="88"/>
                    <a:pt x="673" y="88"/>
                  </a:cubicBezTo>
                  <a:cubicBezTo>
                    <a:pt x="673" y="95"/>
                    <a:pt x="668" y="102"/>
                    <a:pt x="659" y="107"/>
                  </a:cubicBezTo>
                  <a:cubicBezTo>
                    <a:pt x="367" y="276"/>
                    <a:pt x="367" y="276"/>
                    <a:pt x="367" y="276"/>
                  </a:cubicBezTo>
                  <a:cubicBezTo>
                    <a:pt x="350" y="286"/>
                    <a:pt x="324" y="287"/>
                    <a:pt x="310" y="278"/>
                  </a:cubicBezTo>
                  <a:cubicBezTo>
                    <a:pt x="9" y="105"/>
                    <a:pt x="9" y="105"/>
                    <a:pt x="9" y="105"/>
                  </a:cubicBezTo>
                  <a:cubicBezTo>
                    <a:pt x="3" y="101"/>
                    <a:pt x="0" y="97"/>
                    <a:pt x="0" y="9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4" y="9"/>
                    <a:pt x="9" y="1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310" y="186"/>
                    <a:pt x="310" y="186"/>
                    <a:pt x="310" y="186"/>
                  </a:cubicBezTo>
                  <a:cubicBezTo>
                    <a:pt x="324" y="195"/>
                    <a:pt x="350" y="193"/>
                    <a:pt x="367" y="184"/>
                  </a:cubicBezTo>
                  <a:cubicBezTo>
                    <a:pt x="659" y="15"/>
                    <a:pt x="659" y="15"/>
                    <a:pt x="659" y="15"/>
                  </a:cubicBezTo>
                  <a:cubicBezTo>
                    <a:pt x="667" y="11"/>
                    <a:pt x="671" y="5"/>
                    <a:pt x="673" y="0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4" name="Freeform 136">
              <a:extLst>
                <a:ext uri="{FF2B5EF4-FFF2-40B4-BE49-F238E27FC236}">
                  <a16:creationId xmlns:a16="http://schemas.microsoft.com/office/drawing/2014/main" id="{0F7E594A-061A-4F30-B6D5-9FA601CB85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188" y="4794250"/>
              <a:ext cx="481013" cy="354013"/>
            </a:xfrm>
            <a:custGeom>
              <a:avLst/>
              <a:gdLst>
                <a:gd name="T0" fmla="*/ 162 w 174"/>
                <a:gd name="T1" fmla="*/ 37 h 128"/>
                <a:gd name="T2" fmla="*/ 12 w 174"/>
                <a:gd name="T3" fmla="*/ 124 h 128"/>
                <a:gd name="T4" fmla="*/ 0 w 174"/>
                <a:gd name="T5" fmla="*/ 114 h 128"/>
                <a:gd name="T6" fmla="*/ 0 w 174"/>
                <a:gd name="T7" fmla="*/ 114 h 128"/>
                <a:gd name="T8" fmla="*/ 12 w 174"/>
                <a:gd name="T9" fmla="*/ 90 h 128"/>
                <a:gd name="T10" fmla="*/ 162 w 174"/>
                <a:gd name="T11" fmla="*/ 4 h 128"/>
                <a:gd name="T12" fmla="*/ 174 w 174"/>
                <a:gd name="T13" fmla="*/ 13 h 128"/>
                <a:gd name="T14" fmla="*/ 174 w 174"/>
                <a:gd name="T15" fmla="*/ 13 h 128"/>
                <a:gd name="T16" fmla="*/ 162 w 174"/>
                <a:gd name="T17" fmla="*/ 3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128">
                  <a:moveTo>
                    <a:pt x="162" y="37"/>
                  </a:moveTo>
                  <a:cubicBezTo>
                    <a:pt x="12" y="124"/>
                    <a:pt x="12" y="124"/>
                    <a:pt x="12" y="124"/>
                  </a:cubicBezTo>
                  <a:cubicBezTo>
                    <a:pt x="5" y="128"/>
                    <a:pt x="0" y="123"/>
                    <a:pt x="0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05"/>
                    <a:pt x="5" y="94"/>
                    <a:pt x="12" y="90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69" y="0"/>
                    <a:pt x="174" y="4"/>
                    <a:pt x="174" y="13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4" y="23"/>
                    <a:pt x="169" y="33"/>
                    <a:pt x="162" y="37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5" name="Freeform 137">
              <a:extLst>
                <a:ext uri="{FF2B5EF4-FFF2-40B4-BE49-F238E27FC236}">
                  <a16:creationId xmlns:a16="http://schemas.microsoft.com/office/drawing/2014/main" id="{02190358-3DAA-4D27-BE9A-D3F73BACA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5663" y="4816475"/>
              <a:ext cx="482600" cy="354013"/>
            </a:xfrm>
            <a:custGeom>
              <a:avLst/>
              <a:gdLst>
                <a:gd name="T0" fmla="*/ 162 w 175"/>
                <a:gd name="T1" fmla="*/ 124 h 128"/>
                <a:gd name="T2" fmla="*/ 13 w 175"/>
                <a:gd name="T3" fmla="*/ 37 h 128"/>
                <a:gd name="T4" fmla="*/ 0 w 175"/>
                <a:gd name="T5" fmla="*/ 14 h 128"/>
                <a:gd name="T6" fmla="*/ 0 w 175"/>
                <a:gd name="T7" fmla="*/ 14 h 128"/>
                <a:gd name="T8" fmla="*/ 13 w 175"/>
                <a:gd name="T9" fmla="*/ 4 h 128"/>
                <a:gd name="T10" fmla="*/ 162 w 175"/>
                <a:gd name="T11" fmla="*/ 91 h 128"/>
                <a:gd name="T12" fmla="*/ 175 w 175"/>
                <a:gd name="T13" fmla="*/ 115 h 128"/>
                <a:gd name="T14" fmla="*/ 175 w 175"/>
                <a:gd name="T15" fmla="*/ 115 h 128"/>
                <a:gd name="T16" fmla="*/ 162 w 175"/>
                <a:gd name="T17" fmla="*/ 12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128">
                  <a:moveTo>
                    <a:pt x="162" y="124"/>
                  </a:moveTo>
                  <a:cubicBezTo>
                    <a:pt x="13" y="37"/>
                    <a:pt x="13" y="37"/>
                    <a:pt x="13" y="37"/>
                  </a:cubicBezTo>
                  <a:cubicBezTo>
                    <a:pt x="6" y="34"/>
                    <a:pt x="0" y="2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5"/>
                    <a:pt x="6" y="0"/>
                    <a:pt x="13" y="4"/>
                  </a:cubicBezTo>
                  <a:cubicBezTo>
                    <a:pt x="162" y="91"/>
                    <a:pt x="162" y="91"/>
                    <a:pt x="162" y="91"/>
                  </a:cubicBezTo>
                  <a:cubicBezTo>
                    <a:pt x="169" y="95"/>
                    <a:pt x="175" y="105"/>
                    <a:pt x="175" y="115"/>
                  </a:cubicBezTo>
                  <a:cubicBezTo>
                    <a:pt x="175" y="115"/>
                    <a:pt x="175" y="115"/>
                    <a:pt x="175" y="115"/>
                  </a:cubicBezTo>
                  <a:cubicBezTo>
                    <a:pt x="175" y="124"/>
                    <a:pt x="169" y="128"/>
                    <a:pt x="162" y="124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6" name="Freeform 138">
              <a:extLst>
                <a:ext uri="{FF2B5EF4-FFF2-40B4-BE49-F238E27FC236}">
                  <a16:creationId xmlns:a16="http://schemas.microsoft.com/office/drawing/2014/main" id="{E41FA196-FC90-49CA-A3D6-4B1881EA1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538" y="5092700"/>
              <a:ext cx="79375" cy="122238"/>
            </a:xfrm>
            <a:custGeom>
              <a:avLst/>
              <a:gdLst>
                <a:gd name="T0" fmla="*/ 29 w 29"/>
                <a:gd name="T1" fmla="*/ 14 h 44"/>
                <a:gd name="T2" fmla="*/ 14 w 29"/>
                <a:gd name="T3" fmla="*/ 39 h 44"/>
                <a:gd name="T4" fmla="*/ 0 w 29"/>
                <a:gd name="T5" fmla="*/ 31 h 44"/>
                <a:gd name="T6" fmla="*/ 14 w 29"/>
                <a:gd name="T7" fmla="*/ 5 h 44"/>
                <a:gd name="T8" fmla="*/ 29 w 29"/>
                <a:gd name="T9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4">
                  <a:moveTo>
                    <a:pt x="29" y="14"/>
                  </a:moveTo>
                  <a:cubicBezTo>
                    <a:pt x="29" y="23"/>
                    <a:pt x="23" y="34"/>
                    <a:pt x="14" y="39"/>
                  </a:cubicBezTo>
                  <a:cubicBezTo>
                    <a:pt x="6" y="44"/>
                    <a:pt x="0" y="40"/>
                    <a:pt x="0" y="31"/>
                  </a:cubicBezTo>
                  <a:cubicBezTo>
                    <a:pt x="0" y="21"/>
                    <a:pt x="6" y="10"/>
                    <a:pt x="14" y="5"/>
                  </a:cubicBezTo>
                  <a:cubicBezTo>
                    <a:pt x="23" y="0"/>
                    <a:pt x="29" y="4"/>
                    <a:pt x="29" y="14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4F4205AF-15D3-4786-8023-9E995C59DCB0}"/>
              </a:ext>
            </a:extLst>
          </p:cNvPr>
          <p:cNvGrpSpPr/>
          <p:nvPr/>
        </p:nvGrpSpPr>
        <p:grpSpPr>
          <a:xfrm>
            <a:off x="3749401" y="2317528"/>
            <a:ext cx="610163" cy="1601321"/>
            <a:chOff x="9002713" y="5043488"/>
            <a:chExt cx="1014412" cy="2662237"/>
          </a:xfrm>
        </p:grpSpPr>
        <p:sp>
          <p:nvSpPr>
            <p:cNvPr id="41" name="Freeform 240">
              <a:extLst>
                <a:ext uri="{FF2B5EF4-FFF2-40B4-BE49-F238E27FC236}">
                  <a16:creationId xmlns:a16="http://schemas.microsoft.com/office/drawing/2014/main" id="{FB36F759-2A6D-4906-908E-D3001F3DE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79025" y="5816600"/>
              <a:ext cx="25400" cy="25400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5 h 9"/>
                <a:gd name="T4" fmla="*/ 5 w 9"/>
                <a:gd name="T5" fmla="*/ 8 h 9"/>
                <a:gd name="T6" fmla="*/ 0 w 9"/>
                <a:gd name="T7" fmla="*/ 9 h 9"/>
                <a:gd name="T8" fmla="*/ 1 w 9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5" y="8"/>
                    <a:pt x="5" y="8"/>
                  </a:cubicBezTo>
                  <a:cubicBezTo>
                    <a:pt x="4" y="8"/>
                    <a:pt x="0" y="9"/>
                    <a:pt x="0" y="9"/>
                  </a:cubicBezTo>
                  <a:cubicBezTo>
                    <a:pt x="0" y="9"/>
                    <a:pt x="1" y="6"/>
                    <a:pt x="1" y="6"/>
                  </a:cubicBezTo>
                </a:path>
              </a:pathLst>
            </a:custGeom>
            <a:solidFill>
              <a:srgbClr val="E8A7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2" name="Freeform 241">
              <a:extLst>
                <a:ext uri="{FF2B5EF4-FFF2-40B4-BE49-F238E27FC236}">
                  <a16:creationId xmlns:a16="http://schemas.microsoft.com/office/drawing/2014/main" id="{96789860-1178-4AB2-B4B3-EE654A406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6963" y="5838825"/>
              <a:ext cx="28575" cy="22225"/>
            </a:xfrm>
            <a:custGeom>
              <a:avLst/>
              <a:gdLst>
                <a:gd name="T0" fmla="*/ 18 w 18"/>
                <a:gd name="T1" fmla="*/ 0 h 14"/>
                <a:gd name="T2" fmla="*/ 16 w 18"/>
                <a:gd name="T3" fmla="*/ 5 h 14"/>
                <a:gd name="T4" fmla="*/ 7 w 18"/>
                <a:gd name="T5" fmla="*/ 10 h 14"/>
                <a:gd name="T6" fmla="*/ 4 w 18"/>
                <a:gd name="T7" fmla="*/ 14 h 14"/>
                <a:gd name="T8" fmla="*/ 0 w 18"/>
                <a:gd name="T9" fmla="*/ 10 h 14"/>
                <a:gd name="T10" fmla="*/ 18 w 1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4">
                  <a:moveTo>
                    <a:pt x="18" y="0"/>
                  </a:moveTo>
                  <a:lnTo>
                    <a:pt x="16" y="5"/>
                  </a:lnTo>
                  <a:lnTo>
                    <a:pt x="7" y="10"/>
                  </a:lnTo>
                  <a:lnTo>
                    <a:pt x="4" y="14"/>
                  </a:lnTo>
                  <a:lnTo>
                    <a:pt x="0" y="1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E8A7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3" name="Freeform 242">
              <a:extLst>
                <a:ext uri="{FF2B5EF4-FFF2-40B4-BE49-F238E27FC236}">
                  <a16:creationId xmlns:a16="http://schemas.microsoft.com/office/drawing/2014/main" id="{34F2444C-CD82-4579-885C-023B50643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0138" y="5864225"/>
              <a:ext cx="25400" cy="19050"/>
            </a:xfrm>
            <a:custGeom>
              <a:avLst/>
              <a:gdLst>
                <a:gd name="T0" fmla="*/ 9 w 9"/>
                <a:gd name="T1" fmla="*/ 0 h 7"/>
                <a:gd name="T2" fmla="*/ 4 w 9"/>
                <a:gd name="T3" fmla="*/ 6 h 7"/>
                <a:gd name="T4" fmla="*/ 2 w 9"/>
                <a:gd name="T5" fmla="*/ 4 h 7"/>
                <a:gd name="T6" fmla="*/ 9 w 9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7">
                  <a:moveTo>
                    <a:pt x="9" y="0"/>
                  </a:moveTo>
                  <a:cubicBezTo>
                    <a:pt x="4" y="6"/>
                    <a:pt x="4" y="6"/>
                    <a:pt x="4" y="6"/>
                  </a:cubicBezTo>
                  <a:cubicBezTo>
                    <a:pt x="1" y="7"/>
                    <a:pt x="0" y="6"/>
                    <a:pt x="2" y="4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E8A7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4" name="Freeform 243">
              <a:extLst>
                <a:ext uri="{FF2B5EF4-FFF2-40B4-BE49-F238E27FC236}">
                  <a16:creationId xmlns:a16="http://schemas.microsoft.com/office/drawing/2014/main" id="{650B6EB9-BDD9-4353-AD6F-4FA65CEC3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8638" y="7542213"/>
              <a:ext cx="111125" cy="100013"/>
            </a:xfrm>
            <a:custGeom>
              <a:avLst/>
              <a:gdLst>
                <a:gd name="T0" fmla="*/ 5 w 70"/>
                <a:gd name="T1" fmla="*/ 2 h 63"/>
                <a:gd name="T2" fmla="*/ 0 w 70"/>
                <a:gd name="T3" fmla="*/ 63 h 63"/>
                <a:gd name="T4" fmla="*/ 70 w 70"/>
                <a:gd name="T5" fmla="*/ 60 h 63"/>
                <a:gd name="T6" fmla="*/ 70 w 70"/>
                <a:gd name="T7" fmla="*/ 0 h 63"/>
                <a:gd name="T8" fmla="*/ 5 w 70"/>
                <a:gd name="T9" fmla="*/ 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63">
                  <a:moveTo>
                    <a:pt x="5" y="2"/>
                  </a:moveTo>
                  <a:lnTo>
                    <a:pt x="0" y="63"/>
                  </a:lnTo>
                  <a:lnTo>
                    <a:pt x="70" y="60"/>
                  </a:lnTo>
                  <a:lnTo>
                    <a:pt x="70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EEBCC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5" name="Freeform 244">
              <a:extLst>
                <a:ext uri="{FF2B5EF4-FFF2-40B4-BE49-F238E27FC236}">
                  <a16:creationId xmlns:a16="http://schemas.microsoft.com/office/drawing/2014/main" id="{7C51ABB0-E58C-44F8-B61A-996769ACA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0188" y="7361238"/>
              <a:ext cx="222250" cy="223838"/>
            </a:xfrm>
            <a:custGeom>
              <a:avLst/>
              <a:gdLst>
                <a:gd name="T0" fmla="*/ 8 w 80"/>
                <a:gd name="T1" fmla="*/ 54 h 81"/>
                <a:gd name="T2" fmla="*/ 43 w 80"/>
                <a:gd name="T3" fmla="*/ 13 h 81"/>
                <a:gd name="T4" fmla="*/ 78 w 80"/>
                <a:gd name="T5" fmla="*/ 5 h 81"/>
                <a:gd name="T6" fmla="*/ 70 w 80"/>
                <a:gd name="T7" fmla="*/ 48 h 81"/>
                <a:gd name="T8" fmla="*/ 30 w 80"/>
                <a:gd name="T9" fmla="*/ 79 h 81"/>
                <a:gd name="T10" fmla="*/ 8 w 80"/>
                <a:gd name="T11" fmla="*/ 5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81">
                  <a:moveTo>
                    <a:pt x="8" y="54"/>
                  </a:moveTo>
                  <a:cubicBezTo>
                    <a:pt x="16" y="37"/>
                    <a:pt x="29" y="25"/>
                    <a:pt x="43" y="13"/>
                  </a:cubicBezTo>
                  <a:cubicBezTo>
                    <a:pt x="59" y="2"/>
                    <a:pt x="70" y="0"/>
                    <a:pt x="78" y="5"/>
                  </a:cubicBezTo>
                  <a:cubicBezTo>
                    <a:pt x="80" y="12"/>
                    <a:pt x="77" y="27"/>
                    <a:pt x="70" y="48"/>
                  </a:cubicBezTo>
                  <a:cubicBezTo>
                    <a:pt x="60" y="64"/>
                    <a:pt x="48" y="75"/>
                    <a:pt x="30" y="79"/>
                  </a:cubicBezTo>
                  <a:cubicBezTo>
                    <a:pt x="8" y="81"/>
                    <a:pt x="0" y="73"/>
                    <a:pt x="8" y="54"/>
                  </a:cubicBezTo>
                  <a:close/>
                </a:path>
              </a:pathLst>
            </a:custGeom>
            <a:solidFill>
              <a:srgbClr val="0E0C5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6" name="Freeform 245">
              <a:extLst>
                <a:ext uri="{FF2B5EF4-FFF2-40B4-BE49-F238E27FC236}">
                  <a16:creationId xmlns:a16="http://schemas.microsoft.com/office/drawing/2014/main" id="{0AF7B8B8-9C96-4558-97F1-CC7A0E0A0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4638" y="7437438"/>
              <a:ext cx="74613" cy="95250"/>
            </a:xfrm>
            <a:custGeom>
              <a:avLst/>
              <a:gdLst>
                <a:gd name="T0" fmla="*/ 2 w 27"/>
                <a:gd name="T1" fmla="*/ 4 h 34"/>
                <a:gd name="T2" fmla="*/ 0 w 27"/>
                <a:gd name="T3" fmla="*/ 27 h 34"/>
                <a:gd name="T4" fmla="*/ 27 w 27"/>
                <a:gd name="T5" fmla="*/ 25 h 34"/>
                <a:gd name="T6" fmla="*/ 27 w 27"/>
                <a:gd name="T7" fmla="*/ 0 h 34"/>
                <a:gd name="T8" fmla="*/ 2 w 27"/>
                <a:gd name="T9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4">
                  <a:moveTo>
                    <a:pt x="2" y="4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8" y="34"/>
                    <a:pt x="17" y="34"/>
                    <a:pt x="27" y="25"/>
                  </a:cubicBezTo>
                  <a:cubicBezTo>
                    <a:pt x="27" y="0"/>
                    <a:pt x="27" y="0"/>
                    <a:pt x="27" y="0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EEBCC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7" name="Freeform 246">
              <a:extLst>
                <a:ext uri="{FF2B5EF4-FFF2-40B4-BE49-F238E27FC236}">
                  <a16:creationId xmlns:a16="http://schemas.microsoft.com/office/drawing/2014/main" id="{6F31F433-6089-4CF6-8EAF-86D56F08A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800" y="6311900"/>
              <a:ext cx="549275" cy="1244600"/>
            </a:xfrm>
            <a:custGeom>
              <a:avLst/>
              <a:gdLst>
                <a:gd name="T0" fmla="*/ 199 w 199"/>
                <a:gd name="T1" fmla="*/ 225 h 451"/>
                <a:gd name="T2" fmla="*/ 198 w 199"/>
                <a:gd name="T3" fmla="*/ 230 h 451"/>
                <a:gd name="T4" fmla="*/ 198 w 199"/>
                <a:gd name="T5" fmla="*/ 230 h 451"/>
                <a:gd name="T6" fmla="*/ 169 w 199"/>
                <a:gd name="T7" fmla="*/ 451 h 451"/>
                <a:gd name="T8" fmla="*/ 122 w 199"/>
                <a:gd name="T9" fmla="*/ 451 h 451"/>
                <a:gd name="T10" fmla="*/ 132 w 199"/>
                <a:gd name="T11" fmla="*/ 217 h 451"/>
                <a:gd name="T12" fmla="*/ 106 w 199"/>
                <a:gd name="T13" fmla="*/ 69 h 451"/>
                <a:gd name="T14" fmla="*/ 92 w 199"/>
                <a:gd name="T15" fmla="*/ 64 h 451"/>
                <a:gd name="T16" fmla="*/ 92 w 199"/>
                <a:gd name="T17" fmla="*/ 64 h 451"/>
                <a:gd name="T18" fmla="*/ 85 w 199"/>
                <a:gd name="T19" fmla="*/ 67 h 451"/>
                <a:gd name="T20" fmla="*/ 84 w 199"/>
                <a:gd name="T21" fmla="*/ 69 h 451"/>
                <a:gd name="T22" fmla="*/ 87 w 199"/>
                <a:gd name="T23" fmla="*/ 199 h 451"/>
                <a:gd name="T24" fmla="*/ 70 w 199"/>
                <a:gd name="T25" fmla="*/ 415 h 451"/>
                <a:gd name="T26" fmla="*/ 31 w 199"/>
                <a:gd name="T27" fmla="*/ 415 h 451"/>
                <a:gd name="T28" fmla="*/ 31 w 199"/>
                <a:gd name="T29" fmla="*/ 201 h 451"/>
                <a:gd name="T30" fmla="*/ 0 w 199"/>
                <a:gd name="T31" fmla="*/ 0 h 451"/>
                <a:gd name="T32" fmla="*/ 178 w 199"/>
                <a:gd name="T33" fmla="*/ 16 h 451"/>
                <a:gd name="T34" fmla="*/ 199 w 199"/>
                <a:gd name="T35" fmla="*/ 225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451">
                  <a:moveTo>
                    <a:pt x="199" y="225"/>
                  </a:moveTo>
                  <a:cubicBezTo>
                    <a:pt x="198" y="227"/>
                    <a:pt x="198" y="228"/>
                    <a:pt x="198" y="230"/>
                  </a:cubicBezTo>
                  <a:cubicBezTo>
                    <a:pt x="198" y="230"/>
                    <a:pt x="198" y="230"/>
                    <a:pt x="198" y="230"/>
                  </a:cubicBezTo>
                  <a:cubicBezTo>
                    <a:pt x="190" y="311"/>
                    <a:pt x="180" y="382"/>
                    <a:pt x="169" y="451"/>
                  </a:cubicBezTo>
                  <a:cubicBezTo>
                    <a:pt x="122" y="451"/>
                    <a:pt x="122" y="451"/>
                    <a:pt x="122" y="451"/>
                  </a:cubicBezTo>
                  <a:cubicBezTo>
                    <a:pt x="122" y="363"/>
                    <a:pt x="124" y="281"/>
                    <a:pt x="132" y="217"/>
                  </a:cubicBezTo>
                  <a:cubicBezTo>
                    <a:pt x="117" y="161"/>
                    <a:pt x="110" y="119"/>
                    <a:pt x="106" y="69"/>
                  </a:cubicBezTo>
                  <a:cubicBezTo>
                    <a:pt x="101" y="66"/>
                    <a:pt x="96" y="64"/>
                    <a:pt x="92" y="64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90" y="65"/>
                    <a:pt x="87" y="66"/>
                    <a:pt x="85" y="67"/>
                  </a:cubicBezTo>
                  <a:cubicBezTo>
                    <a:pt x="85" y="68"/>
                    <a:pt x="84" y="68"/>
                    <a:pt x="84" y="69"/>
                  </a:cubicBezTo>
                  <a:cubicBezTo>
                    <a:pt x="87" y="199"/>
                    <a:pt x="87" y="199"/>
                    <a:pt x="87" y="199"/>
                  </a:cubicBezTo>
                  <a:cubicBezTo>
                    <a:pt x="70" y="415"/>
                    <a:pt x="70" y="415"/>
                    <a:pt x="70" y="415"/>
                  </a:cubicBezTo>
                  <a:cubicBezTo>
                    <a:pt x="31" y="415"/>
                    <a:pt x="31" y="415"/>
                    <a:pt x="31" y="415"/>
                  </a:cubicBezTo>
                  <a:cubicBezTo>
                    <a:pt x="26" y="339"/>
                    <a:pt x="24" y="265"/>
                    <a:pt x="31" y="201"/>
                  </a:cubicBezTo>
                  <a:cubicBezTo>
                    <a:pt x="23" y="114"/>
                    <a:pt x="13" y="45"/>
                    <a:pt x="0" y="0"/>
                  </a:cubicBezTo>
                  <a:cubicBezTo>
                    <a:pt x="178" y="16"/>
                    <a:pt x="178" y="16"/>
                    <a:pt x="178" y="16"/>
                  </a:cubicBezTo>
                  <a:cubicBezTo>
                    <a:pt x="191" y="92"/>
                    <a:pt x="198" y="171"/>
                    <a:pt x="199" y="225"/>
                  </a:cubicBezTo>
                  <a:close/>
                </a:path>
              </a:pathLst>
            </a:custGeom>
            <a:solidFill>
              <a:srgbClr val="1B146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8" name="Freeform 247">
              <a:extLst>
                <a:ext uri="{FF2B5EF4-FFF2-40B4-BE49-F238E27FC236}">
                  <a16:creationId xmlns:a16="http://schemas.microsoft.com/office/drawing/2014/main" id="{A99BC106-E070-481F-ACB6-5C9CE079C326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9588" y="7581900"/>
              <a:ext cx="328613" cy="123825"/>
            </a:xfrm>
            <a:custGeom>
              <a:avLst/>
              <a:gdLst>
                <a:gd name="T0" fmla="*/ 47 w 119"/>
                <a:gd name="T1" fmla="*/ 0 h 45"/>
                <a:gd name="T2" fmla="*/ 113 w 119"/>
                <a:gd name="T3" fmla="*/ 26 h 45"/>
                <a:gd name="T4" fmla="*/ 113 w 119"/>
                <a:gd name="T5" fmla="*/ 37 h 45"/>
                <a:gd name="T6" fmla="*/ 63 w 119"/>
                <a:gd name="T7" fmla="*/ 43 h 45"/>
                <a:gd name="T8" fmla="*/ 32 w 119"/>
                <a:gd name="T9" fmla="*/ 45 h 45"/>
                <a:gd name="T10" fmla="*/ 6 w 119"/>
                <a:gd name="T11" fmla="*/ 41 h 45"/>
                <a:gd name="T12" fmla="*/ 3 w 119"/>
                <a:gd name="T13" fmla="*/ 15 h 45"/>
                <a:gd name="T14" fmla="*/ 44 w 119"/>
                <a:gd name="T15" fmla="*/ 18 h 45"/>
                <a:gd name="T16" fmla="*/ 47 w 119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9" h="45">
                  <a:moveTo>
                    <a:pt x="47" y="0"/>
                  </a:moveTo>
                  <a:cubicBezTo>
                    <a:pt x="64" y="10"/>
                    <a:pt x="89" y="19"/>
                    <a:pt x="113" y="26"/>
                  </a:cubicBezTo>
                  <a:cubicBezTo>
                    <a:pt x="119" y="32"/>
                    <a:pt x="116" y="35"/>
                    <a:pt x="113" y="37"/>
                  </a:cubicBezTo>
                  <a:cubicBezTo>
                    <a:pt x="114" y="39"/>
                    <a:pt x="66" y="45"/>
                    <a:pt x="63" y="43"/>
                  </a:cubicBezTo>
                  <a:cubicBezTo>
                    <a:pt x="60" y="40"/>
                    <a:pt x="31" y="43"/>
                    <a:pt x="32" y="45"/>
                  </a:cubicBezTo>
                  <a:cubicBezTo>
                    <a:pt x="22" y="45"/>
                    <a:pt x="12" y="45"/>
                    <a:pt x="6" y="41"/>
                  </a:cubicBezTo>
                  <a:cubicBezTo>
                    <a:pt x="0" y="35"/>
                    <a:pt x="0" y="26"/>
                    <a:pt x="3" y="15"/>
                  </a:cubicBezTo>
                  <a:cubicBezTo>
                    <a:pt x="14" y="21"/>
                    <a:pt x="28" y="22"/>
                    <a:pt x="44" y="18"/>
                  </a:cubicBezTo>
                  <a:cubicBezTo>
                    <a:pt x="49" y="15"/>
                    <a:pt x="47" y="8"/>
                    <a:pt x="47" y="0"/>
                  </a:cubicBezTo>
                  <a:close/>
                </a:path>
              </a:pathLst>
            </a:custGeom>
            <a:solidFill>
              <a:srgbClr val="0E0C5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9" name="Freeform 248">
              <a:extLst>
                <a:ext uri="{FF2B5EF4-FFF2-40B4-BE49-F238E27FC236}">
                  <a16:creationId xmlns:a16="http://schemas.microsoft.com/office/drawing/2014/main" id="{D29BEE97-3D61-4778-BDB0-7C6C38870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8138" y="5140325"/>
              <a:ext cx="290513" cy="355600"/>
            </a:xfrm>
            <a:custGeom>
              <a:avLst/>
              <a:gdLst>
                <a:gd name="T0" fmla="*/ 96 w 105"/>
                <a:gd name="T1" fmla="*/ 108 h 129"/>
                <a:gd name="T2" fmla="*/ 95 w 105"/>
                <a:gd name="T3" fmla="*/ 108 h 129"/>
                <a:gd name="T4" fmla="*/ 93 w 105"/>
                <a:gd name="T5" fmla="*/ 114 h 129"/>
                <a:gd name="T6" fmla="*/ 37 w 105"/>
                <a:gd name="T7" fmla="*/ 122 h 129"/>
                <a:gd name="T8" fmla="*/ 37 w 105"/>
                <a:gd name="T9" fmla="*/ 122 h 129"/>
                <a:gd name="T10" fmla="*/ 12 w 105"/>
                <a:gd name="T11" fmla="*/ 105 h 129"/>
                <a:gd name="T12" fmla="*/ 12 w 105"/>
                <a:gd name="T13" fmla="*/ 32 h 129"/>
                <a:gd name="T14" fmla="*/ 63 w 105"/>
                <a:gd name="T15" fmla="*/ 7 h 129"/>
                <a:gd name="T16" fmla="*/ 103 w 105"/>
                <a:gd name="T17" fmla="*/ 53 h 129"/>
                <a:gd name="T18" fmla="*/ 96 w 105"/>
                <a:gd name="T19" fmla="*/ 10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5" h="129">
                  <a:moveTo>
                    <a:pt x="96" y="108"/>
                  </a:moveTo>
                  <a:cubicBezTo>
                    <a:pt x="95" y="108"/>
                    <a:pt x="95" y="108"/>
                    <a:pt x="95" y="108"/>
                  </a:cubicBezTo>
                  <a:cubicBezTo>
                    <a:pt x="95" y="110"/>
                    <a:pt x="94" y="112"/>
                    <a:pt x="93" y="114"/>
                  </a:cubicBezTo>
                  <a:cubicBezTo>
                    <a:pt x="82" y="128"/>
                    <a:pt x="57" y="129"/>
                    <a:pt x="37" y="122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25" y="118"/>
                    <a:pt x="15" y="112"/>
                    <a:pt x="12" y="105"/>
                  </a:cubicBezTo>
                  <a:cubicBezTo>
                    <a:pt x="0" y="81"/>
                    <a:pt x="2" y="63"/>
                    <a:pt x="12" y="32"/>
                  </a:cubicBezTo>
                  <a:cubicBezTo>
                    <a:pt x="22" y="15"/>
                    <a:pt x="43" y="8"/>
                    <a:pt x="63" y="7"/>
                  </a:cubicBezTo>
                  <a:cubicBezTo>
                    <a:pt x="86" y="0"/>
                    <a:pt x="101" y="11"/>
                    <a:pt x="103" y="53"/>
                  </a:cubicBezTo>
                  <a:cubicBezTo>
                    <a:pt x="105" y="76"/>
                    <a:pt x="102" y="95"/>
                    <a:pt x="96" y="108"/>
                  </a:cubicBezTo>
                  <a:close/>
                </a:path>
              </a:pathLst>
            </a:custGeom>
            <a:solidFill>
              <a:srgbClr val="EEBCC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0" name="Freeform 249">
              <a:extLst>
                <a:ext uri="{FF2B5EF4-FFF2-40B4-BE49-F238E27FC236}">
                  <a16:creationId xmlns:a16="http://schemas.microsoft.com/office/drawing/2014/main" id="{D6711E96-5E21-4D2D-A0FF-FFEE7A375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1475" y="5424488"/>
              <a:ext cx="138113" cy="138113"/>
            </a:xfrm>
            <a:custGeom>
              <a:avLst/>
              <a:gdLst>
                <a:gd name="T0" fmla="*/ 0 w 50"/>
                <a:gd name="T1" fmla="*/ 32 h 50"/>
                <a:gd name="T2" fmla="*/ 5 w 50"/>
                <a:gd name="T3" fmla="*/ 0 h 50"/>
                <a:gd name="T4" fmla="*/ 50 w 50"/>
                <a:gd name="T5" fmla="*/ 9 h 50"/>
                <a:gd name="T6" fmla="*/ 43 w 50"/>
                <a:gd name="T7" fmla="*/ 50 h 50"/>
                <a:gd name="T8" fmla="*/ 0 w 50"/>
                <a:gd name="T9" fmla="*/ 3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0">
                  <a:moveTo>
                    <a:pt x="0" y="32"/>
                  </a:moveTo>
                  <a:cubicBezTo>
                    <a:pt x="4" y="31"/>
                    <a:pt x="4" y="15"/>
                    <a:pt x="5" y="0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49" y="28"/>
                    <a:pt x="47" y="43"/>
                    <a:pt x="43" y="50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EEBCC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1" name="Freeform 250">
              <a:extLst>
                <a:ext uri="{FF2B5EF4-FFF2-40B4-BE49-F238E27FC236}">
                  <a16:creationId xmlns:a16="http://schemas.microsoft.com/office/drawing/2014/main" id="{9252836D-1579-4991-A092-B22B4D06A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2413" y="5043488"/>
              <a:ext cx="379413" cy="411163"/>
            </a:xfrm>
            <a:custGeom>
              <a:avLst/>
              <a:gdLst>
                <a:gd name="T0" fmla="*/ 63 w 137"/>
                <a:gd name="T1" fmla="*/ 96 h 149"/>
                <a:gd name="T2" fmla="*/ 68 w 137"/>
                <a:gd name="T3" fmla="*/ 126 h 149"/>
                <a:gd name="T4" fmla="*/ 67 w 137"/>
                <a:gd name="T5" fmla="*/ 127 h 149"/>
                <a:gd name="T6" fmla="*/ 28 w 137"/>
                <a:gd name="T7" fmla="*/ 144 h 149"/>
                <a:gd name="T8" fmla="*/ 28 w 137"/>
                <a:gd name="T9" fmla="*/ 143 h 149"/>
                <a:gd name="T10" fmla="*/ 3 w 137"/>
                <a:gd name="T11" fmla="*/ 91 h 149"/>
                <a:gd name="T12" fmla="*/ 3 w 137"/>
                <a:gd name="T13" fmla="*/ 91 h 149"/>
                <a:gd name="T14" fmla="*/ 15 w 137"/>
                <a:gd name="T15" fmla="*/ 28 h 149"/>
                <a:gd name="T16" fmla="*/ 15 w 137"/>
                <a:gd name="T17" fmla="*/ 27 h 149"/>
                <a:gd name="T18" fmla="*/ 85 w 137"/>
                <a:gd name="T19" fmla="*/ 0 h 149"/>
                <a:gd name="T20" fmla="*/ 85 w 137"/>
                <a:gd name="T21" fmla="*/ 0 h 149"/>
                <a:gd name="T22" fmla="*/ 134 w 137"/>
                <a:gd name="T23" fmla="*/ 32 h 149"/>
                <a:gd name="T24" fmla="*/ 134 w 137"/>
                <a:gd name="T25" fmla="*/ 33 h 149"/>
                <a:gd name="T26" fmla="*/ 114 w 137"/>
                <a:gd name="T27" fmla="*/ 69 h 149"/>
                <a:gd name="T28" fmla="*/ 113 w 137"/>
                <a:gd name="T29" fmla="*/ 69 h 149"/>
                <a:gd name="T30" fmla="*/ 95 w 137"/>
                <a:gd name="T31" fmla="*/ 91 h 149"/>
                <a:gd name="T32" fmla="*/ 94 w 137"/>
                <a:gd name="T33" fmla="*/ 93 h 149"/>
                <a:gd name="T34" fmla="*/ 96 w 137"/>
                <a:gd name="T35" fmla="*/ 111 h 149"/>
                <a:gd name="T36" fmla="*/ 92 w 137"/>
                <a:gd name="T37" fmla="*/ 112 h 149"/>
                <a:gd name="T38" fmla="*/ 81 w 137"/>
                <a:gd name="T39" fmla="*/ 92 h 149"/>
                <a:gd name="T40" fmla="*/ 79 w 137"/>
                <a:gd name="T41" fmla="*/ 91 h 149"/>
                <a:gd name="T42" fmla="*/ 64 w 137"/>
                <a:gd name="T43" fmla="*/ 94 h 149"/>
                <a:gd name="T44" fmla="*/ 63 w 137"/>
                <a:gd name="T45" fmla="*/ 96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7" h="149">
                  <a:moveTo>
                    <a:pt x="63" y="96"/>
                  </a:moveTo>
                  <a:cubicBezTo>
                    <a:pt x="68" y="126"/>
                    <a:pt x="68" y="126"/>
                    <a:pt x="68" y="126"/>
                  </a:cubicBezTo>
                  <a:cubicBezTo>
                    <a:pt x="68" y="127"/>
                    <a:pt x="68" y="127"/>
                    <a:pt x="67" y="127"/>
                  </a:cubicBezTo>
                  <a:cubicBezTo>
                    <a:pt x="62" y="144"/>
                    <a:pt x="48" y="149"/>
                    <a:pt x="28" y="144"/>
                  </a:cubicBezTo>
                  <a:cubicBezTo>
                    <a:pt x="28" y="144"/>
                    <a:pt x="28" y="143"/>
                    <a:pt x="28" y="143"/>
                  </a:cubicBezTo>
                  <a:cubicBezTo>
                    <a:pt x="14" y="132"/>
                    <a:pt x="5" y="115"/>
                    <a:pt x="3" y="91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0" y="69"/>
                    <a:pt x="1" y="48"/>
                    <a:pt x="15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7" y="11"/>
                    <a:pt x="60" y="2"/>
                    <a:pt x="85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109" y="0"/>
                    <a:pt x="127" y="8"/>
                    <a:pt x="134" y="32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37" y="52"/>
                    <a:pt x="132" y="65"/>
                    <a:pt x="114" y="69"/>
                  </a:cubicBezTo>
                  <a:cubicBezTo>
                    <a:pt x="114" y="69"/>
                    <a:pt x="113" y="69"/>
                    <a:pt x="113" y="69"/>
                  </a:cubicBezTo>
                  <a:cubicBezTo>
                    <a:pt x="95" y="91"/>
                    <a:pt x="95" y="91"/>
                    <a:pt x="95" y="91"/>
                  </a:cubicBezTo>
                  <a:cubicBezTo>
                    <a:pt x="94" y="92"/>
                    <a:pt x="94" y="92"/>
                    <a:pt x="94" y="93"/>
                  </a:cubicBezTo>
                  <a:cubicBezTo>
                    <a:pt x="96" y="111"/>
                    <a:pt x="96" y="111"/>
                    <a:pt x="96" y="111"/>
                  </a:cubicBezTo>
                  <a:cubicBezTo>
                    <a:pt x="96" y="113"/>
                    <a:pt x="93" y="114"/>
                    <a:pt x="92" y="112"/>
                  </a:cubicBezTo>
                  <a:cubicBezTo>
                    <a:pt x="81" y="92"/>
                    <a:pt x="81" y="92"/>
                    <a:pt x="81" y="92"/>
                  </a:cubicBezTo>
                  <a:cubicBezTo>
                    <a:pt x="81" y="91"/>
                    <a:pt x="80" y="91"/>
                    <a:pt x="79" y="91"/>
                  </a:cubicBezTo>
                  <a:cubicBezTo>
                    <a:pt x="64" y="94"/>
                    <a:pt x="64" y="94"/>
                    <a:pt x="64" y="94"/>
                  </a:cubicBezTo>
                  <a:cubicBezTo>
                    <a:pt x="63" y="94"/>
                    <a:pt x="63" y="95"/>
                    <a:pt x="63" y="96"/>
                  </a:cubicBezTo>
                  <a:close/>
                </a:path>
              </a:pathLst>
            </a:custGeom>
            <a:solidFill>
              <a:srgbClr val="0E0C5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2" name="Freeform 251">
              <a:extLst>
                <a:ext uri="{FF2B5EF4-FFF2-40B4-BE49-F238E27FC236}">
                  <a16:creationId xmlns:a16="http://schemas.microsoft.com/office/drawing/2014/main" id="{28C1698D-7145-4F6F-9418-E52D68492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2713" y="5484813"/>
              <a:ext cx="592138" cy="985838"/>
            </a:xfrm>
            <a:custGeom>
              <a:avLst/>
              <a:gdLst>
                <a:gd name="T0" fmla="*/ 215 w 215"/>
                <a:gd name="T1" fmla="*/ 318 h 357"/>
                <a:gd name="T2" fmla="*/ 10 w 215"/>
                <a:gd name="T3" fmla="*/ 290 h 357"/>
                <a:gd name="T4" fmla="*/ 8 w 215"/>
                <a:gd name="T5" fmla="*/ 75 h 357"/>
                <a:gd name="T6" fmla="*/ 26 w 215"/>
                <a:gd name="T7" fmla="*/ 7 h 357"/>
                <a:gd name="T8" fmla="*/ 180 w 215"/>
                <a:gd name="T9" fmla="*/ 42 h 357"/>
                <a:gd name="T10" fmla="*/ 200 w 215"/>
                <a:gd name="T11" fmla="*/ 166 h 357"/>
                <a:gd name="T12" fmla="*/ 209 w 215"/>
                <a:gd name="T13" fmla="*/ 274 h 357"/>
                <a:gd name="T14" fmla="*/ 209 w 215"/>
                <a:gd name="T15" fmla="*/ 274 h 357"/>
                <a:gd name="T16" fmla="*/ 215 w 215"/>
                <a:gd name="T17" fmla="*/ 318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5" h="357">
                  <a:moveTo>
                    <a:pt x="215" y="318"/>
                  </a:moveTo>
                  <a:cubicBezTo>
                    <a:pt x="162" y="357"/>
                    <a:pt x="52" y="331"/>
                    <a:pt x="10" y="290"/>
                  </a:cubicBezTo>
                  <a:cubicBezTo>
                    <a:pt x="27" y="225"/>
                    <a:pt x="28" y="162"/>
                    <a:pt x="8" y="75"/>
                  </a:cubicBezTo>
                  <a:cubicBezTo>
                    <a:pt x="0" y="42"/>
                    <a:pt x="5" y="19"/>
                    <a:pt x="26" y="7"/>
                  </a:cubicBezTo>
                  <a:cubicBezTo>
                    <a:pt x="93" y="0"/>
                    <a:pt x="142" y="15"/>
                    <a:pt x="180" y="42"/>
                  </a:cubicBezTo>
                  <a:cubicBezTo>
                    <a:pt x="191" y="82"/>
                    <a:pt x="196" y="123"/>
                    <a:pt x="200" y="166"/>
                  </a:cubicBezTo>
                  <a:cubicBezTo>
                    <a:pt x="203" y="200"/>
                    <a:pt x="205" y="236"/>
                    <a:pt x="209" y="274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11" y="289"/>
                    <a:pt x="213" y="303"/>
                    <a:pt x="215" y="318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3" name="Freeform 252">
              <a:extLst>
                <a:ext uri="{FF2B5EF4-FFF2-40B4-BE49-F238E27FC236}">
                  <a16:creationId xmlns:a16="http://schemas.microsoft.com/office/drawing/2014/main" id="{11366FD1-1F6C-4146-861D-49F861F49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2750" y="5289550"/>
              <a:ext cx="82550" cy="112713"/>
            </a:xfrm>
            <a:custGeom>
              <a:avLst/>
              <a:gdLst>
                <a:gd name="T0" fmla="*/ 28 w 30"/>
                <a:gd name="T1" fmla="*/ 14 h 41"/>
                <a:gd name="T2" fmla="*/ 19 w 30"/>
                <a:gd name="T3" fmla="*/ 1 h 41"/>
                <a:gd name="T4" fmla="*/ 6 w 30"/>
                <a:gd name="T5" fmla="*/ 4 h 41"/>
                <a:gd name="T6" fmla="*/ 5 w 30"/>
                <a:gd name="T7" fmla="*/ 24 h 41"/>
                <a:gd name="T8" fmla="*/ 6 w 30"/>
                <a:gd name="T9" fmla="*/ 26 h 41"/>
                <a:gd name="T10" fmla="*/ 16 w 30"/>
                <a:gd name="T11" fmla="*/ 37 h 41"/>
                <a:gd name="T12" fmla="*/ 26 w 30"/>
                <a:gd name="T13" fmla="*/ 35 h 41"/>
                <a:gd name="T14" fmla="*/ 28 w 30"/>
                <a:gd name="T15" fmla="*/ 30 h 41"/>
                <a:gd name="T16" fmla="*/ 28 w 30"/>
                <a:gd name="T17" fmla="*/ 1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1">
                  <a:moveTo>
                    <a:pt x="28" y="14"/>
                  </a:moveTo>
                  <a:cubicBezTo>
                    <a:pt x="25" y="8"/>
                    <a:pt x="23" y="4"/>
                    <a:pt x="19" y="1"/>
                  </a:cubicBezTo>
                  <a:cubicBezTo>
                    <a:pt x="14" y="0"/>
                    <a:pt x="10" y="0"/>
                    <a:pt x="6" y="4"/>
                  </a:cubicBezTo>
                  <a:cubicBezTo>
                    <a:pt x="0" y="9"/>
                    <a:pt x="1" y="16"/>
                    <a:pt x="5" y="24"/>
                  </a:cubicBezTo>
                  <a:cubicBezTo>
                    <a:pt x="6" y="25"/>
                    <a:pt x="6" y="26"/>
                    <a:pt x="6" y="26"/>
                  </a:cubicBezTo>
                  <a:cubicBezTo>
                    <a:pt x="10" y="30"/>
                    <a:pt x="13" y="34"/>
                    <a:pt x="16" y="37"/>
                  </a:cubicBezTo>
                  <a:cubicBezTo>
                    <a:pt x="19" y="41"/>
                    <a:pt x="25" y="39"/>
                    <a:pt x="26" y="35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9" y="24"/>
                    <a:pt x="30" y="19"/>
                    <a:pt x="28" y="14"/>
                  </a:cubicBezTo>
                  <a:close/>
                </a:path>
              </a:pathLst>
            </a:custGeom>
            <a:solidFill>
              <a:srgbClr val="E8A7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4" name="Freeform 253">
              <a:extLst>
                <a:ext uri="{FF2B5EF4-FFF2-40B4-BE49-F238E27FC236}">
                  <a16:creationId xmlns:a16="http://schemas.microsoft.com/office/drawing/2014/main" id="{CFB88CE0-4BDF-4DB4-84F1-8C0EC67CE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6475" y="5778500"/>
              <a:ext cx="120650" cy="131763"/>
            </a:xfrm>
            <a:custGeom>
              <a:avLst/>
              <a:gdLst>
                <a:gd name="T0" fmla="*/ 0 w 44"/>
                <a:gd name="T1" fmla="*/ 31 h 48"/>
                <a:gd name="T2" fmla="*/ 33 w 44"/>
                <a:gd name="T3" fmla="*/ 0 h 48"/>
                <a:gd name="T4" fmla="*/ 38 w 44"/>
                <a:gd name="T5" fmla="*/ 3 h 48"/>
                <a:gd name="T6" fmla="*/ 25 w 44"/>
                <a:gd name="T7" fmla="*/ 19 h 48"/>
                <a:gd name="T8" fmla="*/ 35 w 44"/>
                <a:gd name="T9" fmla="*/ 12 h 48"/>
                <a:gd name="T10" fmla="*/ 39 w 44"/>
                <a:gd name="T11" fmla="*/ 14 h 48"/>
                <a:gd name="T12" fmla="*/ 31 w 44"/>
                <a:gd name="T13" fmla="*/ 22 h 48"/>
                <a:gd name="T14" fmla="*/ 38 w 44"/>
                <a:gd name="T15" fmla="*/ 18 h 48"/>
                <a:gd name="T16" fmla="*/ 43 w 44"/>
                <a:gd name="T17" fmla="*/ 21 h 48"/>
                <a:gd name="T18" fmla="*/ 35 w 44"/>
                <a:gd name="T19" fmla="*/ 29 h 48"/>
                <a:gd name="T20" fmla="*/ 42 w 44"/>
                <a:gd name="T21" fmla="*/ 25 h 48"/>
                <a:gd name="T22" fmla="*/ 43 w 44"/>
                <a:gd name="T23" fmla="*/ 31 h 48"/>
                <a:gd name="T24" fmla="*/ 29 w 44"/>
                <a:gd name="T25" fmla="*/ 44 h 48"/>
                <a:gd name="T26" fmla="*/ 19 w 44"/>
                <a:gd name="T2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48">
                  <a:moveTo>
                    <a:pt x="0" y="31"/>
                  </a:moveTo>
                  <a:cubicBezTo>
                    <a:pt x="10" y="18"/>
                    <a:pt x="21" y="7"/>
                    <a:pt x="33" y="0"/>
                  </a:cubicBezTo>
                  <a:cubicBezTo>
                    <a:pt x="36" y="0"/>
                    <a:pt x="37" y="1"/>
                    <a:pt x="38" y="3"/>
                  </a:cubicBezTo>
                  <a:cubicBezTo>
                    <a:pt x="36" y="8"/>
                    <a:pt x="31" y="13"/>
                    <a:pt x="25" y="19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7" y="11"/>
                    <a:pt x="39" y="13"/>
                    <a:pt x="39" y="14"/>
                  </a:cubicBezTo>
                  <a:cubicBezTo>
                    <a:pt x="39" y="16"/>
                    <a:pt x="33" y="20"/>
                    <a:pt x="31" y="22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42" y="18"/>
                    <a:pt x="43" y="19"/>
                    <a:pt x="43" y="21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4" y="26"/>
                    <a:pt x="44" y="28"/>
                    <a:pt x="43" y="31"/>
                  </a:cubicBezTo>
                  <a:cubicBezTo>
                    <a:pt x="38" y="34"/>
                    <a:pt x="33" y="38"/>
                    <a:pt x="29" y="44"/>
                  </a:cubicBezTo>
                  <a:cubicBezTo>
                    <a:pt x="19" y="48"/>
                    <a:pt x="19" y="48"/>
                    <a:pt x="19" y="48"/>
                  </a:cubicBezTo>
                </a:path>
              </a:pathLst>
            </a:custGeom>
            <a:solidFill>
              <a:srgbClr val="EEBCC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5" name="Freeform 254">
              <a:extLst>
                <a:ext uri="{FF2B5EF4-FFF2-40B4-BE49-F238E27FC236}">
                  <a16:creationId xmlns:a16="http://schemas.microsoft.com/office/drawing/2014/main" id="{0AB50ACA-433B-4C40-B5D6-CF94168E4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7250" y="5842000"/>
              <a:ext cx="223838" cy="258763"/>
            </a:xfrm>
            <a:custGeom>
              <a:avLst/>
              <a:gdLst>
                <a:gd name="T0" fmla="*/ 0 w 81"/>
                <a:gd name="T1" fmla="*/ 94 h 94"/>
                <a:gd name="T2" fmla="*/ 79 w 81"/>
                <a:gd name="T3" fmla="*/ 30 h 94"/>
                <a:gd name="T4" fmla="*/ 51 w 81"/>
                <a:gd name="T5" fmla="*/ 5 h 94"/>
                <a:gd name="T6" fmla="*/ 12 w 81"/>
                <a:gd name="T7" fmla="*/ 43 h 94"/>
                <a:gd name="T8" fmla="*/ 0 w 81"/>
                <a:gd name="T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4">
                  <a:moveTo>
                    <a:pt x="0" y="94"/>
                  </a:moveTo>
                  <a:cubicBezTo>
                    <a:pt x="42" y="83"/>
                    <a:pt x="73" y="64"/>
                    <a:pt x="79" y="30"/>
                  </a:cubicBezTo>
                  <a:cubicBezTo>
                    <a:pt x="81" y="9"/>
                    <a:pt x="72" y="0"/>
                    <a:pt x="51" y="5"/>
                  </a:cubicBezTo>
                  <a:cubicBezTo>
                    <a:pt x="40" y="20"/>
                    <a:pt x="27" y="32"/>
                    <a:pt x="12" y="43"/>
                  </a:cubicBezTo>
                  <a:lnTo>
                    <a:pt x="0" y="9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6" name="Freeform 255">
              <a:extLst>
                <a:ext uri="{FF2B5EF4-FFF2-40B4-BE49-F238E27FC236}">
                  <a16:creationId xmlns:a16="http://schemas.microsoft.com/office/drawing/2014/main" id="{A066ED46-3E20-405E-A197-1F82851CB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9600" y="5789613"/>
              <a:ext cx="79375" cy="452438"/>
            </a:xfrm>
            <a:custGeom>
              <a:avLst/>
              <a:gdLst>
                <a:gd name="T0" fmla="*/ 29 w 29"/>
                <a:gd name="T1" fmla="*/ 164 h 164"/>
                <a:gd name="T2" fmla="*/ 0 w 29"/>
                <a:gd name="T3" fmla="*/ 0 h 164"/>
                <a:gd name="T4" fmla="*/ 18 w 29"/>
                <a:gd name="T5" fmla="*/ 33 h 164"/>
                <a:gd name="T6" fmla="*/ 29 w 29"/>
                <a:gd name="T7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4">
                  <a:moveTo>
                    <a:pt x="29" y="164"/>
                  </a:moveTo>
                  <a:cubicBezTo>
                    <a:pt x="13" y="118"/>
                    <a:pt x="2" y="66"/>
                    <a:pt x="0" y="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67"/>
                    <a:pt x="25" y="126"/>
                    <a:pt x="29" y="164"/>
                  </a:cubicBez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7" name="Freeform 256">
              <a:extLst>
                <a:ext uri="{FF2B5EF4-FFF2-40B4-BE49-F238E27FC236}">
                  <a16:creationId xmlns:a16="http://schemas.microsoft.com/office/drawing/2014/main" id="{287DAAE5-2963-4F87-A5F6-5F0CDB452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9600" y="5600700"/>
              <a:ext cx="280988" cy="500063"/>
            </a:xfrm>
            <a:custGeom>
              <a:avLst/>
              <a:gdLst>
                <a:gd name="T0" fmla="*/ 0 w 102"/>
                <a:gd name="T1" fmla="*/ 0 h 181"/>
                <a:gd name="T2" fmla="*/ 102 w 102"/>
                <a:gd name="T3" fmla="*/ 130 h 181"/>
                <a:gd name="T4" fmla="*/ 90 w 102"/>
                <a:gd name="T5" fmla="*/ 181 h 181"/>
                <a:gd name="T6" fmla="*/ 0 w 102"/>
                <a:gd name="T7" fmla="*/ 68 h 181"/>
                <a:gd name="T8" fmla="*/ 0 w 102"/>
                <a:gd name="T9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81">
                  <a:moveTo>
                    <a:pt x="0" y="0"/>
                  </a:moveTo>
                  <a:cubicBezTo>
                    <a:pt x="24" y="21"/>
                    <a:pt x="42" y="75"/>
                    <a:pt x="102" y="130"/>
                  </a:cubicBezTo>
                  <a:cubicBezTo>
                    <a:pt x="90" y="181"/>
                    <a:pt x="90" y="181"/>
                    <a:pt x="90" y="181"/>
                  </a:cubicBezTo>
                  <a:cubicBezTo>
                    <a:pt x="49" y="141"/>
                    <a:pt x="8" y="102"/>
                    <a:pt x="0" y="6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8" name="Freeform 257">
              <a:extLst>
                <a:ext uri="{FF2B5EF4-FFF2-40B4-BE49-F238E27FC236}">
                  <a16:creationId xmlns:a16="http://schemas.microsoft.com/office/drawing/2014/main" id="{BAC03131-C0BA-49F1-B066-6805AF4B1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5425" y="5830888"/>
              <a:ext cx="220663" cy="396875"/>
            </a:xfrm>
            <a:custGeom>
              <a:avLst/>
              <a:gdLst>
                <a:gd name="T0" fmla="*/ 2 w 80"/>
                <a:gd name="T1" fmla="*/ 0 h 144"/>
                <a:gd name="T2" fmla="*/ 2 w 80"/>
                <a:gd name="T3" fmla="*/ 7 h 144"/>
                <a:gd name="T4" fmla="*/ 2 w 80"/>
                <a:gd name="T5" fmla="*/ 28 h 144"/>
                <a:gd name="T6" fmla="*/ 3 w 80"/>
                <a:gd name="T7" fmla="*/ 41 h 144"/>
                <a:gd name="T8" fmla="*/ 5 w 80"/>
                <a:gd name="T9" fmla="*/ 56 h 144"/>
                <a:gd name="T10" fmla="*/ 9 w 80"/>
                <a:gd name="T11" fmla="*/ 72 h 144"/>
                <a:gd name="T12" fmla="*/ 15 w 80"/>
                <a:gd name="T13" fmla="*/ 88 h 144"/>
                <a:gd name="T14" fmla="*/ 18 w 80"/>
                <a:gd name="T15" fmla="*/ 95 h 144"/>
                <a:gd name="T16" fmla="*/ 20 w 80"/>
                <a:gd name="T17" fmla="*/ 99 h 144"/>
                <a:gd name="T18" fmla="*/ 23 w 80"/>
                <a:gd name="T19" fmla="*/ 102 h 144"/>
                <a:gd name="T20" fmla="*/ 32 w 80"/>
                <a:gd name="T21" fmla="*/ 115 h 144"/>
                <a:gd name="T22" fmla="*/ 38 w 80"/>
                <a:gd name="T23" fmla="*/ 121 h 144"/>
                <a:gd name="T24" fmla="*/ 43 w 80"/>
                <a:gd name="T25" fmla="*/ 125 h 144"/>
                <a:gd name="T26" fmla="*/ 49 w 80"/>
                <a:gd name="T27" fmla="*/ 130 h 144"/>
                <a:gd name="T28" fmla="*/ 55 w 80"/>
                <a:gd name="T29" fmla="*/ 133 h 144"/>
                <a:gd name="T30" fmla="*/ 60 w 80"/>
                <a:gd name="T31" fmla="*/ 136 h 144"/>
                <a:gd name="T32" fmla="*/ 65 w 80"/>
                <a:gd name="T33" fmla="*/ 138 h 144"/>
                <a:gd name="T34" fmla="*/ 73 w 80"/>
                <a:gd name="T35" fmla="*/ 142 h 144"/>
                <a:gd name="T36" fmla="*/ 80 w 80"/>
                <a:gd name="T37" fmla="*/ 144 h 144"/>
                <a:gd name="T38" fmla="*/ 73 w 80"/>
                <a:gd name="T39" fmla="*/ 142 h 144"/>
                <a:gd name="T40" fmla="*/ 64 w 80"/>
                <a:gd name="T41" fmla="*/ 139 h 144"/>
                <a:gd name="T42" fmla="*/ 59 w 80"/>
                <a:gd name="T43" fmla="*/ 137 h 144"/>
                <a:gd name="T44" fmla="*/ 54 w 80"/>
                <a:gd name="T45" fmla="*/ 135 h 144"/>
                <a:gd name="T46" fmla="*/ 48 w 80"/>
                <a:gd name="T47" fmla="*/ 131 h 144"/>
                <a:gd name="T48" fmla="*/ 42 w 80"/>
                <a:gd name="T49" fmla="*/ 127 h 144"/>
                <a:gd name="T50" fmla="*/ 36 w 80"/>
                <a:gd name="T51" fmla="*/ 123 h 144"/>
                <a:gd name="T52" fmla="*/ 30 w 80"/>
                <a:gd name="T53" fmla="*/ 117 h 144"/>
                <a:gd name="T54" fmla="*/ 20 w 80"/>
                <a:gd name="T55" fmla="*/ 104 h 144"/>
                <a:gd name="T56" fmla="*/ 18 w 80"/>
                <a:gd name="T57" fmla="*/ 100 h 144"/>
                <a:gd name="T58" fmla="*/ 15 w 80"/>
                <a:gd name="T59" fmla="*/ 97 h 144"/>
                <a:gd name="T60" fmla="*/ 12 w 80"/>
                <a:gd name="T61" fmla="*/ 89 h 144"/>
                <a:gd name="T62" fmla="*/ 6 w 80"/>
                <a:gd name="T63" fmla="*/ 73 h 144"/>
                <a:gd name="T64" fmla="*/ 2 w 80"/>
                <a:gd name="T65" fmla="*/ 57 h 144"/>
                <a:gd name="T66" fmla="*/ 0 w 80"/>
                <a:gd name="T67" fmla="*/ 28 h 144"/>
                <a:gd name="T68" fmla="*/ 1 w 80"/>
                <a:gd name="T69" fmla="*/ 7 h 144"/>
                <a:gd name="T70" fmla="*/ 2 w 80"/>
                <a:gd name="T71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0" h="144">
                  <a:moveTo>
                    <a:pt x="2" y="0"/>
                  </a:moveTo>
                  <a:cubicBezTo>
                    <a:pt x="2" y="0"/>
                    <a:pt x="2" y="2"/>
                    <a:pt x="2" y="7"/>
                  </a:cubicBezTo>
                  <a:cubicBezTo>
                    <a:pt x="1" y="12"/>
                    <a:pt x="1" y="19"/>
                    <a:pt x="2" y="28"/>
                  </a:cubicBezTo>
                  <a:cubicBezTo>
                    <a:pt x="2" y="32"/>
                    <a:pt x="2" y="37"/>
                    <a:pt x="3" y="41"/>
                  </a:cubicBezTo>
                  <a:cubicBezTo>
                    <a:pt x="3" y="46"/>
                    <a:pt x="4" y="51"/>
                    <a:pt x="5" y="56"/>
                  </a:cubicBezTo>
                  <a:cubicBezTo>
                    <a:pt x="6" y="62"/>
                    <a:pt x="7" y="67"/>
                    <a:pt x="9" y="72"/>
                  </a:cubicBezTo>
                  <a:cubicBezTo>
                    <a:pt x="10" y="77"/>
                    <a:pt x="12" y="83"/>
                    <a:pt x="15" y="88"/>
                  </a:cubicBezTo>
                  <a:cubicBezTo>
                    <a:pt x="16" y="90"/>
                    <a:pt x="17" y="93"/>
                    <a:pt x="18" y="95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3" y="102"/>
                    <a:pt x="23" y="102"/>
                    <a:pt x="23" y="102"/>
                  </a:cubicBezTo>
                  <a:cubicBezTo>
                    <a:pt x="25" y="107"/>
                    <a:pt x="29" y="111"/>
                    <a:pt x="32" y="115"/>
                  </a:cubicBezTo>
                  <a:cubicBezTo>
                    <a:pt x="34" y="117"/>
                    <a:pt x="36" y="119"/>
                    <a:pt x="38" y="121"/>
                  </a:cubicBezTo>
                  <a:cubicBezTo>
                    <a:pt x="40" y="122"/>
                    <a:pt x="42" y="124"/>
                    <a:pt x="43" y="125"/>
                  </a:cubicBezTo>
                  <a:cubicBezTo>
                    <a:pt x="45" y="127"/>
                    <a:pt x="47" y="128"/>
                    <a:pt x="49" y="130"/>
                  </a:cubicBezTo>
                  <a:cubicBezTo>
                    <a:pt x="51" y="131"/>
                    <a:pt x="53" y="132"/>
                    <a:pt x="55" y="133"/>
                  </a:cubicBezTo>
                  <a:cubicBezTo>
                    <a:pt x="56" y="134"/>
                    <a:pt x="58" y="135"/>
                    <a:pt x="60" y="136"/>
                  </a:cubicBezTo>
                  <a:cubicBezTo>
                    <a:pt x="62" y="137"/>
                    <a:pt x="63" y="138"/>
                    <a:pt x="65" y="138"/>
                  </a:cubicBezTo>
                  <a:cubicBezTo>
                    <a:pt x="68" y="140"/>
                    <a:pt x="71" y="141"/>
                    <a:pt x="73" y="142"/>
                  </a:cubicBezTo>
                  <a:cubicBezTo>
                    <a:pt x="78" y="143"/>
                    <a:pt x="80" y="144"/>
                    <a:pt x="80" y="144"/>
                  </a:cubicBezTo>
                  <a:cubicBezTo>
                    <a:pt x="80" y="144"/>
                    <a:pt x="78" y="144"/>
                    <a:pt x="73" y="142"/>
                  </a:cubicBezTo>
                  <a:cubicBezTo>
                    <a:pt x="70" y="142"/>
                    <a:pt x="68" y="141"/>
                    <a:pt x="64" y="139"/>
                  </a:cubicBezTo>
                  <a:cubicBezTo>
                    <a:pt x="63" y="139"/>
                    <a:pt x="61" y="138"/>
                    <a:pt x="59" y="137"/>
                  </a:cubicBezTo>
                  <a:cubicBezTo>
                    <a:pt x="57" y="137"/>
                    <a:pt x="55" y="136"/>
                    <a:pt x="54" y="135"/>
                  </a:cubicBezTo>
                  <a:cubicBezTo>
                    <a:pt x="52" y="134"/>
                    <a:pt x="50" y="133"/>
                    <a:pt x="48" y="131"/>
                  </a:cubicBezTo>
                  <a:cubicBezTo>
                    <a:pt x="46" y="130"/>
                    <a:pt x="44" y="129"/>
                    <a:pt x="42" y="127"/>
                  </a:cubicBezTo>
                  <a:cubicBezTo>
                    <a:pt x="40" y="126"/>
                    <a:pt x="38" y="124"/>
                    <a:pt x="36" y="123"/>
                  </a:cubicBezTo>
                  <a:cubicBezTo>
                    <a:pt x="34" y="121"/>
                    <a:pt x="32" y="119"/>
                    <a:pt x="30" y="117"/>
                  </a:cubicBezTo>
                  <a:cubicBezTo>
                    <a:pt x="27" y="113"/>
                    <a:pt x="23" y="109"/>
                    <a:pt x="20" y="104"/>
                  </a:cubicBezTo>
                  <a:cubicBezTo>
                    <a:pt x="18" y="100"/>
                    <a:pt x="18" y="100"/>
                    <a:pt x="18" y="100"/>
                  </a:cubicBezTo>
                  <a:cubicBezTo>
                    <a:pt x="15" y="97"/>
                    <a:pt x="15" y="97"/>
                    <a:pt x="15" y="97"/>
                  </a:cubicBezTo>
                  <a:cubicBezTo>
                    <a:pt x="14" y="94"/>
                    <a:pt x="13" y="92"/>
                    <a:pt x="12" y="89"/>
                  </a:cubicBezTo>
                  <a:cubicBezTo>
                    <a:pt x="9" y="84"/>
                    <a:pt x="7" y="78"/>
                    <a:pt x="6" y="73"/>
                  </a:cubicBezTo>
                  <a:cubicBezTo>
                    <a:pt x="4" y="68"/>
                    <a:pt x="3" y="62"/>
                    <a:pt x="2" y="57"/>
                  </a:cubicBezTo>
                  <a:cubicBezTo>
                    <a:pt x="0" y="46"/>
                    <a:pt x="0" y="36"/>
                    <a:pt x="0" y="28"/>
                  </a:cubicBezTo>
                  <a:cubicBezTo>
                    <a:pt x="0" y="19"/>
                    <a:pt x="0" y="12"/>
                    <a:pt x="1" y="7"/>
                  </a:cubicBezTo>
                  <a:cubicBezTo>
                    <a:pt x="2" y="2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9" name="Freeform 258">
              <a:extLst>
                <a:ext uri="{FF2B5EF4-FFF2-40B4-BE49-F238E27FC236}">
                  <a16:creationId xmlns:a16="http://schemas.microsoft.com/office/drawing/2014/main" id="{4965F4F1-FD15-4236-B3B6-A86364E9D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1325" y="5438775"/>
              <a:ext cx="158750" cy="57150"/>
            </a:xfrm>
            <a:custGeom>
              <a:avLst/>
              <a:gdLst>
                <a:gd name="T0" fmla="*/ 58 w 58"/>
                <a:gd name="T1" fmla="*/ 0 h 21"/>
                <a:gd name="T2" fmla="*/ 56 w 58"/>
                <a:gd name="T3" fmla="*/ 6 h 21"/>
                <a:gd name="T4" fmla="*/ 0 w 58"/>
                <a:gd name="T5" fmla="*/ 14 h 21"/>
                <a:gd name="T6" fmla="*/ 58 w 58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21">
                  <a:moveTo>
                    <a:pt x="58" y="0"/>
                  </a:moveTo>
                  <a:cubicBezTo>
                    <a:pt x="58" y="2"/>
                    <a:pt x="57" y="4"/>
                    <a:pt x="56" y="6"/>
                  </a:cubicBezTo>
                  <a:cubicBezTo>
                    <a:pt x="45" y="20"/>
                    <a:pt x="20" y="21"/>
                    <a:pt x="0" y="14"/>
                  </a:cubicBezTo>
                  <a:cubicBezTo>
                    <a:pt x="41" y="15"/>
                    <a:pt x="58" y="1"/>
                    <a:pt x="58" y="0"/>
                  </a:cubicBezTo>
                  <a:close/>
                </a:path>
              </a:pathLst>
            </a:custGeom>
            <a:solidFill>
              <a:srgbClr val="E8A7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0" name="Freeform 259">
              <a:extLst>
                <a:ext uri="{FF2B5EF4-FFF2-40B4-BE49-F238E27FC236}">
                  <a16:creationId xmlns:a16="http://schemas.microsoft.com/office/drawing/2014/main" id="{E67041DF-AF35-45FB-9442-CCFE42712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2425" y="6488113"/>
              <a:ext cx="79375" cy="373063"/>
            </a:xfrm>
            <a:custGeom>
              <a:avLst/>
              <a:gdLst>
                <a:gd name="T0" fmla="*/ 21 w 29"/>
                <a:gd name="T1" fmla="*/ 5 h 135"/>
                <a:gd name="T2" fmla="*/ 24 w 29"/>
                <a:gd name="T3" fmla="*/ 135 h 135"/>
                <a:gd name="T4" fmla="*/ 0 w 29"/>
                <a:gd name="T5" fmla="*/ 0 h 135"/>
                <a:gd name="T6" fmla="*/ 29 w 29"/>
                <a:gd name="T7" fmla="*/ 0 h 135"/>
                <a:gd name="T8" fmla="*/ 22 w 29"/>
                <a:gd name="T9" fmla="*/ 3 h 135"/>
                <a:gd name="T10" fmla="*/ 21 w 29"/>
                <a:gd name="T11" fmla="*/ 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35">
                  <a:moveTo>
                    <a:pt x="21" y="5"/>
                  </a:moveTo>
                  <a:cubicBezTo>
                    <a:pt x="24" y="135"/>
                    <a:pt x="24" y="135"/>
                    <a:pt x="24" y="13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1"/>
                    <a:pt x="24" y="2"/>
                    <a:pt x="22" y="3"/>
                  </a:cubicBezTo>
                  <a:cubicBezTo>
                    <a:pt x="22" y="4"/>
                    <a:pt x="21" y="4"/>
                    <a:pt x="21" y="5"/>
                  </a:cubicBezTo>
                  <a:close/>
                </a:path>
              </a:pathLst>
            </a:custGeom>
            <a:solidFill>
              <a:srgbClr val="0E0C5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1" name="Freeform 260">
              <a:extLst>
                <a:ext uri="{FF2B5EF4-FFF2-40B4-BE49-F238E27FC236}">
                  <a16:creationId xmlns:a16="http://schemas.microsoft.com/office/drawing/2014/main" id="{9ED84C32-F2E2-45DB-888A-97F98C941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8650" y="6946900"/>
              <a:ext cx="96838" cy="609600"/>
            </a:xfrm>
            <a:custGeom>
              <a:avLst/>
              <a:gdLst>
                <a:gd name="T0" fmla="*/ 35 w 35"/>
                <a:gd name="T1" fmla="*/ 0 h 221"/>
                <a:gd name="T2" fmla="*/ 6 w 35"/>
                <a:gd name="T3" fmla="*/ 221 h 221"/>
                <a:gd name="T4" fmla="*/ 0 w 35"/>
                <a:gd name="T5" fmla="*/ 221 h 221"/>
                <a:gd name="T6" fmla="*/ 35 w 35"/>
                <a:gd name="T7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21">
                  <a:moveTo>
                    <a:pt x="35" y="0"/>
                  </a:moveTo>
                  <a:cubicBezTo>
                    <a:pt x="27" y="81"/>
                    <a:pt x="17" y="152"/>
                    <a:pt x="6" y="221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1" y="133"/>
                    <a:pt x="12" y="58"/>
                    <a:pt x="35" y="0"/>
                  </a:cubicBezTo>
                  <a:close/>
                </a:path>
              </a:pathLst>
            </a:custGeom>
            <a:solidFill>
              <a:srgbClr val="0E0C5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7A4D992F-E95F-40F9-9870-DE269C192D15}"/>
              </a:ext>
            </a:extLst>
          </p:cNvPr>
          <p:cNvGrpSpPr/>
          <p:nvPr/>
        </p:nvGrpSpPr>
        <p:grpSpPr>
          <a:xfrm>
            <a:off x="1053796" y="2782551"/>
            <a:ext cx="957737" cy="1118156"/>
            <a:chOff x="4521201" y="5816600"/>
            <a:chExt cx="1592263" cy="1858963"/>
          </a:xfrm>
        </p:grpSpPr>
        <p:sp>
          <p:nvSpPr>
            <p:cNvPr id="204" name="Freeform 36">
              <a:extLst>
                <a:ext uri="{FF2B5EF4-FFF2-40B4-BE49-F238E27FC236}">
                  <a16:creationId xmlns:a16="http://schemas.microsoft.com/office/drawing/2014/main" id="{977E25AD-3163-4D6A-8C10-E9B37607F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1201" y="6745288"/>
              <a:ext cx="1592263" cy="930275"/>
            </a:xfrm>
            <a:custGeom>
              <a:avLst/>
              <a:gdLst>
                <a:gd name="T0" fmla="*/ 575 w 577"/>
                <a:gd name="T1" fmla="*/ 171 h 337"/>
                <a:gd name="T2" fmla="*/ 563 w 577"/>
                <a:gd name="T3" fmla="*/ 184 h 337"/>
                <a:gd name="T4" fmla="*/ 314 w 577"/>
                <a:gd name="T5" fmla="*/ 327 h 337"/>
                <a:gd name="T6" fmla="*/ 265 w 577"/>
                <a:gd name="T7" fmla="*/ 329 h 337"/>
                <a:gd name="T8" fmla="*/ 55 w 577"/>
                <a:gd name="T9" fmla="*/ 208 h 337"/>
                <a:gd name="T10" fmla="*/ 55 w 577"/>
                <a:gd name="T11" fmla="*/ 208 h 337"/>
                <a:gd name="T12" fmla="*/ 9 w 577"/>
                <a:gd name="T13" fmla="*/ 182 h 337"/>
                <a:gd name="T14" fmla="*/ 1 w 577"/>
                <a:gd name="T15" fmla="*/ 171 h 337"/>
                <a:gd name="T16" fmla="*/ 1 w 577"/>
                <a:gd name="T17" fmla="*/ 171 h 337"/>
                <a:gd name="T18" fmla="*/ 13 w 577"/>
                <a:gd name="T19" fmla="*/ 153 h 337"/>
                <a:gd name="T20" fmla="*/ 262 w 577"/>
                <a:gd name="T21" fmla="*/ 9 h 337"/>
                <a:gd name="T22" fmla="*/ 311 w 577"/>
                <a:gd name="T23" fmla="*/ 7 h 337"/>
                <a:gd name="T24" fmla="*/ 567 w 577"/>
                <a:gd name="T25" fmla="*/ 155 h 337"/>
                <a:gd name="T26" fmla="*/ 575 w 577"/>
                <a:gd name="T27" fmla="*/ 171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7" h="337">
                  <a:moveTo>
                    <a:pt x="575" y="171"/>
                  </a:moveTo>
                  <a:cubicBezTo>
                    <a:pt x="574" y="175"/>
                    <a:pt x="570" y="180"/>
                    <a:pt x="563" y="184"/>
                  </a:cubicBezTo>
                  <a:cubicBezTo>
                    <a:pt x="314" y="327"/>
                    <a:pt x="314" y="327"/>
                    <a:pt x="314" y="327"/>
                  </a:cubicBezTo>
                  <a:cubicBezTo>
                    <a:pt x="300" y="336"/>
                    <a:pt x="278" y="337"/>
                    <a:pt x="265" y="329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9" y="182"/>
                    <a:pt x="9" y="182"/>
                    <a:pt x="9" y="182"/>
                  </a:cubicBezTo>
                  <a:cubicBezTo>
                    <a:pt x="4" y="179"/>
                    <a:pt x="2" y="175"/>
                    <a:pt x="1" y="171"/>
                  </a:cubicBezTo>
                  <a:cubicBezTo>
                    <a:pt x="1" y="171"/>
                    <a:pt x="1" y="171"/>
                    <a:pt x="1" y="171"/>
                  </a:cubicBezTo>
                  <a:cubicBezTo>
                    <a:pt x="0" y="165"/>
                    <a:pt x="4" y="158"/>
                    <a:pt x="13" y="153"/>
                  </a:cubicBezTo>
                  <a:cubicBezTo>
                    <a:pt x="262" y="9"/>
                    <a:pt x="262" y="9"/>
                    <a:pt x="262" y="9"/>
                  </a:cubicBezTo>
                  <a:cubicBezTo>
                    <a:pt x="276" y="1"/>
                    <a:pt x="298" y="0"/>
                    <a:pt x="311" y="7"/>
                  </a:cubicBezTo>
                  <a:cubicBezTo>
                    <a:pt x="567" y="155"/>
                    <a:pt x="567" y="155"/>
                    <a:pt x="567" y="155"/>
                  </a:cubicBezTo>
                  <a:cubicBezTo>
                    <a:pt x="574" y="159"/>
                    <a:pt x="577" y="165"/>
                    <a:pt x="575" y="171"/>
                  </a:cubicBezTo>
                  <a:close/>
                </a:path>
              </a:pathLst>
            </a:custGeom>
            <a:solidFill>
              <a:srgbClr val="0819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5" name="Freeform 37">
              <a:extLst>
                <a:ext uri="{FF2B5EF4-FFF2-40B4-BE49-F238E27FC236}">
                  <a16:creationId xmlns:a16="http://schemas.microsoft.com/office/drawing/2014/main" id="{28CFDBD5-FA62-456A-B115-5C2C1C5EF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476" y="6543675"/>
              <a:ext cx="1506538" cy="877888"/>
            </a:xfrm>
            <a:custGeom>
              <a:avLst/>
              <a:gdLst>
                <a:gd name="T0" fmla="*/ 545 w 546"/>
                <a:gd name="T1" fmla="*/ 161 h 318"/>
                <a:gd name="T2" fmla="*/ 534 w 546"/>
                <a:gd name="T3" fmla="*/ 173 h 318"/>
                <a:gd name="T4" fmla="*/ 298 w 546"/>
                <a:gd name="T5" fmla="*/ 310 h 318"/>
                <a:gd name="T6" fmla="*/ 252 w 546"/>
                <a:gd name="T7" fmla="*/ 311 h 318"/>
                <a:gd name="T8" fmla="*/ 52 w 546"/>
                <a:gd name="T9" fmla="*/ 196 h 318"/>
                <a:gd name="T10" fmla="*/ 52 w 546"/>
                <a:gd name="T11" fmla="*/ 196 h 318"/>
                <a:gd name="T12" fmla="*/ 9 w 546"/>
                <a:gd name="T13" fmla="*/ 171 h 318"/>
                <a:gd name="T14" fmla="*/ 1 w 546"/>
                <a:gd name="T15" fmla="*/ 161 h 318"/>
                <a:gd name="T16" fmla="*/ 1 w 546"/>
                <a:gd name="T17" fmla="*/ 161 h 318"/>
                <a:gd name="T18" fmla="*/ 12 w 546"/>
                <a:gd name="T19" fmla="*/ 145 h 318"/>
                <a:gd name="T20" fmla="*/ 248 w 546"/>
                <a:gd name="T21" fmla="*/ 8 h 318"/>
                <a:gd name="T22" fmla="*/ 295 w 546"/>
                <a:gd name="T23" fmla="*/ 7 h 318"/>
                <a:gd name="T24" fmla="*/ 537 w 546"/>
                <a:gd name="T25" fmla="*/ 147 h 318"/>
                <a:gd name="T26" fmla="*/ 545 w 546"/>
                <a:gd name="T27" fmla="*/ 16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8">
                  <a:moveTo>
                    <a:pt x="545" y="161"/>
                  </a:moveTo>
                  <a:cubicBezTo>
                    <a:pt x="544" y="166"/>
                    <a:pt x="540" y="170"/>
                    <a:pt x="534" y="173"/>
                  </a:cubicBezTo>
                  <a:cubicBezTo>
                    <a:pt x="298" y="310"/>
                    <a:pt x="298" y="310"/>
                    <a:pt x="298" y="310"/>
                  </a:cubicBezTo>
                  <a:cubicBezTo>
                    <a:pt x="284" y="317"/>
                    <a:pt x="263" y="318"/>
                    <a:pt x="252" y="311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4" y="169"/>
                    <a:pt x="2" y="165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56"/>
                    <a:pt x="4" y="149"/>
                    <a:pt x="12" y="145"/>
                  </a:cubicBezTo>
                  <a:cubicBezTo>
                    <a:pt x="248" y="8"/>
                    <a:pt x="248" y="8"/>
                    <a:pt x="248" y="8"/>
                  </a:cubicBezTo>
                  <a:cubicBezTo>
                    <a:pt x="262" y="1"/>
                    <a:pt x="283" y="0"/>
                    <a:pt x="295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4" y="150"/>
                    <a:pt x="546" y="156"/>
                    <a:pt x="545" y="161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6" name="Freeform 38">
              <a:extLst>
                <a:ext uri="{FF2B5EF4-FFF2-40B4-BE49-F238E27FC236}">
                  <a16:creationId xmlns:a16="http://schemas.microsoft.com/office/drawing/2014/main" id="{C4F3677F-1EB7-4D25-8169-E824F7766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5651" y="6988175"/>
              <a:ext cx="1500188" cy="639763"/>
            </a:xfrm>
            <a:custGeom>
              <a:avLst/>
              <a:gdLst>
                <a:gd name="T0" fmla="*/ 544 w 544"/>
                <a:gd name="T1" fmla="*/ 0 h 232"/>
                <a:gd name="T2" fmla="*/ 544 w 544"/>
                <a:gd name="T3" fmla="*/ 72 h 232"/>
                <a:gd name="T4" fmla="*/ 544 w 544"/>
                <a:gd name="T5" fmla="*/ 72 h 232"/>
                <a:gd name="T6" fmla="*/ 533 w 544"/>
                <a:gd name="T7" fmla="*/ 87 h 232"/>
                <a:gd name="T8" fmla="*/ 297 w 544"/>
                <a:gd name="T9" fmla="*/ 223 h 232"/>
                <a:gd name="T10" fmla="*/ 251 w 544"/>
                <a:gd name="T11" fmla="*/ 225 h 232"/>
                <a:gd name="T12" fmla="*/ 8 w 544"/>
                <a:gd name="T13" fmla="*/ 85 h 232"/>
                <a:gd name="T14" fmla="*/ 0 w 544"/>
                <a:gd name="T15" fmla="*/ 75 h 232"/>
                <a:gd name="T16" fmla="*/ 0 w 544"/>
                <a:gd name="T17" fmla="*/ 0 h 232"/>
                <a:gd name="T18" fmla="*/ 8 w 544"/>
                <a:gd name="T19" fmla="*/ 10 h 232"/>
                <a:gd name="T20" fmla="*/ 51 w 544"/>
                <a:gd name="T21" fmla="*/ 35 h 232"/>
                <a:gd name="T22" fmla="*/ 51 w 544"/>
                <a:gd name="T23" fmla="*/ 35 h 232"/>
                <a:gd name="T24" fmla="*/ 251 w 544"/>
                <a:gd name="T25" fmla="*/ 150 h 232"/>
                <a:gd name="T26" fmla="*/ 297 w 544"/>
                <a:gd name="T27" fmla="*/ 149 h 232"/>
                <a:gd name="T28" fmla="*/ 533 w 544"/>
                <a:gd name="T29" fmla="*/ 12 h 232"/>
                <a:gd name="T30" fmla="*/ 544 w 544"/>
                <a:gd name="T31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4" h="232">
                  <a:moveTo>
                    <a:pt x="544" y="0"/>
                  </a:moveTo>
                  <a:cubicBezTo>
                    <a:pt x="544" y="72"/>
                    <a:pt x="544" y="72"/>
                    <a:pt x="544" y="72"/>
                  </a:cubicBezTo>
                  <a:cubicBezTo>
                    <a:pt x="544" y="72"/>
                    <a:pt x="544" y="72"/>
                    <a:pt x="544" y="72"/>
                  </a:cubicBezTo>
                  <a:cubicBezTo>
                    <a:pt x="544" y="77"/>
                    <a:pt x="540" y="82"/>
                    <a:pt x="533" y="87"/>
                  </a:cubicBezTo>
                  <a:cubicBezTo>
                    <a:pt x="297" y="223"/>
                    <a:pt x="297" y="223"/>
                    <a:pt x="297" y="223"/>
                  </a:cubicBezTo>
                  <a:cubicBezTo>
                    <a:pt x="283" y="231"/>
                    <a:pt x="262" y="232"/>
                    <a:pt x="251" y="22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3" y="82"/>
                    <a:pt x="1" y="78"/>
                    <a:pt x="0" y="7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3" y="8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62" y="157"/>
                    <a:pt x="283" y="156"/>
                    <a:pt x="297" y="149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9"/>
                    <a:pt x="543" y="5"/>
                    <a:pt x="544" y="0"/>
                  </a:cubicBez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7" name="Freeform 39">
              <a:extLst>
                <a:ext uri="{FF2B5EF4-FFF2-40B4-BE49-F238E27FC236}">
                  <a16:creationId xmlns:a16="http://schemas.microsoft.com/office/drawing/2014/main" id="{0F4B0261-8F07-494D-833F-2FF711953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726" y="7150100"/>
              <a:ext cx="390525" cy="285750"/>
            </a:xfrm>
            <a:custGeom>
              <a:avLst/>
              <a:gdLst>
                <a:gd name="T0" fmla="*/ 131 w 141"/>
                <a:gd name="T1" fmla="*/ 30 h 103"/>
                <a:gd name="T2" fmla="*/ 11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1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1" y="100"/>
                    <a:pt x="11" y="100"/>
                    <a:pt x="11" y="100"/>
                  </a:cubicBezTo>
                  <a:cubicBezTo>
                    <a:pt x="5" y="103"/>
                    <a:pt x="0" y="100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5" y="76"/>
                    <a:pt x="11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7" y="0"/>
                    <a:pt x="141" y="4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7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8" name="Freeform 40">
              <a:extLst>
                <a:ext uri="{FF2B5EF4-FFF2-40B4-BE49-F238E27FC236}">
                  <a16:creationId xmlns:a16="http://schemas.microsoft.com/office/drawing/2014/main" id="{D7AFADC8-DE4E-4C9C-8EC6-928E4E49D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638" y="7170738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5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3"/>
                    <a:pt x="5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7" y="76"/>
                    <a:pt x="141" y="85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100"/>
                    <a:pt x="137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9" name="Freeform 41">
              <a:extLst>
                <a:ext uri="{FF2B5EF4-FFF2-40B4-BE49-F238E27FC236}">
                  <a16:creationId xmlns:a16="http://schemas.microsoft.com/office/drawing/2014/main" id="{3A27A4D3-2647-4165-8634-DBDAC09C9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476" y="7394575"/>
              <a:ext cx="65088" cy="95250"/>
            </a:xfrm>
            <a:custGeom>
              <a:avLst/>
              <a:gdLst>
                <a:gd name="T0" fmla="*/ 24 w 24"/>
                <a:gd name="T1" fmla="*/ 10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3 h 35"/>
                <a:gd name="T8" fmla="*/ 24 w 24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0"/>
                  </a:moveTo>
                  <a:cubicBezTo>
                    <a:pt x="24" y="18"/>
                    <a:pt x="18" y="27"/>
                    <a:pt x="12" y="31"/>
                  </a:cubicBezTo>
                  <a:cubicBezTo>
                    <a:pt x="5" y="35"/>
                    <a:pt x="0" y="32"/>
                    <a:pt x="0" y="24"/>
                  </a:cubicBezTo>
                  <a:cubicBezTo>
                    <a:pt x="0" y="17"/>
                    <a:pt x="5" y="7"/>
                    <a:pt x="12" y="3"/>
                  </a:cubicBezTo>
                  <a:cubicBezTo>
                    <a:pt x="18" y="0"/>
                    <a:pt x="24" y="3"/>
                    <a:pt x="24" y="1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0" name="Freeform 42">
              <a:extLst>
                <a:ext uri="{FF2B5EF4-FFF2-40B4-BE49-F238E27FC236}">
                  <a16:creationId xmlns:a16="http://schemas.microsoft.com/office/drawing/2014/main" id="{46F3553A-486E-4635-BE65-60CB837EF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476" y="6300788"/>
              <a:ext cx="1506538" cy="881063"/>
            </a:xfrm>
            <a:custGeom>
              <a:avLst/>
              <a:gdLst>
                <a:gd name="T0" fmla="*/ 545 w 546"/>
                <a:gd name="T1" fmla="*/ 162 h 319"/>
                <a:gd name="T2" fmla="*/ 534 w 546"/>
                <a:gd name="T3" fmla="*/ 174 h 319"/>
                <a:gd name="T4" fmla="*/ 298 w 546"/>
                <a:gd name="T5" fmla="*/ 310 h 319"/>
                <a:gd name="T6" fmla="*/ 252 w 546"/>
                <a:gd name="T7" fmla="*/ 312 h 319"/>
                <a:gd name="T8" fmla="*/ 52 w 546"/>
                <a:gd name="T9" fmla="*/ 197 h 319"/>
                <a:gd name="T10" fmla="*/ 52 w 546"/>
                <a:gd name="T11" fmla="*/ 197 h 319"/>
                <a:gd name="T12" fmla="*/ 9 w 546"/>
                <a:gd name="T13" fmla="*/ 172 h 319"/>
                <a:gd name="T14" fmla="*/ 1 w 546"/>
                <a:gd name="T15" fmla="*/ 162 h 319"/>
                <a:gd name="T16" fmla="*/ 1 w 546"/>
                <a:gd name="T17" fmla="*/ 162 h 319"/>
                <a:gd name="T18" fmla="*/ 12 w 546"/>
                <a:gd name="T19" fmla="*/ 145 h 319"/>
                <a:gd name="T20" fmla="*/ 248 w 546"/>
                <a:gd name="T21" fmla="*/ 9 h 319"/>
                <a:gd name="T22" fmla="*/ 295 w 546"/>
                <a:gd name="T23" fmla="*/ 7 h 319"/>
                <a:gd name="T24" fmla="*/ 537 w 546"/>
                <a:gd name="T25" fmla="*/ 147 h 319"/>
                <a:gd name="T26" fmla="*/ 545 w 546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9">
                  <a:moveTo>
                    <a:pt x="545" y="162"/>
                  </a:moveTo>
                  <a:cubicBezTo>
                    <a:pt x="544" y="166"/>
                    <a:pt x="540" y="170"/>
                    <a:pt x="534" y="174"/>
                  </a:cubicBezTo>
                  <a:cubicBezTo>
                    <a:pt x="298" y="310"/>
                    <a:pt x="298" y="310"/>
                    <a:pt x="298" y="310"/>
                  </a:cubicBezTo>
                  <a:cubicBezTo>
                    <a:pt x="284" y="318"/>
                    <a:pt x="263" y="319"/>
                    <a:pt x="252" y="312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4" y="169"/>
                    <a:pt x="2" y="166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2" y="1"/>
                    <a:pt x="283" y="0"/>
                    <a:pt x="295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4" y="151"/>
                    <a:pt x="546" y="156"/>
                    <a:pt x="545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1" name="Freeform 43">
              <a:extLst>
                <a:ext uri="{FF2B5EF4-FFF2-40B4-BE49-F238E27FC236}">
                  <a16:creationId xmlns:a16="http://schemas.microsoft.com/office/drawing/2014/main" id="{46570DEF-7233-4C20-9915-F5904E9A5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5651" y="6746875"/>
              <a:ext cx="1500188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3 w 544"/>
                <a:gd name="T7" fmla="*/ 86 h 231"/>
                <a:gd name="T8" fmla="*/ 297 w 544"/>
                <a:gd name="T9" fmla="*/ 222 h 231"/>
                <a:gd name="T10" fmla="*/ 251 w 544"/>
                <a:gd name="T11" fmla="*/ 224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1 w 544"/>
                <a:gd name="T21" fmla="*/ 35 h 231"/>
                <a:gd name="T22" fmla="*/ 51 w 544"/>
                <a:gd name="T23" fmla="*/ 35 h 231"/>
                <a:gd name="T24" fmla="*/ 251 w 544"/>
                <a:gd name="T25" fmla="*/ 150 h 231"/>
                <a:gd name="T26" fmla="*/ 297 w 544"/>
                <a:gd name="T27" fmla="*/ 148 h 231"/>
                <a:gd name="T28" fmla="*/ 533 w 544"/>
                <a:gd name="T29" fmla="*/ 12 h 231"/>
                <a:gd name="T30" fmla="*/ 544 w 544"/>
                <a:gd name="T31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6"/>
                    <a:pt x="540" y="82"/>
                    <a:pt x="533" y="86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83" y="230"/>
                    <a:pt x="262" y="231"/>
                    <a:pt x="251" y="22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3" y="82"/>
                    <a:pt x="1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3" y="7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62" y="157"/>
                    <a:pt x="283" y="156"/>
                    <a:pt x="297" y="148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8"/>
                    <a:pt x="543" y="4"/>
                    <a:pt x="544" y="0"/>
                  </a:cubicBez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2" name="Freeform 44">
              <a:extLst>
                <a:ext uri="{FF2B5EF4-FFF2-40B4-BE49-F238E27FC236}">
                  <a16:creationId xmlns:a16="http://schemas.microsoft.com/office/drawing/2014/main" id="{36FDCCC7-DD16-4677-BE41-0643AFA87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726" y="6910388"/>
              <a:ext cx="390525" cy="284163"/>
            </a:xfrm>
            <a:custGeom>
              <a:avLst/>
              <a:gdLst>
                <a:gd name="T0" fmla="*/ 131 w 141"/>
                <a:gd name="T1" fmla="*/ 30 h 103"/>
                <a:gd name="T2" fmla="*/ 11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1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1" y="100"/>
                    <a:pt x="11" y="100"/>
                    <a:pt x="11" y="100"/>
                  </a:cubicBezTo>
                  <a:cubicBezTo>
                    <a:pt x="5" y="103"/>
                    <a:pt x="0" y="99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5" y="76"/>
                    <a:pt x="11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7" y="0"/>
                    <a:pt x="141" y="3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7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3" name="Freeform 45">
              <a:extLst>
                <a:ext uri="{FF2B5EF4-FFF2-40B4-BE49-F238E27FC236}">
                  <a16:creationId xmlns:a16="http://schemas.microsoft.com/office/drawing/2014/main" id="{95B38F77-ECE8-4941-B6AD-559616094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638" y="6929438"/>
              <a:ext cx="388938" cy="284163"/>
            </a:xfrm>
            <a:custGeom>
              <a:avLst/>
              <a:gdLst>
                <a:gd name="T0" fmla="*/ 131 w 141"/>
                <a:gd name="T1" fmla="*/ 99 h 103"/>
                <a:gd name="T2" fmla="*/ 10 w 141"/>
                <a:gd name="T3" fmla="*/ 29 h 103"/>
                <a:gd name="T4" fmla="*/ 0 w 141"/>
                <a:gd name="T5" fmla="*/ 10 h 103"/>
                <a:gd name="T6" fmla="*/ 0 w 141"/>
                <a:gd name="T7" fmla="*/ 10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9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99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5" y="26"/>
                    <a:pt x="0" y="18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3"/>
                    <a:pt x="5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7" y="76"/>
                    <a:pt x="141" y="84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99"/>
                    <a:pt x="137" y="103"/>
                    <a:pt x="131" y="99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4" name="Freeform 46">
              <a:extLst>
                <a:ext uri="{FF2B5EF4-FFF2-40B4-BE49-F238E27FC236}">
                  <a16:creationId xmlns:a16="http://schemas.microsoft.com/office/drawing/2014/main" id="{A9DBAD59-42A1-4F09-A190-240986487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476" y="7150100"/>
              <a:ext cx="65088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2 h 35"/>
                <a:gd name="T4" fmla="*/ 0 w 24"/>
                <a:gd name="T5" fmla="*/ 25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9"/>
                    <a:pt x="18" y="28"/>
                    <a:pt x="12" y="32"/>
                  </a:cubicBezTo>
                  <a:cubicBezTo>
                    <a:pt x="5" y="35"/>
                    <a:pt x="0" y="32"/>
                    <a:pt x="0" y="25"/>
                  </a:cubicBezTo>
                  <a:cubicBezTo>
                    <a:pt x="0" y="17"/>
                    <a:pt x="5" y="8"/>
                    <a:pt x="12" y="4"/>
                  </a:cubicBezTo>
                  <a:cubicBezTo>
                    <a:pt x="18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5" name="Freeform 47">
              <a:extLst>
                <a:ext uri="{FF2B5EF4-FFF2-40B4-BE49-F238E27FC236}">
                  <a16:creationId xmlns:a16="http://schemas.microsoft.com/office/drawing/2014/main" id="{7671BC69-9E9D-4A7B-8CF0-54FC2971A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476" y="6059488"/>
              <a:ext cx="1506538" cy="877888"/>
            </a:xfrm>
            <a:custGeom>
              <a:avLst/>
              <a:gdLst>
                <a:gd name="T0" fmla="*/ 545 w 546"/>
                <a:gd name="T1" fmla="*/ 161 h 318"/>
                <a:gd name="T2" fmla="*/ 534 w 546"/>
                <a:gd name="T3" fmla="*/ 173 h 318"/>
                <a:gd name="T4" fmla="*/ 298 w 546"/>
                <a:gd name="T5" fmla="*/ 310 h 318"/>
                <a:gd name="T6" fmla="*/ 252 w 546"/>
                <a:gd name="T7" fmla="*/ 312 h 318"/>
                <a:gd name="T8" fmla="*/ 52 w 546"/>
                <a:gd name="T9" fmla="*/ 196 h 318"/>
                <a:gd name="T10" fmla="*/ 52 w 546"/>
                <a:gd name="T11" fmla="*/ 196 h 318"/>
                <a:gd name="T12" fmla="*/ 9 w 546"/>
                <a:gd name="T13" fmla="*/ 172 h 318"/>
                <a:gd name="T14" fmla="*/ 1 w 546"/>
                <a:gd name="T15" fmla="*/ 162 h 318"/>
                <a:gd name="T16" fmla="*/ 1 w 546"/>
                <a:gd name="T17" fmla="*/ 162 h 318"/>
                <a:gd name="T18" fmla="*/ 12 w 546"/>
                <a:gd name="T19" fmla="*/ 145 h 318"/>
                <a:gd name="T20" fmla="*/ 248 w 546"/>
                <a:gd name="T21" fmla="*/ 9 h 318"/>
                <a:gd name="T22" fmla="*/ 295 w 546"/>
                <a:gd name="T23" fmla="*/ 7 h 318"/>
                <a:gd name="T24" fmla="*/ 537 w 546"/>
                <a:gd name="T25" fmla="*/ 147 h 318"/>
                <a:gd name="T26" fmla="*/ 545 w 546"/>
                <a:gd name="T27" fmla="*/ 16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8">
                  <a:moveTo>
                    <a:pt x="545" y="161"/>
                  </a:moveTo>
                  <a:cubicBezTo>
                    <a:pt x="544" y="166"/>
                    <a:pt x="540" y="170"/>
                    <a:pt x="534" y="173"/>
                  </a:cubicBezTo>
                  <a:cubicBezTo>
                    <a:pt x="298" y="310"/>
                    <a:pt x="298" y="310"/>
                    <a:pt x="298" y="310"/>
                  </a:cubicBezTo>
                  <a:cubicBezTo>
                    <a:pt x="284" y="318"/>
                    <a:pt x="263" y="318"/>
                    <a:pt x="252" y="312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52" y="196"/>
                    <a:pt x="52" y="196"/>
                    <a:pt x="52" y="196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4" y="169"/>
                    <a:pt x="2" y="165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2" y="1"/>
                    <a:pt x="283" y="0"/>
                    <a:pt x="295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4" y="151"/>
                    <a:pt x="546" y="156"/>
                    <a:pt x="545" y="161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6" name="Freeform 48">
              <a:extLst>
                <a:ext uri="{FF2B5EF4-FFF2-40B4-BE49-F238E27FC236}">
                  <a16:creationId xmlns:a16="http://schemas.microsoft.com/office/drawing/2014/main" id="{8F32B7A4-D0C2-4933-826C-CE0BC645C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5651" y="6503988"/>
              <a:ext cx="1500188" cy="641350"/>
            </a:xfrm>
            <a:custGeom>
              <a:avLst/>
              <a:gdLst>
                <a:gd name="T0" fmla="*/ 544 w 544"/>
                <a:gd name="T1" fmla="*/ 1 h 232"/>
                <a:gd name="T2" fmla="*/ 544 w 544"/>
                <a:gd name="T3" fmla="*/ 72 h 232"/>
                <a:gd name="T4" fmla="*/ 544 w 544"/>
                <a:gd name="T5" fmla="*/ 72 h 232"/>
                <a:gd name="T6" fmla="*/ 533 w 544"/>
                <a:gd name="T7" fmla="*/ 87 h 232"/>
                <a:gd name="T8" fmla="*/ 297 w 544"/>
                <a:gd name="T9" fmla="*/ 223 h 232"/>
                <a:gd name="T10" fmla="*/ 251 w 544"/>
                <a:gd name="T11" fmla="*/ 225 h 232"/>
                <a:gd name="T12" fmla="*/ 8 w 544"/>
                <a:gd name="T13" fmla="*/ 85 h 232"/>
                <a:gd name="T14" fmla="*/ 0 w 544"/>
                <a:gd name="T15" fmla="*/ 75 h 232"/>
                <a:gd name="T16" fmla="*/ 0 w 544"/>
                <a:gd name="T17" fmla="*/ 1 h 232"/>
                <a:gd name="T18" fmla="*/ 8 w 544"/>
                <a:gd name="T19" fmla="*/ 11 h 232"/>
                <a:gd name="T20" fmla="*/ 51 w 544"/>
                <a:gd name="T21" fmla="*/ 35 h 232"/>
                <a:gd name="T22" fmla="*/ 51 w 544"/>
                <a:gd name="T23" fmla="*/ 35 h 232"/>
                <a:gd name="T24" fmla="*/ 251 w 544"/>
                <a:gd name="T25" fmla="*/ 151 h 232"/>
                <a:gd name="T26" fmla="*/ 297 w 544"/>
                <a:gd name="T27" fmla="*/ 149 h 232"/>
                <a:gd name="T28" fmla="*/ 533 w 544"/>
                <a:gd name="T29" fmla="*/ 12 h 232"/>
                <a:gd name="T30" fmla="*/ 544 w 544"/>
                <a:gd name="T31" fmla="*/ 0 h 232"/>
                <a:gd name="T32" fmla="*/ 544 w 544"/>
                <a:gd name="T33" fmla="*/ 1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4" h="232">
                  <a:moveTo>
                    <a:pt x="544" y="1"/>
                  </a:moveTo>
                  <a:cubicBezTo>
                    <a:pt x="544" y="72"/>
                    <a:pt x="544" y="72"/>
                    <a:pt x="544" y="72"/>
                  </a:cubicBezTo>
                  <a:cubicBezTo>
                    <a:pt x="544" y="72"/>
                    <a:pt x="544" y="72"/>
                    <a:pt x="544" y="72"/>
                  </a:cubicBezTo>
                  <a:cubicBezTo>
                    <a:pt x="544" y="77"/>
                    <a:pt x="540" y="83"/>
                    <a:pt x="533" y="87"/>
                  </a:cubicBezTo>
                  <a:cubicBezTo>
                    <a:pt x="297" y="223"/>
                    <a:pt x="297" y="223"/>
                    <a:pt x="297" y="223"/>
                  </a:cubicBezTo>
                  <a:cubicBezTo>
                    <a:pt x="283" y="231"/>
                    <a:pt x="262" y="232"/>
                    <a:pt x="251" y="22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3" y="82"/>
                    <a:pt x="1" y="79"/>
                    <a:pt x="0" y="7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4"/>
                    <a:pt x="3" y="8"/>
                    <a:pt x="8" y="11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1"/>
                    <a:pt x="251" y="151"/>
                    <a:pt x="251" y="151"/>
                  </a:cubicBezTo>
                  <a:cubicBezTo>
                    <a:pt x="262" y="157"/>
                    <a:pt x="283" y="157"/>
                    <a:pt x="297" y="149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9"/>
                    <a:pt x="543" y="5"/>
                    <a:pt x="544" y="0"/>
                  </a:cubicBezTo>
                  <a:lnTo>
                    <a:pt x="544" y="1"/>
                  </a:ln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7" name="Freeform 49">
              <a:extLst>
                <a:ext uri="{FF2B5EF4-FFF2-40B4-BE49-F238E27FC236}">
                  <a16:creationId xmlns:a16="http://schemas.microsoft.com/office/drawing/2014/main" id="{33F0312C-22FE-48E2-A52C-E9FA805A6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726" y="6667500"/>
              <a:ext cx="390525" cy="284163"/>
            </a:xfrm>
            <a:custGeom>
              <a:avLst/>
              <a:gdLst>
                <a:gd name="T0" fmla="*/ 131 w 141"/>
                <a:gd name="T1" fmla="*/ 30 h 103"/>
                <a:gd name="T2" fmla="*/ 11 w 141"/>
                <a:gd name="T3" fmla="*/ 100 h 103"/>
                <a:gd name="T4" fmla="*/ 0 w 141"/>
                <a:gd name="T5" fmla="*/ 93 h 103"/>
                <a:gd name="T6" fmla="*/ 0 w 141"/>
                <a:gd name="T7" fmla="*/ 93 h 103"/>
                <a:gd name="T8" fmla="*/ 11 w 141"/>
                <a:gd name="T9" fmla="*/ 73 h 103"/>
                <a:gd name="T10" fmla="*/ 131 w 141"/>
                <a:gd name="T11" fmla="*/ 4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1" y="100"/>
                    <a:pt x="11" y="100"/>
                    <a:pt x="11" y="100"/>
                  </a:cubicBezTo>
                  <a:cubicBezTo>
                    <a:pt x="5" y="103"/>
                    <a:pt x="0" y="100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85"/>
                    <a:pt x="5" y="77"/>
                    <a:pt x="11" y="73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37" y="0"/>
                    <a:pt x="141" y="4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9"/>
                    <a:pt x="137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8" name="Freeform 50">
              <a:extLst>
                <a:ext uri="{FF2B5EF4-FFF2-40B4-BE49-F238E27FC236}">
                  <a16:creationId xmlns:a16="http://schemas.microsoft.com/office/drawing/2014/main" id="{4CFD1DA6-52C6-49FB-808B-E8E63F661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638" y="6686550"/>
              <a:ext cx="388938" cy="284163"/>
            </a:xfrm>
            <a:custGeom>
              <a:avLst/>
              <a:gdLst>
                <a:gd name="T0" fmla="*/ 131 w 141"/>
                <a:gd name="T1" fmla="*/ 100 h 103"/>
                <a:gd name="T2" fmla="*/ 10 w 141"/>
                <a:gd name="T3" fmla="*/ 30 h 103"/>
                <a:gd name="T4" fmla="*/ 0 w 141"/>
                <a:gd name="T5" fmla="*/ 11 h 103"/>
                <a:gd name="T6" fmla="*/ 0 w 141"/>
                <a:gd name="T7" fmla="*/ 11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10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100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5" y="27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4"/>
                    <a:pt x="5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7" y="76"/>
                    <a:pt x="141" y="85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100"/>
                    <a:pt x="137" y="103"/>
                    <a:pt x="131" y="10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9" name="Freeform 51">
              <a:extLst>
                <a:ext uri="{FF2B5EF4-FFF2-40B4-BE49-F238E27FC236}">
                  <a16:creationId xmlns:a16="http://schemas.microsoft.com/office/drawing/2014/main" id="{5EC2E7AA-0730-43D9-853B-A3FB3FA5B9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476" y="6910388"/>
              <a:ext cx="65088" cy="96838"/>
            </a:xfrm>
            <a:custGeom>
              <a:avLst/>
              <a:gdLst>
                <a:gd name="T0" fmla="*/ 24 w 24"/>
                <a:gd name="T1" fmla="*/ 11 h 35"/>
                <a:gd name="T2" fmla="*/ 12 w 24"/>
                <a:gd name="T3" fmla="*/ 31 h 35"/>
                <a:gd name="T4" fmla="*/ 0 w 24"/>
                <a:gd name="T5" fmla="*/ 24 h 35"/>
                <a:gd name="T6" fmla="*/ 12 w 24"/>
                <a:gd name="T7" fmla="*/ 4 h 35"/>
                <a:gd name="T8" fmla="*/ 24 w 24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5">
                  <a:moveTo>
                    <a:pt x="24" y="11"/>
                  </a:moveTo>
                  <a:cubicBezTo>
                    <a:pt x="24" y="18"/>
                    <a:pt x="18" y="27"/>
                    <a:pt x="12" y="31"/>
                  </a:cubicBezTo>
                  <a:cubicBezTo>
                    <a:pt x="5" y="35"/>
                    <a:pt x="0" y="32"/>
                    <a:pt x="0" y="24"/>
                  </a:cubicBezTo>
                  <a:cubicBezTo>
                    <a:pt x="0" y="17"/>
                    <a:pt x="5" y="7"/>
                    <a:pt x="12" y="4"/>
                  </a:cubicBezTo>
                  <a:cubicBezTo>
                    <a:pt x="18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0" name="Freeform 52">
              <a:extLst>
                <a:ext uri="{FF2B5EF4-FFF2-40B4-BE49-F238E27FC236}">
                  <a16:creationId xmlns:a16="http://schemas.microsoft.com/office/drawing/2014/main" id="{505A7AA7-A5F0-460D-8CDA-856322F10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476" y="5816600"/>
              <a:ext cx="1506538" cy="881063"/>
            </a:xfrm>
            <a:custGeom>
              <a:avLst/>
              <a:gdLst>
                <a:gd name="T0" fmla="*/ 545 w 546"/>
                <a:gd name="T1" fmla="*/ 162 h 319"/>
                <a:gd name="T2" fmla="*/ 534 w 546"/>
                <a:gd name="T3" fmla="*/ 174 h 319"/>
                <a:gd name="T4" fmla="*/ 298 w 546"/>
                <a:gd name="T5" fmla="*/ 310 h 319"/>
                <a:gd name="T6" fmla="*/ 252 w 546"/>
                <a:gd name="T7" fmla="*/ 312 h 319"/>
                <a:gd name="T8" fmla="*/ 52 w 546"/>
                <a:gd name="T9" fmla="*/ 197 h 319"/>
                <a:gd name="T10" fmla="*/ 52 w 546"/>
                <a:gd name="T11" fmla="*/ 197 h 319"/>
                <a:gd name="T12" fmla="*/ 9 w 546"/>
                <a:gd name="T13" fmla="*/ 172 h 319"/>
                <a:gd name="T14" fmla="*/ 1 w 546"/>
                <a:gd name="T15" fmla="*/ 162 h 319"/>
                <a:gd name="T16" fmla="*/ 1 w 546"/>
                <a:gd name="T17" fmla="*/ 162 h 319"/>
                <a:gd name="T18" fmla="*/ 12 w 546"/>
                <a:gd name="T19" fmla="*/ 145 h 319"/>
                <a:gd name="T20" fmla="*/ 248 w 546"/>
                <a:gd name="T21" fmla="*/ 9 h 319"/>
                <a:gd name="T22" fmla="*/ 295 w 546"/>
                <a:gd name="T23" fmla="*/ 7 h 319"/>
                <a:gd name="T24" fmla="*/ 537 w 546"/>
                <a:gd name="T25" fmla="*/ 147 h 319"/>
                <a:gd name="T26" fmla="*/ 545 w 546"/>
                <a:gd name="T27" fmla="*/ 162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6" h="319">
                  <a:moveTo>
                    <a:pt x="545" y="162"/>
                  </a:moveTo>
                  <a:cubicBezTo>
                    <a:pt x="544" y="166"/>
                    <a:pt x="540" y="171"/>
                    <a:pt x="534" y="174"/>
                  </a:cubicBezTo>
                  <a:cubicBezTo>
                    <a:pt x="298" y="310"/>
                    <a:pt x="298" y="310"/>
                    <a:pt x="298" y="310"/>
                  </a:cubicBezTo>
                  <a:cubicBezTo>
                    <a:pt x="284" y="318"/>
                    <a:pt x="263" y="319"/>
                    <a:pt x="252" y="312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52" y="197"/>
                    <a:pt x="52" y="197"/>
                    <a:pt x="52" y="197"/>
                  </a:cubicBezTo>
                  <a:cubicBezTo>
                    <a:pt x="9" y="172"/>
                    <a:pt x="9" y="172"/>
                    <a:pt x="9" y="172"/>
                  </a:cubicBezTo>
                  <a:cubicBezTo>
                    <a:pt x="4" y="169"/>
                    <a:pt x="2" y="166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0" y="156"/>
                    <a:pt x="4" y="150"/>
                    <a:pt x="12" y="145"/>
                  </a:cubicBezTo>
                  <a:cubicBezTo>
                    <a:pt x="248" y="9"/>
                    <a:pt x="248" y="9"/>
                    <a:pt x="248" y="9"/>
                  </a:cubicBezTo>
                  <a:cubicBezTo>
                    <a:pt x="262" y="1"/>
                    <a:pt x="283" y="0"/>
                    <a:pt x="295" y="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44" y="151"/>
                    <a:pt x="546" y="157"/>
                    <a:pt x="545" y="162"/>
                  </a:cubicBezTo>
                  <a:close/>
                </a:path>
              </a:pathLst>
            </a:custGeom>
            <a:solidFill>
              <a:srgbClr val="2A427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1" name="Freeform 53">
              <a:extLst>
                <a:ext uri="{FF2B5EF4-FFF2-40B4-BE49-F238E27FC236}">
                  <a16:creationId xmlns:a16="http://schemas.microsoft.com/office/drawing/2014/main" id="{E38BB1B8-5086-423A-B46C-B81CBA8DE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5651" y="6264275"/>
              <a:ext cx="1500188" cy="638175"/>
            </a:xfrm>
            <a:custGeom>
              <a:avLst/>
              <a:gdLst>
                <a:gd name="T0" fmla="*/ 544 w 544"/>
                <a:gd name="T1" fmla="*/ 0 h 231"/>
                <a:gd name="T2" fmla="*/ 544 w 544"/>
                <a:gd name="T3" fmla="*/ 71 h 231"/>
                <a:gd name="T4" fmla="*/ 544 w 544"/>
                <a:gd name="T5" fmla="*/ 71 h 231"/>
                <a:gd name="T6" fmla="*/ 533 w 544"/>
                <a:gd name="T7" fmla="*/ 86 h 231"/>
                <a:gd name="T8" fmla="*/ 297 w 544"/>
                <a:gd name="T9" fmla="*/ 223 h 231"/>
                <a:gd name="T10" fmla="*/ 251 w 544"/>
                <a:gd name="T11" fmla="*/ 225 h 231"/>
                <a:gd name="T12" fmla="*/ 8 w 544"/>
                <a:gd name="T13" fmla="*/ 84 h 231"/>
                <a:gd name="T14" fmla="*/ 0 w 544"/>
                <a:gd name="T15" fmla="*/ 74 h 231"/>
                <a:gd name="T16" fmla="*/ 0 w 544"/>
                <a:gd name="T17" fmla="*/ 0 h 231"/>
                <a:gd name="T18" fmla="*/ 8 w 544"/>
                <a:gd name="T19" fmla="*/ 10 h 231"/>
                <a:gd name="T20" fmla="*/ 51 w 544"/>
                <a:gd name="T21" fmla="*/ 35 h 231"/>
                <a:gd name="T22" fmla="*/ 51 w 544"/>
                <a:gd name="T23" fmla="*/ 35 h 231"/>
                <a:gd name="T24" fmla="*/ 251 w 544"/>
                <a:gd name="T25" fmla="*/ 150 h 231"/>
                <a:gd name="T26" fmla="*/ 297 w 544"/>
                <a:gd name="T27" fmla="*/ 148 h 231"/>
                <a:gd name="T28" fmla="*/ 533 w 544"/>
                <a:gd name="T29" fmla="*/ 12 h 231"/>
                <a:gd name="T30" fmla="*/ 544 w 544"/>
                <a:gd name="T31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4" h="231">
                  <a:moveTo>
                    <a:pt x="544" y="0"/>
                  </a:moveTo>
                  <a:cubicBezTo>
                    <a:pt x="544" y="71"/>
                    <a:pt x="544" y="71"/>
                    <a:pt x="544" y="71"/>
                  </a:cubicBezTo>
                  <a:cubicBezTo>
                    <a:pt x="544" y="71"/>
                    <a:pt x="544" y="71"/>
                    <a:pt x="544" y="71"/>
                  </a:cubicBezTo>
                  <a:cubicBezTo>
                    <a:pt x="544" y="77"/>
                    <a:pt x="540" y="82"/>
                    <a:pt x="533" y="86"/>
                  </a:cubicBezTo>
                  <a:cubicBezTo>
                    <a:pt x="297" y="223"/>
                    <a:pt x="297" y="223"/>
                    <a:pt x="297" y="223"/>
                  </a:cubicBezTo>
                  <a:cubicBezTo>
                    <a:pt x="283" y="231"/>
                    <a:pt x="262" y="231"/>
                    <a:pt x="251" y="225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3" y="82"/>
                    <a:pt x="1" y="78"/>
                    <a:pt x="0" y="7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3" y="7"/>
                    <a:pt x="8" y="1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62" y="157"/>
                    <a:pt x="283" y="156"/>
                    <a:pt x="297" y="148"/>
                  </a:cubicBezTo>
                  <a:cubicBezTo>
                    <a:pt x="533" y="12"/>
                    <a:pt x="533" y="12"/>
                    <a:pt x="533" y="12"/>
                  </a:cubicBezTo>
                  <a:cubicBezTo>
                    <a:pt x="539" y="9"/>
                    <a:pt x="543" y="4"/>
                    <a:pt x="544" y="0"/>
                  </a:cubicBezTo>
                  <a:close/>
                </a:path>
              </a:pathLst>
            </a:custGeom>
            <a:solidFill>
              <a:srgbClr val="1023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2" name="Freeform 54">
              <a:extLst>
                <a:ext uri="{FF2B5EF4-FFF2-40B4-BE49-F238E27FC236}">
                  <a16:creationId xmlns:a16="http://schemas.microsoft.com/office/drawing/2014/main" id="{149FF699-6AEE-4997-A51C-EF9D31FDD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726" y="6427788"/>
              <a:ext cx="390525" cy="284163"/>
            </a:xfrm>
            <a:custGeom>
              <a:avLst/>
              <a:gdLst>
                <a:gd name="T0" fmla="*/ 131 w 141"/>
                <a:gd name="T1" fmla="*/ 30 h 103"/>
                <a:gd name="T2" fmla="*/ 11 w 141"/>
                <a:gd name="T3" fmla="*/ 100 h 103"/>
                <a:gd name="T4" fmla="*/ 0 w 141"/>
                <a:gd name="T5" fmla="*/ 92 h 103"/>
                <a:gd name="T6" fmla="*/ 0 w 141"/>
                <a:gd name="T7" fmla="*/ 92 h 103"/>
                <a:gd name="T8" fmla="*/ 11 w 141"/>
                <a:gd name="T9" fmla="*/ 73 h 103"/>
                <a:gd name="T10" fmla="*/ 131 w 141"/>
                <a:gd name="T11" fmla="*/ 3 h 103"/>
                <a:gd name="T12" fmla="*/ 141 w 141"/>
                <a:gd name="T13" fmla="*/ 11 h 103"/>
                <a:gd name="T14" fmla="*/ 141 w 141"/>
                <a:gd name="T15" fmla="*/ 11 h 103"/>
                <a:gd name="T16" fmla="*/ 131 w 14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30"/>
                  </a:moveTo>
                  <a:cubicBezTo>
                    <a:pt x="11" y="100"/>
                    <a:pt x="11" y="100"/>
                    <a:pt x="11" y="100"/>
                  </a:cubicBezTo>
                  <a:cubicBezTo>
                    <a:pt x="5" y="103"/>
                    <a:pt x="0" y="100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5" y="76"/>
                    <a:pt x="11" y="73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7" y="0"/>
                    <a:pt x="141" y="3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8"/>
                    <a:pt x="137" y="27"/>
                    <a:pt x="131" y="3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3" name="Freeform 55">
              <a:extLst>
                <a:ext uri="{FF2B5EF4-FFF2-40B4-BE49-F238E27FC236}">
                  <a16:creationId xmlns:a16="http://schemas.microsoft.com/office/drawing/2014/main" id="{FC53DA8D-D5C9-4797-871C-C781BC721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638" y="6446838"/>
              <a:ext cx="388938" cy="284163"/>
            </a:xfrm>
            <a:custGeom>
              <a:avLst/>
              <a:gdLst>
                <a:gd name="T0" fmla="*/ 131 w 141"/>
                <a:gd name="T1" fmla="*/ 99 h 103"/>
                <a:gd name="T2" fmla="*/ 10 w 141"/>
                <a:gd name="T3" fmla="*/ 30 h 103"/>
                <a:gd name="T4" fmla="*/ 0 w 141"/>
                <a:gd name="T5" fmla="*/ 10 h 103"/>
                <a:gd name="T6" fmla="*/ 0 w 141"/>
                <a:gd name="T7" fmla="*/ 10 h 103"/>
                <a:gd name="T8" fmla="*/ 10 w 141"/>
                <a:gd name="T9" fmla="*/ 3 h 103"/>
                <a:gd name="T10" fmla="*/ 131 w 141"/>
                <a:gd name="T11" fmla="*/ 73 h 103"/>
                <a:gd name="T12" fmla="*/ 141 w 141"/>
                <a:gd name="T13" fmla="*/ 92 h 103"/>
                <a:gd name="T14" fmla="*/ 141 w 141"/>
                <a:gd name="T15" fmla="*/ 92 h 103"/>
                <a:gd name="T16" fmla="*/ 131 w 141"/>
                <a:gd name="T17" fmla="*/ 9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03">
                  <a:moveTo>
                    <a:pt x="131" y="99"/>
                  </a:moveTo>
                  <a:cubicBezTo>
                    <a:pt x="10" y="30"/>
                    <a:pt x="10" y="30"/>
                    <a:pt x="10" y="30"/>
                  </a:cubicBezTo>
                  <a:cubicBezTo>
                    <a:pt x="5" y="26"/>
                    <a:pt x="0" y="18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3"/>
                    <a:pt x="5" y="0"/>
                    <a:pt x="10" y="3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37" y="76"/>
                    <a:pt x="141" y="85"/>
                    <a:pt x="141" y="92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41" y="99"/>
                    <a:pt x="137" y="103"/>
                    <a:pt x="131" y="99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4" name="Freeform 56">
              <a:extLst>
                <a:ext uri="{FF2B5EF4-FFF2-40B4-BE49-F238E27FC236}">
                  <a16:creationId xmlns:a16="http://schemas.microsoft.com/office/drawing/2014/main" id="{140D0032-3B41-4F53-BD5B-5533A8F9E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476" y="6667500"/>
              <a:ext cx="65088" cy="100013"/>
            </a:xfrm>
            <a:custGeom>
              <a:avLst/>
              <a:gdLst>
                <a:gd name="T0" fmla="*/ 24 w 24"/>
                <a:gd name="T1" fmla="*/ 11 h 36"/>
                <a:gd name="T2" fmla="*/ 12 w 24"/>
                <a:gd name="T3" fmla="*/ 32 h 36"/>
                <a:gd name="T4" fmla="*/ 0 w 24"/>
                <a:gd name="T5" fmla="*/ 25 h 36"/>
                <a:gd name="T6" fmla="*/ 12 w 24"/>
                <a:gd name="T7" fmla="*/ 4 h 36"/>
                <a:gd name="T8" fmla="*/ 24 w 24"/>
                <a:gd name="T9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6">
                  <a:moveTo>
                    <a:pt x="24" y="11"/>
                  </a:moveTo>
                  <a:cubicBezTo>
                    <a:pt x="24" y="19"/>
                    <a:pt x="18" y="28"/>
                    <a:pt x="12" y="32"/>
                  </a:cubicBezTo>
                  <a:cubicBezTo>
                    <a:pt x="5" y="36"/>
                    <a:pt x="0" y="32"/>
                    <a:pt x="0" y="25"/>
                  </a:cubicBezTo>
                  <a:cubicBezTo>
                    <a:pt x="0" y="17"/>
                    <a:pt x="5" y="8"/>
                    <a:pt x="12" y="4"/>
                  </a:cubicBezTo>
                  <a:cubicBezTo>
                    <a:pt x="18" y="0"/>
                    <a:pt x="24" y="3"/>
                    <a:pt x="24" y="1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79" name="Group 378">
            <a:extLst>
              <a:ext uri="{FF2B5EF4-FFF2-40B4-BE49-F238E27FC236}">
                <a16:creationId xmlns:a16="http://schemas.microsoft.com/office/drawing/2014/main" id="{7C3CEBD0-E62D-42DF-96B8-F0BB5DBAF261}"/>
              </a:ext>
            </a:extLst>
          </p:cNvPr>
          <p:cNvGrpSpPr/>
          <p:nvPr/>
        </p:nvGrpSpPr>
        <p:grpSpPr>
          <a:xfrm>
            <a:off x="1409009" y="2787325"/>
            <a:ext cx="247312" cy="347574"/>
            <a:chOff x="5111750" y="5824538"/>
            <a:chExt cx="411163" cy="577850"/>
          </a:xfrm>
        </p:grpSpPr>
        <p:sp>
          <p:nvSpPr>
            <p:cNvPr id="101" name="Freeform 300">
              <a:extLst>
                <a:ext uri="{FF2B5EF4-FFF2-40B4-BE49-F238E27FC236}">
                  <a16:creationId xmlns:a16="http://schemas.microsoft.com/office/drawing/2014/main" id="{01C08BB1-297A-4B12-8284-F2880B2C7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8425" y="5824538"/>
              <a:ext cx="344488" cy="563563"/>
            </a:xfrm>
            <a:custGeom>
              <a:avLst/>
              <a:gdLst>
                <a:gd name="T0" fmla="*/ 100 w 125"/>
                <a:gd name="T1" fmla="*/ 197 h 204"/>
                <a:gd name="T2" fmla="*/ 24 w 125"/>
                <a:gd name="T3" fmla="*/ 152 h 204"/>
                <a:gd name="T4" fmla="*/ 0 w 125"/>
                <a:gd name="T5" fmla="*/ 106 h 204"/>
                <a:gd name="T6" fmla="*/ 0 w 125"/>
                <a:gd name="T7" fmla="*/ 26 h 204"/>
                <a:gd name="T8" fmla="*/ 24 w 125"/>
                <a:gd name="T9" fmla="*/ 8 h 204"/>
                <a:gd name="T10" fmla="*/ 100 w 125"/>
                <a:gd name="T11" fmla="*/ 52 h 204"/>
                <a:gd name="T12" fmla="*/ 125 w 125"/>
                <a:gd name="T13" fmla="*/ 99 h 204"/>
                <a:gd name="T14" fmla="*/ 125 w 125"/>
                <a:gd name="T15" fmla="*/ 178 h 204"/>
                <a:gd name="T16" fmla="*/ 100 w 125"/>
                <a:gd name="T17" fmla="*/ 197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204">
                  <a:moveTo>
                    <a:pt x="100" y="197"/>
                  </a:moveTo>
                  <a:cubicBezTo>
                    <a:pt x="24" y="152"/>
                    <a:pt x="24" y="152"/>
                    <a:pt x="24" y="152"/>
                  </a:cubicBezTo>
                  <a:cubicBezTo>
                    <a:pt x="11" y="145"/>
                    <a:pt x="0" y="124"/>
                    <a:pt x="0" y="10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9"/>
                    <a:pt x="11" y="0"/>
                    <a:pt x="24" y="8"/>
                  </a:cubicBezTo>
                  <a:cubicBezTo>
                    <a:pt x="100" y="52"/>
                    <a:pt x="100" y="52"/>
                    <a:pt x="100" y="52"/>
                  </a:cubicBezTo>
                  <a:cubicBezTo>
                    <a:pt x="114" y="60"/>
                    <a:pt x="125" y="81"/>
                    <a:pt x="125" y="99"/>
                  </a:cubicBezTo>
                  <a:cubicBezTo>
                    <a:pt x="125" y="178"/>
                    <a:pt x="125" y="178"/>
                    <a:pt x="125" y="178"/>
                  </a:cubicBezTo>
                  <a:cubicBezTo>
                    <a:pt x="125" y="196"/>
                    <a:pt x="114" y="204"/>
                    <a:pt x="100" y="197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2" name="Freeform 301">
              <a:extLst>
                <a:ext uri="{FF2B5EF4-FFF2-40B4-BE49-F238E27FC236}">
                  <a16:creationId xmlns:a16="http://schemas.microsoft.com/office/drawing/2014/main" id="{7C01BBCD-5D07-41D7-BDDC-8262B1AEB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1750" y="5838825"/>
              <a:ext cx="344488" cy="563563"/>
            </a:xfrm>
            <a:custGeom>
              <a:avLst/>
              <a:gdLst>
                <a:gd name="T0" fmla="*/ 100 w 125"/>
                <a:gd name="T1" fmla="*/ 197 h 204"/>
                <a:gd name="T2" fmla="*/ 24 w 125"/>
                <a:gd name="T3" fmla="*/ 152 h 204"/>
                <a:gd name="T4" fmla="*/ 0 w 125"/>
                <a:gd name="T5" fmla="*/ 106 h 204"/>
                <a:gd name="T6" fmla="*/ 0 w 125"/>
                <a:gd name="T7" fmla="*/ 26 h 204"/>
                <a:gd name="T8" fmla="*/ 24 w 125"/>
                <a:gd name="T9" fmla="*/ 8 h 204"/>
                <a:gd name="T10" fmla="*/ 100 w 125"/>
                <a:gd name="T11" fmla="*/ 52 h 204"/>
                <a:gd name="T12" fmla="*/ 125 w 125"/>
                <a:gd name="T13" fmla="*/ 99 h 204"/>
                <a:gd name="T14" fmla="*/ 125 w 125"/>
                <a:gd name="T15" fmla="*/ 178 h 204"/>
                <a:gd name="T16" fmla="*/ 100 w 125"/>
                <a:gd name="T17" fmla="*/ 197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204">
                  <a:moveTo>
                    <a:pt x="100" y="197"/>
                  </a:moveTo>
                  <a:cubicBezTo>
                    <a:pt x="24" y="152"/>
                    <a:pt x="24" y="152"/>
                    <a:pt x="24" y="152"/>
                  </a:cubicBezTo>
                  <a:cubicBezTo>
                    <a:pt x="10" y="145"/>
                    <a:pt x="0" y="124"/>
                    <a:pt x="0" y="10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8"/>
                    <a:pt x="10" y="0"/>
                    <a:pt x="24" y="8"/>
                  </a:cubicBezTo>
                  <a:cubicBezTo>
                    <a:pt x="100" y="52"/>
                    <a:pt x="100" y="52"/>
                    <a:pt x="100" y="52"/>
                  </a:cubicBezTo>
                  <a:cubicBezTo>
                    <a:pt x="114" y="60"/>
                    <a:pt x="125" y="81"/>
                    <a:pt x="125" y="99"/>
                  </a:cubicBezTo>
                  <a:cubicBezTo>
                    <a:pt x="125" y="178"/>
                    <a:pt x="125" y="178"/>
                    <a:pt x="125" y="178"/>
                  </a:cubicBezTo>
                  <a:cubicBezTo>
                    <a:pt x="125" y="196"/>
                    <a:pt x="114" y="204"/>
                    <a:pt x="100" y="197"/>
                  </a:cubicBez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3" name="Freeform 302">
              <a:extLst>
                <a:ext uri="{FF2B5EF4-FFF2-40B4-BE49-F238E27FC236}">
                  <a16:creationId xmlns:a16="http://schemas.microsoft.com/office/drawing/2014/main" id="{166EE23A-86DB-4183-8A8F-F52714D147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8425" y="5927725"/>
              <a:ext cx="23813" cy="33338"/>
            </a:xfrm>
            <a:custGeom>
              <a:avLst/>
              <a:gdLst>
                <a:gd name="T0" fmla="*/ 5 w 9"/>
                <a:gd name="T1" fmla="*/ 11 h 12"/>
                <a:gd name="T2" fmla="*/ 0 w 9"/>
                <a:gd name="T3" fmla="*/ 3 h 12"/>
                <a:gd name="T4" fmla="*/ 5 w 9"/>
                <a:gd name="T5" fmla="*/ 1 h 12"/>
                <a:gd name="T6" fmla="*/ 9 w 9"/>
                <a:gd name="T7" fmla="*/ 8 h 12"/>
                <a:gd name="T8" fmla="*/ 5 w 9"/>
                <a:gd name="T9" fmla="*/ 11 h 12"/>
                <a:gd name="T10" fmla="*/ 5 w 9"/>
                <a:gd name="T11" fmla="*/ 4 h 12"/>
                <a:gd name="T12" fmla="*/ 3 w 9"/>
                <a:gd name="T13" fmla="*/ 5 h 12"/>
                <a:gd name="T14" fmla="*/ 5 w 9"/>
                <a:gd name="T15" fmla="*/ 8 h 12"/>
                <a:gd name="T16" fmla="*/ 7 w 9"/>
                <a:gd name="T17" fmla="*/ 7 h 12"/>
                <a:gd name="T18" fmla="*/ 5 w 9"/>
                <a:gd name="T19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2">
                  <a:moveTo>
                    <a:pt x="5" y="11"/>
                  </a:moveTo>
                  <a:cubicBezTo>
                    <a:pt x="2" y="9"/>
                    <a:pt x="0" y="6"/>
                    <a:pt x="0" y="3"/>
                  </a:cubicBezTo>
                  <a:cubicBezTo>
                    <a:pt x="0" y="1"/>
                    <a:pt x="2" y="0"/>
                    <a:pt x="5" y="1"/>
                  </a:cubicBezTo>
                  <a:cubicBezTo>
                    <a:pt x="7" y="2"/>
                    <a:pt x="9" y="6"/>
                    <a:pt x="9" y="8"/>
                  </a:cubicBezTo>
                  <a:cubicBezTo>
                    <a:pt x="9" y="11"/>
                    <a:pt x="7" y="12"/>
                    <a:pt x="5" y="11"/>
                  </a:cubicBezTo>
                  <a:close/>
                  <a:moveTo>
                    <a:pt x="5" y="4"/>
                  </a:moveTo>
                  <a:cubicBezTo>
                    <a:pt x="4" y="3"/>
                    <a:pt x="3" y="4"/>
                    <a:pt x="3" y="5"/>
                  </a:cubicBezTo>
                  <a:cubicBezTo>
                    <a:pt x="3" y="6"/>
                    <a:pt x="4" y="7"/>
                    <a:pt x="5" y="8"/>
                  </a:cubicBezTo>
                  <a:cubicBezTo>
                    <a:pt x="6" y="9"/>
                    <a:pt x="7" y="8"/>
                    <a:pt x="7" y="7"/>
                  </a:cubicBezTo>
                  <a:cubicBezTo>
                    <a:pt x="7" y="6"/>
                    <a:pt x="6" y="4"/>
                    <a:pt x="5" y="4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4" name="Freeform 303">
              <a:extLst>
                <a:ext uri="{FF2B5EF4-FFF2-40B4-BE49-F238E27FC236}">
                  <a16:creationId xmlns:a16="http://schemas.microsoft.com/office/drawing/2014/main" id="{408EF8C9-EF98-4863-B2B8-DC69E1628D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51463" y="6032500"/>
              <a:ext cx="33338" cy="46038"/>
            </a:xfrm>
            <a:custGeom>
              <a:avLst/>
              <a:gdLst>
                <a:gd name="T0" fmla="*/ 6 w 12"/>
                <a:gd name="T1" fmla="*/ 15 h 17"/>
                <a:gd name="T2" fmla="*/ 0 w 12"/>
                <a:gd name="T3" fmla="*/ 5 h 17"/>
                <a:gd name="T4" fmla="*/ 6 w 12"/>
                <a:gd name="T5" fmla="*/ 1 h 17"/>
                <a:gd name="T6" fmla="*/ 12 w 12"/>
                <a:gd name="T7" fmla="*/ 12 h 17"/>
                <a:gd name="T8" fmla="*/ 6 w 12"/>
                <a:gd name="T9" fmla="*/ 15 h 17"/>
                <a:gd name="T10" fmla="*/ 6 w 12"/>
                <a:gd name="T11" fmla="*/ 4 h 17"/>
                <a:gd name="T12" fmla="*/ 2 w 12"/>
                <a:gd name="T13" fmla="*/ 6 h 17"/>
                <a:gd name="T14" fmla="*/ 6 w 12"/>
                <a:gd name="T15" fmla="*/ 13 h 17"/>
                <a:gd name="T16" fmla="*/ 10 w 12"/>
                <a:gd name="T17" fmla="*/ 11 h 17"/>
                <a:gd name="T18" fmla="*/ 6 w 12"/>
                <a:gd name="T1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7">
                  <a:moveTo>
                    <a:pt x="6" y="15"/>
                  </a:moveTo>
                  <a:cubicBezTo>
                    <a:pt x="3" y="14"/>
                    <a:pt x="0" y="9"/>
                    <a:pt x="0" y="5"/>
                  </a:cubicBezTo>
                  <a:cubicBezTo>
                    <a:pt x="0" y="1"/>
                    <a:pt x="3" y="0"/>
                    <a:pt x="6" y="1"/>
                  </a:cubicBezTo>
                  <a:cubicBezTo>
                    <a:pt x="9" y="3"/>
                    <a:pt x="12" y="8"/>
                    <a:pt x="12" y="12"/>
                  </a:cubicBezTo>
                  <a:cubicBezTo>
                    <a:pt x="12" y="16"/>
                    <a:pt x="9" y="17"/>
                    <a:pt x="6" y="15"/>
                  </a:cubicBezTo>
                  <a:close/>
                  <a:moveTo>
                    <a:pt x="6" y="4"/>
                  </a:moveTo>
                  <a:cubicBezTo>
                    <a:pt x="4" y="3"/>
                    <a:pt x="2" y="4"/>
                    <a:pt x="2" y="6"/>
                  </a:cubicBezTo>
                  <a:cubicBezTo>
                    <a:pt x="2" y="9"/>
                    <a:pt x="4" y="11"/>
                    <a:pt x="6" y="13"/>
                  </a:cubicBezTo>
                  <a:cubicBezTo>
                    <a:pt x="8" y="14"/>
                    <a:pt x="10" y="13"/>
                    <a:pt x="10" y="11"/>
                  </a:cubicBezTo>
                  <a:cubicBezTo>
                    <a:pt x="10" y="8"/>
                    <a:pt x="8" y="5"/>
                    <a:pt x="6" y="4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5" name="Freeform 304">
              <a:extLst>
                <a:ext uri="{FF2B5EF4-FFF2-40B4-BE49-F238E27FC236}">
                  <a16:creationId xmlns:a16="http://schemas.microsoft.com/office/drawing/2014/main" id="{0B0CD1C3-34D6-43CD-A202-BBF691780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6850" y="5969000"/>
              <a:ext cx="22225" cy="15875"/>
            </a:xfrm>
            <a:custGeom>
              <a:avLst/>
              <a:gdLst>
                <a:gd name="T0" fmla="*/ 2 w 8"/>
                <a:gd name="T1" fmla="*/ 6 h 6"/>
                <a:gd name="T2" fmla="*/ 1 w 8"/>
                <a:gd name="T3" fmla="*/ 5 h 6"/>
                <a:gd name="T4" fmla="*/ 1 w 8"/>
                <a:gd name="T5" fmla="*/ 3 h 6"/>
                <a:gd name="T6" fmla="*/ 5 w 8"/>
                <a:gd name="T7" fmla="*/ 0 h 6"/>
                <a:gd name="T8" fmla="*/ 7 w 8"/>
                <a:gd name="T9" fmla="*/ 1 h 6"/>
                <a:gd name="T10" fmla="*/ 7 w 8"/>
                <a:gd name="T11" fmla="*/ 3 h 6"/>
                <a:gd name="T12" fmla="*/ 3 w 8"/>
                <a:gd name="T13" fmla="*/ 6 h 6"/>
                <a:gd name="T14" fmla="*/ 2 w 8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2" y="6"/>
                  </a:moveTo>
                  <a:cubicBezTo>
                    <a:pt x="1" y="6"/>
                    <a:pt x="1" y="5"/>
                    <a:pt x="1" y="5"/>
                  </a:cubicBezTo>
                  <a:cubicBezTo>
                    <a:pt x="0" y="4"/>
                    <a:pt x="0" y="3"/>
                    <a:pt x="1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0"/>
                    <a:pt x="7" y="1"/>
                  </a:cubicBezTo>
                  <a:cubicBezTo>
                    <a:pt x="8" y="2"/>
                    <a:pt x="8" y="3"/>
                    <a:pt x="7" y="3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6" name="Freeform 305">
              <a:extLst>
                <a:ext uri="{FF2B5EF4-FFF2-40B4-BE49-F238E27FC236}">
                  <a16:creationId xmlns:a16="http://schemas.microsoft.com/office/drawing/2014/main" id="{417E5AA0-FEA2-46A7-9FFD-6B9F6B3E5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6850" y="5961063"/>
              <a:ext cx="22225" cy="31750"/>
            </a:xfrm>
            <a:custGeom>
              <a:avLst/>
              <a:gdLst>
                <a:gd name="T0" fmla="*/ 6 w 8"/>
                <a:gd name="T1" fmla="*/ 11 h 12"/>
                <a:gd name="T2" fmla="*/ 5 w 8"/>
                <a:gd name="T3" fmla="*/ 11 h 12"/>
                <a:gd name="T4" fmla="*/ 1 w 8"/>
                <a:gd name="T5" fmla="*/ 3 h 12"/>
                <a:gd name="T6" fmla="*/ 1 w 8"/>
                <a:gd name="T7" fmla="*/ 1 h 12"/>
                <a:gd name="T8" fmla="*/ 3 w 8"/>
                <a:gd name="T9" fmla="*/ 2 h 12"/>
                <a:gd name="T10" fmla="*/ 7 w 8"/>
                <a:gd name="T11" fmla="*/ 10 h 12"/>
                <a:gd name="T12" fmla="*/ 7 w 8"/>
                <a:gd name="T13" fmla="*/ 12 h 12"/>
                <a:gd name="T14" fmla="*/ 6 w 8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2">
                  <a:moveTo>
                    <a:pt x="6" y="11"/>
                  </a:moveTo>
                  <a:cubicBezTo>
                    <a:pt x="6" y="11"/>
                    <a:pt x="6" y="11"/>
                    <a:pt x="5" y="1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1"/>
                    <a:pt x="3" y="2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10"/>
                    <a:pt x="8" y="11"/>
                    <a:pt x="7" y="12"/>
                  </a:cubicBezTo>
                  <a:cubicBezTo>
                    <a:pt x="7" y="12"/>
                    <a:pt x="7" y="12"/>
                    <a:pt x="6" y="11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7" name="Freeform 306">
              <a:extLst>
                <a:ext uri="{FF2B5EF4-FFF2-40B4-BE49-F238E27FC236}">
                  <a16:creationId xmlns:a16="http://schemas.microsoft.com/office/drawing/2014/main" id="{C9CB1EE8-0985-48D3-9157-3405AF5BF2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56200" y="5976938"/>
              <a:ext cx="254000" cy="334963"/>
            </a:xfrm>
            <a:custGeom>
              <a:avLst/>
              <a:gdLst>
                <a:gd name="T0" fmla="*/ 81 w 92"/>
                <a:gd name="T1" fmla="*/ 118 h 121"/>
                <a:gd name="T2" fmla="*/ 44 w 92"/>
                <a:gd name="T3" fmla="*/ 96 h 121"/>
                <a:gd name="T4" fmla="*/ 43 w 92"/>
                <a:gd name="T5" fmla="*/ 94 h 121"/>
                <a:gd name="T6" fmla="*/ 44 w 92"/>
                <a:gd name="T7" fmla="*/ 94 h 121"/>
                <a:gd name="T8" fmla="*/ 81 w 92"/>
                <a:gd name="T9" fmla="*/ 115 h 121"/>
                <a:gd name="T10" fmla="*/ 90 w 92"/>
                <a:gd name="T11" fmla="*/ 111 h 121"/>
                <a:gd name="T12" fmla="*/ 90 w 92"/>
                <a:gd name="T13" fmla="*/ 110 h 121"/>
                <a:gd name="T14" fmla="*/ 91 w 92"/>
                <a:gd name="T15" fmla="*/ 109 h 121"/>
                <a:gd name="T16" fmla="*/ 92 w 92"/>
                <a:gd name="T17" fmla="*/ 112 h 121"/>
                <a:gd name="T18" fmla="*/ 92 w 92"/>
                <a:gd name="T19" fmla="*/ 112 h 121"/>
                <a:gd name="T20" fmla="*/ 81 w 92"/>
                <a:gd name="T21" fmla="*/ 118 h 121"/>
                <a:gd name="T22" fmla="*/ 40 w 92"/>
                <a:gd name="T23" fmla="*/ 94 h 121"/>
                <a:gd name="T24" fmla="*/ 11 w 92"/>
                <a:gd name="T25" fmla="*/ 77 h 121"/>
                <a:gd name="T26" fmla="*/ 0 w 92"/>
                <a:gd name="T27" fmla="*/ 59 h 121"/>
                <a:gd name="T28" fmla="*/ 0 w 92"/>
                <a:gd name="T29" fmla="*/ 9 h 121"/>
                <a:gd name="T30" fmla="*/ 1 w 92"/>
                <a:gd name="T31" fmla="*/ 8 h 121"/>
                <a:gd name="T32" fmla="*/ 3 w 92"/>
                <a:gd name="T33" fmla="*/ 10 h 121"/>
                <a:gd name="T34" fmla="*/ 3 w 92"/>
                <a:gd name="T35" fmla="*/ 60 h 121"/>
                <a:gd name="T36" fmla="*/ 11 w 92"/>
                <a:gd name="T37" fmla="*/ 74 h 121"/>
                <a:gd name="T38" fmla="*/ 40 w 92"/>
                <a:gd name="T39" fmla="*/ 91 h 121"/>
                <a:gd name="T40" fmla="*/ 41 w 92"/>
                <a:gd name="T41" fmla="*/ 94 h 121"/>
                <a:gd name="T42" fmla="*/ 40 w 92"/>
                <a:gd name="T43" fmla="*/ 94 h 121"/>
                <a:gd name="T44" fmla="*/ 91 w 92"/>
                <a:gd name="T45" fmla="*/ 108 h 121"/>
                <a:gd name="T46" fmla="*/ 90 w 92"/>
                <a:gd name="T47" fmla="*/ 106 h 121"/>
                <a:gd name="T48" fmla="*/ 91 w 92"/>
                <a:gd name="T49" fmla="*/ 105 h 121"/>
                <a:gd name="T50" fmla="*/ 92 w 92"/>
                <a:gd name="T51" fmla="*/ 107 h 121"/>
                <a:gd name="T52" fmla="*/ 91 w 92"/>
                <a:gd name="T53" fmla="*/ 108 h 121"/>
                <a:gd name="T54" fmla="*/ 91 w 92"/>
                <a:gd name="T55" fmla="*/ 104 h 121"/>
                <a:gd name="T56" fmla="*/ 90 w 92"/>
                <a:gd name="T57" fmla="*/ 101 h 121"/>
                <a:gd name="T58" fmla="*/ 90 w 92"/>
                <a:gd name="T59" fmla="*/ 60 h 121"/>
                <a:gd name="T60" fmla="*/ 81 w 92"/>
                <a:gd name="T61" fmla="*/ 46 h 121"/>
                <a:gd name="T62" fmla="*/ 45 w 92"/>
                <a:gd name="T63" fmla="*/ 25 h 121"/>
                <a:gd name="T64" fmla="*/ 43 w 92"/>
                <a:gd name="T65" fmla="*/ 22 h 121"/>
                <a:gd name="T66" fmla="*/ 45 w 92"/>
                <a:gd name="T67" fmla="*/ 22 h 121"/>
                <a:gd name="T68" fmla="*/ 81 w 92"/>
                <a:gd name="T69" fmla="*/ 43 h 121"/>
                <a:gd name="T70" fmla="*/ 92 w 92"/>
                <a:gd name="T71" fmla="*/ 61 h 121"/>
                <a:gd name="T72" fmla="*/ 92 w 92"/>
                <a:gd name="T73" fmla="*/ 103 h 121"/>
                <a:gd name="T74" fmla="*/ 91 w 92"/>
                <a:gd name="T75" fmla="*/ 104 h 121"/>
                <a:gd name="T76" fmla="*/ 2 w 92"/>
                <a:gd name="T77" fmla="*/ 7 h 121"/>
                <a:gd name="T78" fmla="*/ 2 w 92"/>
                <a:gd name="T79" fmla="*/ 7 h 121"/>
                <a:gd name="T80" fmla="*/ 1 w 92"/>
                <a:gd name="T81" fmla="*/ 4 h 121"/>
                <a:gd name="T82" fmla="*/ 3 w 92"/>
                <a:gd name="T83" fmla="*/ 4 h 121"/>
                <a:gd name="T84" fmla="*/ 3 w 92"/>
                <a:gd name="T85" fmla="*/ 7 h 121"/>
                <a:gd name="T86" fmla="*/ 2 w 92"/>
                <a:gd name="T87" fmla="*/ 7 h 121"/>
                <a:gd name="T88" fmla="*/ 4 w 92"/>
                <a:gd name="T89" fmla="*/ 5 h 121"/>
                <a:gd name="T90" fmla="*/ 3 w 92"/>
                <a:gd name="T91" fmla="*/ 4 h 121"/>
                <a:gd name="T92" fmla="*/ 3 w 92"/>
                <a:gd name="T93" fmla="*/ 2 h 121"/>
                <a:gd name="T94" fmla="*/ 3 w 92"/>
                <a:gd name="T95" fmla="*/ 2 h 121"/>
                <a:gd name="T96" fmla="*/ 11 w 92"/>
                <a:gd name="T97" fmla="*/ 2 h 121"/>
                <a:gd name="T98" fmla="*/ 41 w 92"/>
                <a:gd name="T99" fmla="*/ 20 h 121"/>
                <a:gd name="T100" fmla="*/ 42 w 92"/>
                <a:gd name="T101" fmla="*/ 22 h 121"/>
                <a:gd name="T102" fmla="*/ 41 w 92"/>
                <a:gd name="T103" fmla="*/ 22 h 121"/>
                <a:gd name="T104" fmla="*/ 11 w 92"/>
                <a:gd name="T105" fmla="*/ 5 h 121"/>
                <a:gd name="T106" fmla="*/ 5 w 92"/>
                <a:gd name="T107" fmla="*/ 5 h 121"/>
                <a:gd name="T108" fmla="*/ 4 w 92"/>
                <a:gd name="T109" fmla="*/ 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2" h="121">
                  <a:moveTo>
                    <a:pt x="81" y="118"/>
                  </a:moveTo>
                  <a:cubicBezTo>
                    <a:pt x="44" y="96"/>
                    <a:pt x="44" y="96"/>
                    <a:pt x="44" y="96"/>
                  </a:cubicBezTo>
                  <a:cubicBezTo>
                    <a:pt x="43" y="96"/>
                    <a:pt x="43" y="95"/>
                    <a:pt x="43" y="94"/>
                  </a:cubicBezTo>
                  <a:cubicBezTo>
                    <a:pt x="43" y="93"/>
                    <a:pt x="43" y="93"/>
                    <a:pt x="44" y="94"/>
                  </a:cubicBezTo>
                  <a:cubicBezTo>
                    <a:pt x="81" y="115"/>
                    <a:pt x="81" y="115"/>
                    <a:pt x="81" y="115"/>
                  </a:cubicBezTo>
                  <a:cubicBezTo>
                    <a:pt x="86" y="118"/>
                    <a:pt x="90" y="116"/>
                    <a:pt x="90" y="111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0" y="109"/>
                    <a:pt x="90" y="109"/>
                    <a:pt x="91" y="109"/>
                  </a:cubicBezTo>
                  <a:cubicBezTo>
                    <a:pt x="91" y="110"/>
                    <a:pt x="92" y="111"/>
                    <a:pt x="92" y="112"/>
                  </a:cubicBezTo>
                  <a:cubicBezTo>
                    <a:pt x="92" y="112"/>
                    <a:pt x="92" y="112"/>
                    <a:pt x="92" y="112"/>
                  </a:cubicBezTo>
                  <a:cubicBezTo>
                    <a:pt x="92" y="119"/>
                    <a:pt x="87" y="121"/>
                    <a:pt x="81" y="118"/>
                  </a:cubicBezTo>
                  <a:close/>
                  <a:moveTo>
                    <a:pt x="40" y="94"/>
                  </a:moveTo>
                  <a:cubicBezTo>
                    <a:pt x="11" y="77"/>
                    <a:pt x="11" y="77"/>
                    <a:pt x="11" y="77"/>
                  </a:cubicBezTo>
                  <a:cubicBezTo>
                    <a:pt x="5" y="74"/>
                    <a:pt x="0" y="66"/>
                    <a:pt x="0" y="5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"/>
                    <a:pt x="1" y="8"/>
                    <a:pt x="1" y="8"/>
                  </a:cubicBezTo>
                  <a:cubicBezTo>
                    <a:pt x="2" y="8"/>
                    <a:pt x="3" y="9"/>
                    <a:pt x="3" y="10"/>
                  </a:cubicBezTo>
                  <a:cubicBezTo>
                    <a:pt x="3" y="60"/>
                    <a:pt x="3" y="60"/>
                    <a:pt x="3" y="60"/>
                  </a:cubicBezTo>
                  <a:cubicBezTo>
                    <a:pt x="3" y="66"/>
                    <a:pt x="6" y="72"/>
                    <a:pt x="11" y="74"/>
                  </a:cubicBezTo>
                  <a:cubicBezTo>
                    <a:pt x="40" y="91"/>
                    <a:pt x="40" y="91"/>
                    <a:pt x="40" y="91"/>
                  </a:cubicBezTo>
                  <a:cubicBezTo>
                    <a:pt x="41" y="92"/>
                    <a:pt x="41" y="93"/>
                    <a:pt x="41" y="94"/>
                  </a:cubicBezTo>
                  <a:cubicBezTo>
                    <a:pt x="41" y="94"/>
                    <a:pt x="41" y="95"/>
                    <a:pt x="40" y="94"/>
                  </a:cubicBezTo>
                  <a:close/>
                  <a:moveTo>
                    <a:pt x="91" y="108"/>
                  </a:moveTo>
                  <a:cubicBezTo>
                    <a:pt x="90" y="108"/>
                    <a:pt x="90" y="107"/>
                    <a:pt x="90" y="106"/>
                  </a:cubicBezTo>
                  <a:cubicBezTo>
                    <a:pt x="90" y="105"/>
                    <a:pt x="90" y="105"/>
                    <a:pt x="91" y="105"/>
                  </a:cubicBezTo>
                  <a:cubicBezTo>
                    <a:pt x="91" y="105"/>
                    <a:pt x="92" y="106"/>
                    <a:pt x="92" y="107"/>
                  </a:cubicBezTo>
                  <a:cubicBezTo>
                    <a:pt x="92" y="108"/>
                    <a:pt x="91" y="108"/>
                    <a:pt x="91" y="108"/>
                  </a:cubicBezTo>
                  <a:close/>
                  <a:moveTo>
                    <a:pt x="91" y="104"/>
                  </a:moveTo>
                  <a:cubicBezTo>
                    <a:pt x="90" y="103"/>
                    <a:pt x="90" y="102"/>
                    <a:pt x="90" y="101"/>
                  </a:cubicBezTo>
                  <a:cubicBezTo>
                    <a:pt x="90" y="60"/>
                    <a:pt x="90" y="60"/>
                    <a:pt x="90" y="60"/>
                  </a:cubicBezTo>
                  <a:cubicBezTo>
                    <a:pt x="90" y="55"/>
                    <a:pt x="86" y="48"/>
                    <a:pt x="81" y="46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4" y="24"/>
                    <a:pt x="43" y="23"/>
                    <a:pt x="43" y="22"/>
                  </a:cubicBezTo>
                  <a:cubicBezTo>
                    <a:pt x="43" y="22"/>
                    <a:pt x="44" y="21"/>
                    <a:pt x="45" y="22"/>
                  </a:cubicBezTo>
                  <a:cubicBezTo>
                    <a:pt x="81" y="43"/>
                    <a:pt x="81" y="43"/>
                    <a:pt x="81" y="43"/>
                  </a:cubicBezTo>
                  <a:cubicBezTo>
                    <a:pt x="87" y="46"/>
                    <a:pt x="92" y="55"/>
                    <a:pt x="92" y="61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92" y="104"/>
                    <a:pt x="91" y="104"/>
                    <a:pt x="91" y="104"/>
                  </a:cubicBezTo>
                  <a:close/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1" y="6"/>
                    <a:pt x="1" y="5"/>
                    <a:pt x="1" y="4"/>
                  </a:cubicBezTo>
                  <a:cubicBezTo>
                    <a:pt x="1" y="4"/>
                    <a:pt x="2" y="4"/>
                    <a:pt x="3" y="4"/>
                  </a:cubicBezTo>
                  <a:cubicBezTo>
                    <a:pt x="3" y="5"/>
                    <a:pt x="3" y="6"/>
                    <a:pt x="3" y="7"/>
                  </a:cubicBezTo>
                  <a:cubicBezTo>
                    <a:pt x="3" y="7"/>
                    <a:pt x="3" y="7"/>
                    <a:pt x="2" y="7"/>
                  </a:cubicBezTo>
                  <a:close/>
                  <a:moveTo>
                    <a:pt x="4" y="5"/>
                  </a:moveTo>
                  <a:cubicBezTo>
                    <a:pt x="4" y="4"/>
                    <a:pt x="3" y="4"/>
                    <a:pt x="3" y="4"/>
                  </a:cubicBezTo>
                  <a:cubicBezTo>
                    <a:pt x="3" y="3"/>
                    <a:pt x="3" y="3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0"/>
                    <a:pt x="8" y="1"/>
                    <a:pt x="11" y="2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0"/>
                    <a:pt x="42" y="21"/>
                    <a:pt x="42" y="22"/>
                  </a:cubicBezTo>
                  <a:cubicBezTo>
                    <a:pt x="42" y="22"/>
                    <a:pt x="41" y="23"/>
                    <a:pt x="41" y="2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4"/>
                    <a:pt x="7" y="4"/>
                    <a:pt x="5" y="5"/>
                  </a:cubicBezTo>
                  <a:cubicBezTo>
                    <a:pt x="5" y="5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8" name="Freeform 307">
              <a:extLst>
                <a:ext uri="{FF2B5EF4-FFF2-40B4-BE49-F238E27FC236}">
                  <a16:creationId xmlns:a16="http://schemas.microsoft.com/office/drawing/2014/main" id="{6BD5D8FE-9739-4EE8-A6CB-D8B5CCAEB5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64138" y="5980113"/>
              <a:ext cx="236538" cy="187325"/>
            </a:xfrm>
            <a:custGeom>
              <a:avLst/>
              <a:gdLst>
                <a:gd name="T0" fmla="*/ 43 w 86"/>
                <a:gd name="T1" fmla="*/ 66 h 68"/>
                <a:gd name="T2" fmla="*/ 34 w 86"/>
                <a:gd name="T3" fmla="*/ 57 h 68"/>
                <a:gd name="T4" fmla="*/ 34 w 86"/>
                <a:gd name="T5" fmla="*/ 57 h 68"/>
                <a:gd name="T6" fmla="*/ 31 w 86"/>
                <a:gd name="T7" fmla="*/ 52 h 68"/>
                <a:gd name="T8" fmla="*/ 31 w 86"/>
                <a:gd name="T9" fmla="*/ 52 h 68"/>
                <a:gd name="T10" fmla="*/ 31 w 86"/>
                <a:gd name="T11" fmla="*/ 51 h 68"/>
                <a:gd name="T12" fmla="*/ 31 w 86"/>
                <a:gd name="T13" fmla="*/ 50 h 68"/>
                <a:gd name="T14" fmla="*/ 33 w 86"/>
                <a:gd name="T15" fmla="*/ 51 h 68"/>
                <a:gd name="T16" fmla="*/ 36 w 86"/>
                <a:gd name="T17" fmla="*/ 56 h 68"/>
                <a:gd name="T18" fmla="*/ 43 w 86"/>
                <a:gd name="T19" fmla="*/ 63 h 68"/>
                <a:gd name="T20" fmla="*/ 50 w 86"/>
                <a:gd name="T21" fmla="*/ 64 h 68"/>
                <a:gd name="T22" fmla="*/ 84 w 86"/>
                <a:gd name="T23" fmla="*/ 49 h 68"/>
                <a:gd name="T24" fmla="*/ 86 w 86"/>
                <a:gd name="T25" fmla="*/ 50 h 68"/>
                <a:gd name="T26" fmla="*/ 86 w 86"/>
                <a:gd name="T27" fmla="*/ 52 h 68"/>
                <a:gd name="T28" fmla="*/ 51 w 86"/>
                <a:gd name="T29" fmla="*/ 67 h 68"/>
                <a:gd name="T30" fmla="*/ 43 w 86"/>
                <a:gd name="T31" fmla="*/ 66 h 68"/>
                <a:gd name="T32" fmla="*/ 29 w 86"/>
                <a:gd name="T33" fmla="*/ 49 h 68"/>
                <a:gd name="T34" fmla="*/ 28 w 86"/>
                <a:gd name="T35" fmla="*/ 48 h 68"/>
                <a:gd name="T36" fmla="*/ 1 w 86"/>
                <a:gd name="T37" fmla="*/ 3 h 68"/>
                <a:gd name="T38" fmla="*/ 0 w 86"/>
                <a:gd name="T39" fmla="*/ 0 h 68"/>
                <a:gd name="T40" fmla="*/ 2 w 86"/>
                <a:gd name="T41" fmla="*/ 1 h 68"/>
                <a:gd name="T42" fmla="*/ 30 w 86"/>
                <a:gd name="T43" fmla="*/ 47 h 68"/>
                <a:gd name="T44" fmla="*/ 30 w 86"/>
                <a:gd name="T45" fmla="*/ 49 h 68"/>
                <a:gd name="T46" fmla="*/ 29 w 86"/>
                <a:gd name="T47" fmla="*/ 4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6" h="68">
                  <a:moveTo>
                    <a:pt x="43" y="66"/>
                  </a:moveTo>
                  <a:cubicBezTo>
                    <a:pt x="40" y="64"/>
                    <a:pt x="37" y="61"/>
                    <a:pt x="34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1"/>
                    <a:pt x="31" y="51"/>
                  </a:cubicBezTo>
                  <a:cubicBezTo>
                    <a:pt x="31" y="51"/>
                    <a:pt x="31" y="50"/>
                    <a:pt x="31" y="50"/>
                  </a:cubicBezTo>
                  <a:cubicBezTo>
                    <a:pt x="31" y="50"/>
                    <a:pt x="32" y="50"/>
                    <a:pt x="33" y="51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8" y="59"/>
                    <a:pt x="40" y="61"/>
                    <a:pt x="43" y="63"/>
                  </a:cubicBezTo>
                  <a:cubicBezTo>
                    <a:pt x="45" y="64"/>
                    <a:pt x="48" y="65"/>
                    <a:pt x="50" y="64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9"/>
                    <a:pt x="86" y="50"/>
                  </a:cubicBezTo>
                  <a:cubicBezTo>
                    <a:pt x="86" y="51"/>
                    <a:pt x="86" y="51"/>
                    <a:pt x="86" y="52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8"/>
                    <a:pt x="46" y="68"/>
                    <a:pt x="43" y="66"/>
                  </a:cubicBezTo>
                  <a:close/>
                  <a:moveTo>
                    <a:pt x="29" y="49"/>
                  </a:moveTo>
                  <a:cubicBezTo>
                    <a:pt x="29" y="48"/>
                    <a:pt x="29" y="48"/>
                    <a:pt x="28" y="48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30" y="47"/>
                    <a:pt x="31" y="48"/>
                    <a:pt x="30" y="49"/>
                  </a:cubicBezTo>
                  <a:cubicBezTo>
                    <a:pt x="30" y="49"/>
                    <a:pt x="29" y="49"/>
                    <a:pt x="29" y="49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pic>
        <p:nvPicPr>
          <p:cNvPr id="407" name="Picture 2" descr="57d50a8f-0772-4bff-adcb-34d3fe3f8bdb@ubm">
            <a:extLst>
              <a:ext uri="{FF2B5EF4-FFF2-40B4-BE49-F238E27FC236}">
                <a16:creationId xmlns:a16="http://schemas.microsoft.com/office/drawing/2014/main" id="{7B20C784-CCEF-4D43-B6AD-714347612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1" y="6294476"/>
            <a:ext cx="1499449" cy="31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12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1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1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1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1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1" de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1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9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0" presetClass="path" presetSubtype="0" repeatCount="1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58 0.00185 L 0.16914 -0.0132 " pathEditMode="fixed" rAng="0" ptsTypes="AA">
                                      <p:cBhvr>
                                        <p:cTn id="1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80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/>
      <p:bldP spid="182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395" grpId="0"/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94836F62-8117-3140-BCC8-339CF881BA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6" t="92590" r="20946"/>
          <a:stretch/>
        </p:blipFill>
        <p:spPr>
          <a:xfrm>
            <a:off x="2806574" y="6373640"/>
            <a:ext cx="7013268" cy="497621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793819ED-FDA9-4B4A-9BA5-BB519E5B67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0780" r="75427"/>
          <a:stretch/>
        </p:blipFill>
        <p:spPr>
          <a:xfrm>
            <a:off x="0" y="4179071"/>
            <a:ext cx="3277354" cy="2698061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C390CC1B-362A-AD4B-8F22-1892DA2560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11742" r="21213" b="19241"/>
          <a:stretch/>
        </p:blipFill>
        <p:spPr>
          <a:xfrm>
            <a:off x="860079" y="1600713"/>
            <a:ext cx="5064758" cy="3358362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8AEAC189-6729-9F4C-8005-F986A80232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0" b="96811"/>
          <a:stretch/>
        </p:blipFill>
        <p:spPr>
          <a:xfrm>
            <a:off x="0" y="0"/>
            <a:ext cx="8818076" cy="186149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1AE3F38E-799B-B341-B351-802ABF57D2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7" b="96811"/>
          <a:stretch/>
        </p:blipFill>
        <p:spPr>
          <a:xfrm>
            <a:off x="8311080" y="0"/>
            <a:ext cx="3880919" cy="186149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C74C88DD-D4D6-9F40-A408-3290D78612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3" t="299" r="25573" b="96513"/>
          <a:stretch/>
        </p:blipFill>
        <p:spPr>
          <a:xfrm>
            <a:off x="6652787" y="0"/>
            <a:ext cx="2785450" cy="186149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67680B3B-8820-4847-9D6C-7B3FCAB683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7" t="1174"/>
          <a:stretch/>
        </p:blipFill>
        <p:spPr>
          <a:xfrm>
            <a:off x="9741529" y="-1"/>
            <a:ext cx="2450471" cy="6888591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85272EC4-AECB-434C-A2BB-56091D7C43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7" t="1174" b="70230"/>
          <a:stretch/>
        </p:blipFill>
        <p:spPr>
          <a:xfrm>
            <a:off x="9741529" y="0"/>
            <a:ext cx="2450471" cy="199327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A6906A9-4549-5141-B9B9-59BC73B077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1" t="10077" r="21330" b="19068"/>
          <a:stretch/>
        </p:blipFill>
        <p:spPr>
          <a:xfrm>
            <a:off x="6161858" y="1579974"/>
            <a:ext cx="4980473" cy="3399839"/>
          </a:xfrm>
          <a:prstGeom prst="rect">
            <a:avLst/>
          </a:prstGeom>
        </p:spPr>
      </p:pic>
      <p:sp>
        <p:nvSpPr>
          <p:cNvPr id="19" name="Téglalap 18">
            <a:extLst>
              <a:ext uri="{FF2B5EF4-FFF2-40B4-BE49-F238E27FC236}">
                <a16:creationId xmlns:a16="http://schemas.microsoft.com/office/drawing/2014/main" id="{B87B8B7A-3E92-5D48-BF1C-357E09E723F4}"/>
              </a:ext>
            </a:extLst>
          </p:cNvPr>
          <p:cNvSpPr/>
          <p:nvPr/>
        </p:nvSpPr>
        <p:spPr>
          <a:xfrm>
            <a:off x="8220546" y="6175281"/>
            <a:ext cx="39684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1000" dirty="0">
                <a:solidFill>
                  <a:srgbClr val="002060"/>
                </a:solidFill>
              </a:rPr>
              <a:t>https://</a:t>
            </a:r>
            <a:r>
              <a:rPr lang="hu-HU" sz="1000" dirty="0" err="1">
                <a:solidFill>
                  <a:srgbClr val="002060"/>
                </a:solidFill>
              </a:rPr>
              <a:t>www.efsa.europa.eu</a:t>
            </a:r>
            <a:r>
              <a:rPr lang="hu-HU" sz="1000" dirty="0">
                <a:solidFill>
                  <a:srgbClr val="002060"/>
                </a:solidFill>
              </a:rPr>
              <a:t>/en/</a:t>
            </a:r>
            <a:r>
              <a:rPr lang="hu-HU" sz="1000" dirty="0" err="1">
                <a:solidFill>
                  <a:srgbClr val="002060"/>
                </a:solidFill>
              </a:rPr>
              <a:t>interactive-pages</a:t>
            </a:r>
            <a:r>
              <a:rPr lang="hu-HU" sz="1000" dirty="0">
                <a:solidFill>
                  <a:srgbClr val="002060"/>
                </a:solidFill>
              </a:rPr>
              <a:t>/AMR-Report-2017</a:t>
            </a:r>
          </a:p>
        </p:txBody>
      </p:sp>
    </p:spTree>
    <p:extLst>
      <p:ext uri="{BB962C8B-B14F-4D97-AF65-F5344CB8AC3E}">
        <p14:creationId xmlns:p14="http://schemas.microsoft.com/office/powerpoint/2010/main" val="398211052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Kép 22">
            <a:extLst>
              <a:ext uri="{FF2B5EF4-FFF2-40B4-BE49-F238E27FC236}">
                <a16:creationId xmlns:a16="http://schemas.microsoft.com/office/drawing/2014/main" id="{3FFC8392-AF01-0144-9AE4-7D986C674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65" y="0"/>
            <a:ext cx="5523882" cy="296069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5476D45-4F77-9542-B4C5-2D5A08A02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1973"/>
            <a:ext cx="1378292" cy="3123469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F571C8E5-4A0B-654C-A034-667C684411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147" y="4758"/>
            <a:ext cx="5523883" cy="2960692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111BB1A5-16CE-9B47-B466-7C704811B7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178" y="3814800"/>
            <a:ext cx="5677822" cy="3043200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84EF90BD-AAA3-CF41-9296-DD03F73CE9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64" y="3664800"/>
            <a:ext cx="5957683" cy="31932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7B34204-9613-9A46-81D4-BDD538D587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647" y="2797600"/>
            <a:ext cx="3175000" cy="927100"/>
          </a:xfrm>
          <a:prstGeom prst="rect">
            <a:avLst/>
          </a:prstGeom>
        </p:spPr>
      </p:pic>
      <p:sp>
        <p:nvSpPr>
          <p:cNvPr id="24" name="Téglalap 23">
            <a:extLst>
              <a:ext uri="{FF2B5EF4-FFF2-40B4-BE49-F238E27FC236}">
                <a16:creationId xmlns:a16="http://schemas.microsoft.com/office/drawing/2014/main" id="{02EAF0E3-B2F9-204A-B9F6-D21F4B2277A7}"/>
              </a:ext>
            </a:extLst>
          </p:cNvPr>
          <p:cNvSpPr/>
          <p:nvPr/>
        </p:nvSpPr>
        <p:spPr>
          <a:xfrm>
            <a:off x="8948804" y="6607021"/>
            <a:ext cx="32431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dirty="0">
                <a:solidFill>
                  <a:srgbClr val="002060"/>
                </a:solidFill>
              </a:rPr>
              <a:t>https://</a:t>
            </a:r>
            <a:r>
              <a:rPr lang="hu-HU" sz="1000" dirty="0" err="1">
                <a:solidFill>
                  <a:srgbClr val="002060"/>
                </a:solidFill>
              </a:rPr>
              <a:t>resistancemap.cddep.org</a:t>
            </a:r>
            <a:r>
              <a:rPr lang="hu-HU" sz="1000" dirty="0">
                <a:solidFill>
                  <a:srgbClr val="002060"/>
                </a:solidFill>
              </a:rPr>
              <a:t>/</a:t>
            </a:r>
            <a:r>
              <a:rPr lang="hu-HU" sz="1000" dirty="0" err="1">
                <a:solidFill>
                  <a:srgbClr val="002060"/>
                </a:solidFill>
              </a:rPr>
              <a:t>AntibioticResistance.php</a:t>
            </a:r>
            <a:endParaRPr lang="hu-HU" sz="1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072239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eting.mp4">
            <a:hlinkClick r:id="" action="ppaction://media"/>
            <a:extLst>
              <a:ext uri="{FF2B5EF4-FFF2-40B4-BE49-F238E27FC236}">
                <a16:creationId xmlns:a16="http://schemas.microsoft.com/office/drawing/2014/main" id="{5B0D43E9-B9C4-6541-88E6-F3906B3198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905C3F-EA1E-E044-9D29-AC272AB71FF4}"/>
              </a:ext>
            </a:extLst>
          </p:cNvPr>
          <p:cNvSpPr/>
          <p:nvPr/>
        </p:nvSpPr>
        <p:spPr>
          <a:xfrm rot="16200000">
            <a:off x="4432002" y="-902001"/>
            <a:ext cx="6858003" cy="8661994"/>
          </a:xfrm>
          <a:prstGeom prst="rect">
            <a:avLst/>
          </a:prstGeom>
          <a:gradFill flip="none" rotWithShape="1">
            <a:gsLst>
              <a:gs pos="45000">
                <a:schemeClr val="tx1">
                  <a:lumMod val="0"/>
                </a:schemeClr>
              </a:gs>
              <a:gs pos="91000">
                <a:schemeClr val="tx1">
                  <a:alpha val="0"/>
                  <a:lumMod val="10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8DB3B2-5EDF-504B-9654-C49230E15787}"/>
              </a:ext>
            </a:extLst>
          </p:cNvPr>
          <p:cNvSpPr txBox="1"/>
          <p:nvPr/>
        </p:nvSpPr>
        <p:spPr>
          <a:xfrm>
            <a:off x="8525812" y="2265008"/>
            <a:ext cx="32462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How can you use Livestocker to fight against AMR?</a:t>
            </a:r>
          </a:p>
        </p:txBody>
      </p:sp>
    </p:spTree>
    <p:extLst>
      <p:ext uri="{BB962C8B-B14F-4D97-AF65-F5344CB8AC3E}">
        <p14:creationId xmlns:p14="http://schemas.microsoft.com/office/powerpoint/2010/main" val="239401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57d50a8f-0772-4bff-adcb-34d3fe3f8bdb@ubm">
            <a:extLst>
              <a:ext uri="{FF2B5EF4-FFF2-40B4-BE49-F238E27FC236}">
                <a16:creationId xmlns:a16="http://schemas.microsoft.com/office/drawing/2014/main" id="{A87580E5-C54A-0244-BB1A-6AC9CA2FF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1" y="6294476"/>
            <a:ext cx="1499449" cy="31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90458" y="1001786"/>
            <a:ext cx="8990836" cy="367581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61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1983063" y="4685537"/>
            <a:ext cx="8990834" cy="0"/>
          </a:xfrm>
          <a:prstGeom prst="line">
            <a:avLst/>
          </a:prstGeom>
          <a:ln w="22225" cap="sq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39">
            <a:extLst>
              <a:ext uri="{FF2B5EF4-FFF2-40B4-BE49-F238E27FC236}">
                <a16:creationId xmlns:a16="http://schemas.microsoft.com/office/drawing/2014/main" id="{A217D10D-D78E-DB43-AB28-5BEE0D6F9129}"/>
              </a:ext>
            </a:extLst>
          </p:cNvPr>
          <p:cNvSpPr/>
          <p:nvPr/>
        </p:nvSpPr>
        <p:spPr>
          <a:xfrm rot="10800000">
            <a:off x="1990455" y="993843"/>
            <a:ext cx="8983438" cy="3676905"/>
          </a:xfrm>
          <a:custGeom>
            <a:avLst/>
            <a:gdLst>
              <a:gd name="connsiteX0" fmla="*/ 0 w 4348746"/>
              <a:gd name="connsiteY0" fmla="*/ 0 h 3675811"/>
              <a:gd name="connsiteX1" fmla="*/ 4348746 w 4348746"/>
              <a:gd name="connsiteY1" fmla="*/ 0 h 3675811"/>
              <a:gd name="connsiteX2" fmla="*/ 4348746 w 4348746"/>
              <a:gd name="connsiteY2" fmla="*/ 3675811 h 3675811"/>
              <a:gd name="connsiteX3" fmla="*/ 0 w 4348746"/>
              <a:gd name="connsiteY3" fmla="*/ 3675811 h 3675811"/>
              <a:gd name="connsiteX4" fmla="*/ 0 w 4348746"/>
              <a:gd name="connsiteY4" fmla="*/ 0 h 3675811"/>
              <a:gd name="connsiteX0" fmla="*/ 0 w 4348746"/>
              <a:gd name="connsiteY0" fmla="*/ 0 h 3675811"/>
              <a:gd name="connsiteX1" fmla="*/ 954740 w 4348746"/>
              <a:gd name="connsiteY1" fmla="*/ 3284 h 3675811"/>
              <a:gd name="connsiteX2" fmla="*/ 4348746 w 4348746"/>
              <a:gd name="connsiteY2" fmla="*/ 0 h 3675811"/>
              <a:gd name="connsiteX3" fmla="*/ 4348746 w 4348746"/>
              <a:gd name="connsiteY3" fmla="*/ 3675811 h 3675811"/>
              <a:gd name="connsiteX4" fmla="*/ 0 w 4348746"/>
              <a:gd name="connsiteY4" fmla="*/ 3675811 h 3675811"/>
              <a:gd name="connsiteX5" fmla="*/ 0 w 4348746"/>
              <a:gd name="connsiteY5" fmla="*/ 0 h 3675811"/>
              <a:gd name="connsiteX0" fmla="*/ 0 w 4348746"/>
              <a:gd name="connsiteY0" fmla="*/ 0 h 3675811"/>
              <a:gd name="connsiteX1" fmla="*/ 954740 w 4348746"/>
              <a:gd name="connsiteY1" fmla="*/ 3284 h 3675811"/>
              <a:gd name="connsiteX2" fmla="*/ 4348746 w 4348746"/>
              <a:gd name="connsiteY2" fmla="*/ 0 h 3675811"/>
              <a:gd name="connsiteX3" fmla="*/ 4345640 w 4348746"/>
              <a:gd name="connsiteY3" fmla="*/ 3051284 h 3675811"/>
              <a:gd name="connsiteX4" fmla="*/ 4348746 w 4348746"/>
              <a:gd name="connsiteY4" fmla="*/ 3675811 h 3675811"/>
              <a:gd name="connsiteX5" fmla="*/ 0 w 4348746"/>
              <a:gd name="connsiteY5" fmla="*/ 3675811 h 3675811"/>
              <a:gd name="connsiteX6" fmla="*/ 0 w 4348746"/>
              <a:gd name="connsiteY6" fmla="*/ 0 h 3675811"/>
              <a:gd name="connsiteX0" fmla="*/ 0 w 4348746"/>
              <a:gd name="connsiteY0" fmla="*/ 0 h 3675811"/>
              <a:gd name="connsiteX1" fmla="*/ 954740 w 4348746"/>
              <a:gd name="connsiteY1" fmla="*/ 3284 h 3675811"/>
              <a:gd name="connsiteX2" fmla="*/ 4345640 w 4348746"/>
              <a:gd name="connsiteY2" fmla="*/ 3051284 h 3675811"/>
              <a:gd name="connsiteX3" fmla="*/ 4348746 w 4348746"/>
              <a:gd name="connsiteY3" fmla="*/ 3675811 h 3675811"/>
              <a:gd name="connsiteX4" fmla="*/ 0 w 4348746"/>
              <a:gd name="connsiteY4" fmla="*/ 3675811 h 3675811"/>
              <a:gd name="connsiteX5" fmla="*/ 0 w 4348746"/>
              <a:gd name="connsiteY5" fmla="*/ 0 h 3675811"/>
              <a:gd name="connsiteX0" fmla="*/ 0 w 4348746"/>
              <a:gd name="connsiteY0" fmla="*/ 0 h 3675811"/>
              <a:gd name="connsiteX1" fmla="*/ 954740 w 4348746"/>
              <a:gd name="connsiteY1" fmla="*/ 3284 h 3675811"/>
              <a:gd name="connsiteX2" fmla="*/ 4345640 w 4348746"/>
              <a:gd name="connsiteY2" fmla="*/ 3051284 h 3675811"/>
              <a:gd name="connsiteX3" fmla="*/ 4348746 w 4348746"/>
              <a:gd name="connsiteY3" fmla="*/ 3675811 h 3675811"/>
              <a:gd name="connsiteX4" fmla="*/ 0 w 4348746"/>
              <a:gd name="connsiteY4" fmla="*/ 3675811 h 3675811"/>
              <a:gd name="connsiteX5" fmla="*/ 0 w 4348746"/>
              <a:gd name="connsiteY5" fmla="*/ 0 h 3675811"/>
              <a:gd name="connsiteX0" fmla="*/ 0 w 4348746"/>
              <a:gd name="connsiteY0" fmla="*/ 0 h 3675811"/>
              <a:gd name="connsiteX1" fmla="*/ 954740 w 4348746"/>
              <a:gd name="connsiteY1" fmla="*/ 3284 h 3675811"/>
              <a:gd name="connsiteX2" fmla="*/ 4345640 w 4348746"/>
              <a:gd name="connsiteY2" fmla="*/ 3051284 h 3675811"/>
              <a:gd name="connsiteX3" fmla="*/ 4348746 w 4348746"/>
              <a:gd name="connsiteY3" fmla="*/ 3675811 h 3675811"/>
              <a:gd name="connsiteX4" fmla="*/ 0 w 4348746"/>
              <a:gd name="connsiteY4" fmla="*/ 3675811 h 3675811"/>
              <a:gd name="connsiteX5" fmla="*/ 0 w 4348746"/>
              <a:gd name="connsiteY5" fmla="*/ 0 h 3675811"/>
              <a:gd name="connsiteX0" fmla="*/ 0 w 4348746"/>
              <a:gd name="connsiteY0" fmla="*/ 0 h 3675811"/>
              <a:gd name="connsiteX1" fmla="*/ 954740 w 4348746"/>
              <a:gd name="connsiteY1" fmla="*/ 3284 h 3675811"/>
              <a:gd name="connsiteX2" fmla="*/ 4345640 w 4348746"/>
              <a:gd name="connsiteY2" fmla="*/ 3051284 h 3675811"/>
              <a:gd name="connsiteX3" fmla="*/ 4348746 w 4348746"/>
              <a:gd name="connsiteY3" fmla="*/ 3675811 h 3675811"/>
              <a:gd name="connsiteX4" fmla="*/ 0 w 4348746"/>
              <a:gd name="connsiteY4" fmla="*/ 3675811 h 3675811"/>
              <a:gd name="connsiteX5" fmla="*/ 0 w 4348746"/>
              <a:gd name="connsiteY5" fmla="*/ 0 h 3675811"/>
              <a:gd name="connsiteX0" fmla="*/ 0 w 4348746"/>
              <a:gd name="connsiteY0" fmla="*/ 0 h 3675811"/>
              <a:gd name="connsiteX1" fmla="*/ 954740 w 4348746"/>
              <a:gd name="connsiteY1" fmla="*/ 3284 h 3675811"/>
              <a:gd name="connsiteX2" fmla="*/ 4345640 w 4348746"/>
              <a:gd name="connsiteY2" fmla="*/ 3051284 h 3675811"/>
              <a:gd name="connsiteX3" fmla="*/ 4348746 w 4348746"/>
              <a:gd name="connsiteY3" fmla="*/ 3675811 h 3675811"/>
              <a:gd name="connsiteX4" fmla="*/ 0 w 4348746"/>
              <a:gd name="connsiteY4" fmla="*/ 3675811 h 3675811"/>
              <a:gd name="connsiteX5" fmla="*/ 0 w 4348746"/>
              <a:gd name="connsiteY5" fmla="*/ 0 h 3675811"/>
              <a:gd name="connsiteX0" fmla="*/ 0 w 4348746"/>
              <a:gd name="connsiteY0" fmla="*/ 0 h 3675811"/>
              <a:gd name="connsiteX1" fmla="*/ 2156211 w 4348746"/>
              <a:gd name="connsiteY1" fmla="*/ 3284 h 3675811"/>
              <a:gd name="connsiteX2" fmla="*/ 4345640 w 4348746"/>
              <a:gd name="connsiteY2" fmla="*/ 3051284 h 3675811"/>
              <a:gd name="connsiteX3" fmla="*/ 4348746 w 4348746"/>
              <a:gd name="connsiteY3" fmla="*/ 3675811 h 3675811"/>
              <a:gd name="connsiteX4" fmla="*/ 0 w 4348746"/>
              <a:gd name="connsiteY4" fmla="*/ 3675811 h 3675811"/>
              <a:gd name="connsiteX5" fmla="*/ 0 w 4348746"/>
              <a:gd name="connsiteY5" fmla="*/ 0 h 3675811"/>
              <a:gd name="connsiteX0" fmla="*/ 0 w 4348746"/>
              <a:gd name="connsiteY0" fmla="*/ 0 h 3675811"/>
              <a:gd name="connsiteX1" fmla="*/ 2168858 w 4348746"/>
              <a:gd name="connsiteY1" fmla="*/ 3284 h 3675811"/>
              <a:gd name="connsiteX2" fmla="*/ 4345640 w 4348746"/>
              <a:gd name="connsiteY2" fmla="*/ 3051284 h 3675811"/>
              <a:gd name="connsiteX3" fmla="*/ 4348746 w 4348746"/>
              <a:gd name="connsiteY3" fmla="*/ 3675811 h 3675811"/>
              <a:gd name="connsiteX4" fmla="*/ 0 w 4348746"/>
              <a:gd name="connsiteY4" fmla="*/ 3675811 h 3675811"/>
              <a:gd name="connsiteX5" fmla="*/ 0 w 4348746"/>
              <a:gd name="connsiteY5" fmla="*/ 0 h 367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48746" h="3675811">
                <a:moveTo>
                  <a:pt x="0" y="0"/>
                </a:moveTo>
                <a:lnTo>
                  <a:pt x="2168858" y="3284"/>
                </a:lnTo>
                <a:cubicBezTo>
                  <a:pt x="2785715" y="2031656"/>
                  <a:pt x="2739997" y="2768709"/>
                  <a:pt x="4345640" y="3051284"/>
                </a:cubicBezTo>
                <a:cubicBezTo>
                  <a:pt x="4346675" y="3259460"/>
                  <a:pt x="4347711" y="3467635"/>
                  <a:pt x="4348746" y="3675811"/>
                </a:cubicBezTo>
                <a:lnTo>
                  <a:pt x="0" y="367581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">
                <a:schemeClr val="accent1">
                  <a:alpha val="0"/>
                  <a:lumMod val="0"/>
                  <a:lumOff val="100000"/>
                </a:schemeClr>
              </a:gs>
              <a:gs pos="100000">
                <a:schemeClr val="accent6">
                  <a:alpha val="42000"/>
                  <a:lumMod val="62000"/>
                  <a:lumOff val="38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 rot="10800000">
            <a:off x="1978179" y="995379"/>
            <a:ext cx="9003112" cy="3682217"/>
          </a:xfrm>
          <a:custGeom>
            <a:avLst/>
            <a:gdLst>
              <a:gd name="connsiteX0" fmla="*/ 0 w 4348746"/>
              <a:gd name="connsiteY0" fmla="*/ 0 h 3675811"/>
              <a:gd name="connsiteX1" fmla="*/ 4348746 w 4348746"/>
              <a:gd name="connsiteY1" fmla="*/ 0 h 3675811"/>
              <a:gd name="connsiteX2" fmla="*/ 4348746 w 4348746"/>
              <a:gd name="connsiteY2" fmla="*/ 3675811 h 3675811"/>
              <a:gd name="connsiteX3" fmla="*/ 0 w 4348746"/>
              <a:gd name="connsiteY3" fmla="*/ 3675811 h 3675811"/>
              <a:gd name="connsiteX4" fmla="*/ 0 w 4348746"/>
              <a:gd name="connsiteY4" fmla="*/ 0 h 3675811"/>
              <a:gd name="connsiteX0" fmla="*/ 0 w 4348746"/>
              <a:gd name="connsiteY0" fmla="*/ 0 h 3675811"/>
              <a:gd name="connsiteX1" fmla="*/ 954740 w 4348746"/>
              <a:gd name="connsiteY1" fmla="*/ 3284 h 3675811"/>
              <a:gd name="connsiteX2" fmla="*/ 4348746 w 4348746"/>
              <a:gd name="connsiteY2" fmla="*/ 0 h 3675811"/>
              <a:gd name="connsiteX3" fmla="*/ 4348746 w 4348746"/>
              <a:gd name="connsiteY3" fmla="*/ 3675811 h 3675811"/>
              <a:gd name="connsiteX4" fmla="*/ 0 w 4348746"/>
              <a:gd name="connsiteY4" fmla="*/ 3675811 h 3675811"/>
              <a:gd name="connsiteX5" fmla="*/ 0 w 4348746"/>
              <a:gd name="connsiteY5" fmla="*/ 0 h 3675811"/>
              <a:gd name="connsiteX0" fmla="*/ 0 w 4348746"/>
              <a:gd name="connsiteY0" fmla="*/ 0 h 3675811"/>
              <a:gd name="connsiteX1" fmla="*/ 954740 w 4348746"/>
              <a:gd name="connsiteY1" fmla="*/ 3284 h 3675811"/>
              <a:gd name="connsiteX2" fmla="*/ 4348746 w 4348746"/>
              <a:gd name="connsiteY2" fmla="*/ 0 h 3675811"/>
              <a:gd name="connsiteX3" fmla="*/ 4345640 w 4348746"/>
              <a:gd name="connsiteY3" fmla="*/ 3051284 h 3675811"/>
              <a:gd name="connsiteX4" fmla="*/ 4348746 w 4348746"/>
              <a:gd name="connsiteY4" fmla="*/ 3675811 h 3675811"/>
              <a:gd name="connsiteX5" fmla="*/ 0 w 4348746"/>
              <a:gd name="connsiteY5" fmla="*/ 3675811 h 3675811"/>
              <a:gd name="connsiteX6" fmla="*/ 0 w 4348746"/>
              <a:gd name="connsiteY6" fmla="*/ 0 h 3675811"/>
              <a:gd name="connsiteX0" fmla="*/ 0 w 4348746"/>
              <a:gd name="connsiteY0" fmla="*/ 0 h 3675811"/>
              <a:gd name="connsiteX1" fmla="*/ 954740 w 4348746"/>
              <a:gd name="connsiteY1" fmla="*/ 3284 h 3675811"/>
              <a:gd name="connsiteX2" fmla="*/ 4345640 w 4348746"/>
              <a:gd name="connsiteY2" fmla="*/ 3051284 h 3675811"/>
              <a:gd name="connsiteX3" fmla="*/ 4348746 w 4348746"/>
              <a:gd name="connsiteY3" fmla="*/ 3675811 h 3675811"/>
              <a:gd name="connsiteX4" fmla="*/ 0 w 4348746"/>
              <a:gd name="connsiteY4" fmla="*/ 3675811 h 3675811"/>
              <a:gd name="connsiteX5" fmla="*/ 0 w 4348746"/>
              <a:gd name="connsiteY5" fmla="*/ 0 h 3675811"/>
              <a:gd name="connsiteX0" fmla="*/ 0 w 4348746"/>
              <a:gd name="connsiteY0" fmla="*/ 0 h 3675811"/>
              <a:gd name="connsiteX1" fmla="*/ 954740 w 4348746"/>
              <a:gd name="connsiteY1" fmla="*/ 3284 h 3675811"/>
              <a:gd name="connsiteX2" fmla="*/ 4345640 w 4348746"/>
              <a:gd name="connsiteY2" fmla="*/ 3051284 h 3675811"/>
              <a:gd name="connsiteX3" fmla="*/ 4348746 w 4348746"/>
              <a:gd name="connsiteY3" fmla="*/ 3675811 h 3675811"/>
              <a:gd name="connsiteX4" fmla="*/ 0 w 4348746"/>
              <a:gd name="connsiteY4" fmla="*/ 3675811 h 3675811"/>
              <a:gd name="connsiteX5" fmla="*/ 0 w 4348746"/>
              <a:gd name="connsiteY5" fmla="*/ 0 h 3675811"/>
              <a:gd name="connsiteX0" fmla="*/ 0 w 4348746"/>
              <a:gd name="connsiteY0" fmla="*/ 0 h 3675811"/>
              <a:gd name="connsiteX1" fmla="*/ 954740 w 4348746"/>
              <a:gd name="connsiteY1" fmla="*/ 3284 h 3675811"/>
              <a:gd name="connsiteX2" fmla="*/ 4345640 w 4348746"/>
              <a:gd name="connsiteY2" fmla="*/ 3051284 h 3675811"/>
              <a:gd name="connsiteX3" fmla="*/ 4348746 w 4348746"/>
              <a:gd name="connsiteY3" fmla="*/ 3675811 h 3675811"/>
              <a:gd name="connsiteX4" fmla="*/ 0 w 4348746"/>
              <a:gd name="connsiteY4" fmla="*/ 3675811 h 3675811"/>
              <a:gd name="connsiteX5" fmla="*/ 0 w 4348746"/>
              <a:gd name="connsiteY5" fmla="*/ 0 h 3675811"/>
              <a:gd name="connsiteX0" fmla="*/ 0 w 4348746"/>
              <a:gd name="connsiteY0" fmla="*/ 0 h 3675811"/>
              <a:gd name="connsiteX1" fmla="*/ 954740 w 4348746"/>
              <a:gd name="connsiteY1" fmla="*/ 3284 h 3675811"/>
              <a:gd name="connsiteX2" fmla="*/ 4345640 w 4348746"/>
              <a:gd name="connsiteY2" fmla="*/ 3051284 h 3675811"/>
              <a:gd name="connsiteX3" fmla="*/ 4348746 w 4348746"/>
              <a:gd name="connsiteY3" fmla="*/ 3675811 h 3675811"/>
              <a:gd name="connsiteX4" fmla="*/ 0 w 4348746"/>
              <a:gd name="connsiteY4" fmla="*/ 3675811 h 3675811"/>
              <a:gd name="connsiteX5" fmla="*/ 0 w 4348746"/>
              <a:gd name="connsiteY5" fmla="*/ 0 h 3675811"/>
              <a:gd name="connsiteX0" fmla="*/ 0 w 4348746"/>
              <a:gd name="connsiteY0" fmla="*/ 0 h 3675811"/>
              <a:gd name="connsiteX1" fmla="*/ 954740 w 4348746"/>
              <a:gd name="connsiteY1" fmla="*/ 3284 h 3675811"/>
              <a:gd name="connsiteX2" fmla="*/ 4345640 w 4348746"/>
              <a:gd name="connsiteY2" fmla="*/ 3051284 h 3675811"/>
              <a:gd name="connsiteX3" fmla="*/ 4348746 w 4348746"/>
              <a:gd name="connsiteY3" fmla="*/ 3675811 h 3675811"/>
              <a:gd name="connsiteX4" fmla="*/ 0 w 4348746"/>
              <a:gd name="connsiteY4" fmla="*/ 3675811 h 3675811"/>
              <a:gd name="connsiteX5" fmla="*/ 0 w 4348746"/>
              <a:gd name="connsiteY5" fmla="*/ 0 h 3675811"/>
              <a:gd name="connsiteX0" fmla="*/ 0 w 4916296"/>
              <a:gd name="connsiteY0" fmla="*/ 0 h 3675811"/>
              <a:gd name="connsiteX1" fmla="*/ 954740 w 4916296"/>
              <a:gd name="connsiteY1" fmla="*/ 3284 h 3675811"/>
              <a:gd name="connsiteX2" fmla="*/ 4916295 w 4916296"/>
              <a:gd name="connsiteY2" fmla="*/ 3103444 h 3675811"/>
              <a:gd name="connsiteX3" fmla="*/ 4348746 w 4916296"/>
              <a:gd name="connsiteY3" fmla="*/ 3675811 h 3675811"/>
              <a:gd name="connsiteX4" fmla="*/ 0 w 4916296"/>
              <a:gd name="connsiteY4" fmla="*/ 3675811 h 3675811"/>
              <a:gd name="connsiteX5" fmla="*/ 0 w 4916296"/>
              <a:gd name="connsiteY5" fmla="*/ 0 h 367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16296" h="3675811">
                <a:moveTo>
                  <a:pt x="0" y="0"/>
                </a:moveTo>
                <a:lnTo>
                  <a:pt x="954740" y="3284"/>
                </a:lnTo>
                <a:cubicBezTo>
                  <a:pt x="1571597" y="2031656"/>
                  <a:pt x="3310652" y="2820869"/>
                  <a:pt x="4916295" y="3103444"/>
                </a:cubicBezTo>
                <a:cubicBezTo>
                  <a:pt x="4917330" y="3311620"/>
                  <a:pt x="4347711" y="3467635"/>
                  <a:pt x="4348746" y="3675811"/>
                </a:cubicBezTo>
                <a:lnTo>
                  <a:pt x="0" y="367581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">
                <a:schemeClr val="accent1">
                  <a:lumMod val="25000"/>
                  <a:lumOff val="75000"/>
                  <a:alpha val="4000"/>
                </a:schemeClr>
              </a:gs>
              <a:gs pos="100000">
                <a:schemeClr val="accent6">
                  <a:lumMod val="96000"/>
                  <a:alpha val="63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3" name="L-Shape 32">
            <a:extLst>
              <a:ext uri="{FF2B5EF4-FFF2-40B4-BE49-F238E27FC236}">
                <a16:creationId xmlns:a16="http://schemas.microsoft.com/office/drawing/2014/main" id="{E0529D04-611F-CA40-8628-B26B621243A9}"/>
              </a:ext>
            </a:extLst>
          </p:cNvPr>
          <p:cNvSpPr/>
          <p:nvPr/>
        </p:nvSpPr>
        <p:spPr>
          <a:xfrm rot="10800000">
            <a:off x="0" y="6401"/>
            <a:ext cx="12192000" cy="6858000"/>
          </a:xfrm>
          <a:prstGeom prst="corner">
            <a:avLst>
              <a:gd name="adj1" fmla="val 25204"/>
              <a:gd name="adj2" fmla="val 1748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154614" y="5256617"/>
            <a:ext cx="269459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Robustness and health status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25319" y="2665701"/>
            <a:ext cx="236472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Incidence of management failure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971872" y="995436"/>
            <a:ext cx="0" cy="3696015"/>
          </a:xfrm>
          <a:prstGeom prst="line">
            <a:avLst/>
          </a:prstGeom>
          <a:ln w="22225" cap="sq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485876" y="1001786"/>
            <a:ext cx="0" cy="36758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990460" y="2839691"/>
            <a:ext cx="899083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107063" y="2563123"/>
            <a:ext cx="2784941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Nutrients are essentials, composition has no influence on performance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869345" y="2538790"/>
            <a:ext cx="447574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Century Gothic" panose="020B0502020202020204" pitchFamily="34" charset="0"/>
              </a:rPr>
              <a:t>Nutrients and composition both are essentials for good performance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C1317D-735E-B344-BFC6-0B280A3C903B}"/>
              </a:ext>
            </a:extLst>
          </p:cNvPr>
          <p:cNvGrpSpPr/>
          <p:nvPr/>
        </p:nvGrpSpPr>
        <p:grpSpPr>
          <a:xfrm>
            <a:off x="1265446" y="1001786"/>
            <a:ext cx="646537" cy="3675811"/>
            <a:chOff x="1265446" y="1746374"/>
            <a:chExt cx="646537" cy="3675811"/>
          </a:xfrm>
        </p:grpSpPr>
        <p:sp>
          <p:nvSpPr>
            <p:cNvPr id="54" name="Up-Down Arrow 53"/>
            <p:cNvSpPr/>
            <p:nvPr/>
          </p:nvSpPr>
          <p:spPr>
            <a:xfrm>
              <a:off x="1265446" y="1746374"/>
              <a:ext cx="646537" cy="3675811"/>
            </a:xfrm>
            <a:prstGeom prst="upDownArrow">
              <a:avLst/>
            </a:prstGeom>
            <a:gradFill flip="none" rotWithShape="1">
              <a:gsLst>
                <a:gs pos="22000">
                  <a:srgbClr val="ECEFF0"/>
                </a:gs>
                <a:gs pos="41000">
                  <a:srgbClr val="F6F7F8"/>
                </a:gs>
                <a:gs pos="63000">
                  <a:schemeClr val="accent5">
                    <a:lumMod val="0"/>
                    <a:lumOff val="100000"/>
                  </a:schemeClr>
                </a:gs>
                <a:gs pos="85000">
                  <a:srgbClr val="E2E7E9"/>
                </a:gs>
                <a:gs pos="100000">
                  <a:srgbClr val="D8DFE1"/>
                </a:gs>
                <a:gs pos="3000">
                  <a:schemeClr val="accent5">
                    <a:lumMod val="40000"/>
                    <a:lumOff val="6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6200000">
              <a:off x="1046365" y="4731268"/>
              <a:ext cx="1077460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IN" sz="1200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Low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16200000">
              <a:off x="1048382" y="3487901"/>
              <a:ext cx="1073425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IN" sz="1200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Medium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16200000">
              <a:off x="1181852" y="2056884"/>
              <a:ext cx="806480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IN" sz="1200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High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8DD0C0B-4B40-5F43-BE39-2CB5998BE704}"/>
              </a:ext>
            </a:extLst>
          </p:cNvPr>
          <p:cNvGrpSpPr/>
          <p:nvPr/>
        </p:nvGrpSpPr>
        <p:grpSpPr>
          <a:xfrm>
            <a:off x="1990458" y="4738578"/>
            <a:ext cx="8990834" cy="646537"/>
            <a:chOff x="1990458" y="5483166"/>
            <a:chExt cx="8990834" cy="646537"/>
          </a:xfrm>
        </p:grpSpPr>
        <p:sp>
          <p:nvSpPr>
            <p:cNvPr id="65" name="Up-Down Arrow 64">
              <a:extLst>
                <a:ext uri="{FF2B5EF4-FFF2-40B4-BE49-F238E27FC236}">
                  <a16:creationId xmlns:a16="http://schemas.microsoft.com/office/drawing/2014/main" id="{6EC88CB8-ABB1-564E-9A40-2DAB685A64D2}"/>
                </a:ext>
              </a:extLst>
            </p:cNvPr>
            <p:cNvSpPr/>
            <p:nvPr/>
          </p:nvSpPr>
          <p:spPr>
            <a:xfrm rot="5400000">
              <a:off x="6162606" y="1311018"/>
              <a:ext cx="646537" cy="8990834"/>
            </a:xfrm>
            <a:prstGeom prst="upDownArrow">
              <a:avLst/>
            </a:prstGeom>
            <a:gradFill flip="none" rotWithShape="1">
              <a:gsLst>
                <a:gs pos="22000">
                  <a:srgbClr val="ECEFF0"/>
                </a:gs>
                <a:gs pos="41000">
                  <a:srgbClr val="F6F7F8"/>
                </a:gs>
                <a:gs pos="63000">
                  <a:schemeClr val="accent5">
                    <a:lumMod val="0"/>
                    <a:lumOff val="100000"/>
                  </a:schemeClr>
                </a:gs>
                <a:gs pos="85000">
                  <a:srgbClr val="E2E7E9"/>
                </a:gs>
                <a:gs pos="100000">
                  <a:srgbClr val="D8DFE1"/>
                </a:gs>
                <a:gs pos="3000">
                  <a:schemeClr val="accent5">
                    <a:lumMod val="40000"/>
                    <a:lumOff val="6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 rot="5400000">
              <a:off x="6352942" y="1753205"/>
              <a:ext cx="276999" cy="8132502"/>
              <a:chOff x="3857006" y="172518"/>
              <a:chExt cx="276999" cy="5235597"/>
            </a:xfrm>
          </p:grpSpPr>
          <p:sp>
            <p:nvSpPr>
              <p:cNvPr id="50" name="TextBox 49"/>
              <p:cNvSpPr txBox="1"/>
              <p:nvPr/>
            </p:nvSpPr>
            <p:spPr>
              <a:xfrm rot="16200000">
                <a:off x="3592266" y="4866375"/>
                <a:ext cx="80648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IN" sz="1200" dirty="0">
                    <a:solidFill>
                      <a:schemeClr val="tx2"/>
                    </a:solidFill>
                    <a:latin typeface="Century Gothic" panose="020B0502020202020204" pitchFamily="34" charset="0"/>
                  </a:rPr>
                  <a:t>High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rot="16200000">
                <a:off x="3458803" y="2653088"/>
                <a:ext cx="1073425" cy="2744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IN" sz="1200" dirty="0">
                    <a:solidFill>
                      <a:schemeClr val="tx2"/>
                    </a:solidFill>
                    <a:latin typeface="Century Gothic" panose="020B0502020202020204" pitchFamily="34" charset="0"/>
                  </a:rPr>
                  <a:t>Average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 rot="16200000">
                <a:off x="3592267" y="438525"/>
                <a:ext cx="806480" cy="2744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IN" sz="1200" dirty="0">
                    <a:solidFill>
                      <a:schemeClr val="tx2"/>
                    </a:solidFill>
                    <a:latin typeface="Century Gothic" panose="020B0502020202020204" pitchFamily="34" charset="0"/>
                  </a:rPr>
                  <a:t>Low</a:t>
                </a:r>
              </a:p>
            </p:txBody>
          </p:sp>
        </p:grpSp>
      </p:grpSp>
      <p:sp>
        <p:nvSpPr>
          <p:cNvPr id="63" name="Title 2">
            <a:extLst>
              <a:ext uri="{FF2B5EF4-FFF2-40B4-BE49-F238E27FC236}">
                <a16:creationId xmlns:a16="http://schemas.microsoft.com/office/drawing/2014/main" id="{070683FA-6526-5546-B2B1-4685497B8781}"/>
              </a:ext>
            </a:extLst>
          </p:cNvPr>
          <p:cNvSpPr txBox="1">
            <a:spLocks/>
          </p:cNvSpPr>
          <p:nvPr/>
        </p:nvSpPr>
        <p:spPr>
          <a:xfrm>
            <a:off x="226621" y="184668"/>
            <a:ext cx="9997048" cy="728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72000" indent="-7200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rgbClr val="0182C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Theory</a:t>
            </a:r>
            <a:r>
              <a:rPr lang="en-US" sz="3600" b="0" dirty="0">
                <a:solidFill>
                  <a:schemeClr val="tx2">
                    <a:lumMod val="75000"/>
                  </a:schemeClr>
                </a:solidFill>
              </a:rPr>
              <a:t>  </a:t>
            </a:r>
            <a:endParaRPr lang="en-IN" sz="3600" b="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4" name="Group 3">
            <a:extLst>
              <a:ext uri="{FF2B5EF4-FFF2-40B4-BE49-F238E27FC236}">
                <a16:creationId xmlns:a16="http://schemas.microsoft.com/office/drawing/2014/main" id="{E730068B-BFD9-474E-9FD2-8AE604359057}"/>
              </a:ext>
            </a:extLst>
          </p:cNvPr>
          <p:cNvGrpSpPr/>
          <p:nvPr/>
        </p:nvGrpSpPr>
        <p:grpSpPr>
          <a:xfrm>
            <a:off x="1983063" y="5558120"/>
            <a:ext cx="8990834" cy="646537"/>
            <a:chOff x="1990458" y="5483166"/>
            <a:chExt cx="8990834" cy="646537"/>
          </a:xfrm>
        </p:grpSpPr>
        <p:sp>
          <p:nvSpPr>
            <p:cNvPr id="35" name="Up-Down Arrow 64">
              <a:extLst>
                <a:ext uri="{FF2B5EF4-FFF2-40B4-BE49-F238E27FC236}">
                  <a16:creationId xmlns:a16="http://schemas.microsoft.com/office/drawing/2014/main" id="{F24A99D6-92D5-A348-9819-A378D655DBDD}"/>
                </a:ext>
              </a:extLst>
            </p:cNvPr>
            <p:cNvSpPr/>
            <p:nvPr/>
          </p:nvSpPr>
          <p:spPr>
            <a:xfrm rot="5400000">
              <a:off x="6162606" y="1311018"/>
              <a:ext cx="646537" cy="8990834"/>
            </a:xfrm>
            <a:prstGeom prst="upDownArrow">
              <a:avLst/>
            </a:prstGeom>
            <a:gradFill flip="none" rotWithShape="1">
              <a:gsLst>
                <a:gs pos="22000">
                  <a:srgbClr val="ECEFF0"/>
                </a:gs>
                <a:gs pos="41000">
                  <a:srgbClr val="F6F7F8"/>
                </a:gs>
                <a:gs pos="63000">
                  <a:schemeClr val="accent5">
                    <a:lumMod val="0"/>
                    <a:lumOff val="100000"/>
                  </a:schemeClr>
                </a:gs>
                <a:gs pos="85000">
                  <a:srgbClr val="E2E7E9"/>
                </a:gs>
                <a:gs pos="100000">
                  <a:srgbClr val="D8DFE1"/>
                </a:gs>
                <a:gs pos="3000">
                  <a:schemeClr val="accent5">
                    <a:lumMod val="40000"/>
                    <a:lumOff val="6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36" name="Group 48">
              <a:extLst>
                <a:ext uri="{FF2B5EF4-FFF2-40B4-BE49-F238E27FC236}">
                  <a16:creationId xmlns:a16="http://schemas.microsoft.com/office/drawing/2014/main" id="{80741F5E-9BA9-F844-84EB-A8E224C28E55}"/>
                </a:ext>
              </a:extLst>
            </p:cNvPr>
            <p:cNvGrpSpPr/>
            <p:nvPr/>
          </p:nvGrpSpPr>
          <p:grpSpPr>
            <a:xfrm rot="5400000">
              <a:off x="6352942" y="1753205"/>
              <a:ext cx="276999" cy="8132502"/>
              <a:chOff x="3857006" y="172518"/>
              <a:chExt cx="276999" cy="5235597"/>
            </a:xfrm>
          </p:grpSpPr>
          <p:sp>
            <p:nvSpPr>
              <p:cNvPr id="37" name="TextBox 49">
                <a:extLst>
                  <a:ext uri="{FF2B5EF4-FFF2-40B4-BE49-F238E27FC236}">
                    <a16:creationId xmlns:a16="http://schemas.microsoft.com/office/drawing/2014/main" id="{D5E794D8-1057-B24E-88B6-C226F10DB234}"/>
                  </a:ext>
                </a:extLst>
              </p:cNvPr>
              <p:cNvSpPr txBox="1"/>
              <p:nvPr/>
            </p:nvSpPr>
            <p:spPr>
              <a:xfrm rot="16200000">
                <a:off x="3592266" y="4866375"/>
                <a:ext cx="80648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IN" sz="1200" dirty="0">
                    <a:solidFill>
                      <a:schemeClr val="tx2"/>
                    </a:solidFill>
                    <a:latin typeface="Century Gothic" panose="020B0502020202020204" pitchFamily="34" charset="0"/>
                  </a:rPr>
                  <a:t>Incidental</a:t>
                </a:r>
              </a:p>
            </p:txBody>
          </p:sp>
          <p:sp>
            <p:nvSpPr>
              <p:cNvPr id="38" name="TextBox 50">
                <a:extLst>
                  <a:ext uri="{FF2B5EF4-FFF2-40B4-BE49-F238E27FC236}">
                    <a16:creationId xmlns:a16="http://schemas.microsoft.com/office/drawing/2014/main" id="{6DC06F5B-321A-1344-9993-4EE6DC00AB7E}"/>
                  </a:ext>
                </a:extLst>
              </p:cNvPr>
              <p:cNvSpPr txBox="1"/>
              <p:nvPr/>
            </p:nvSpPr>
            <p:spPr>
              <a:xfrm rot="16200000">
                <a:off x="3458803" y="2653088"/>
                <a:ext cx="1073425" cy="2744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IN" sz="1200" dirty="0">
                    <a:solidFill>
                      <a:schemeClr val="tx2"/>
                    </a:solidFill>
                    <a:latin typeface="Century Gothic" panose="020B0502020202020204" pitchFamily="34" charset="0"/>
                  </a:rPr>
                  <a:t>Moderate</a:t>
                </a:r>
              </a:p>
            </p:txBody>
          </p:sp>
          <p:sp>
            <p:nvSpPr>
              <p:cNvPr id="39" name="TextBox 51">
                <a:extLst>
                  <a:ext uri="{FF2B5EF4-FFF2-40B4-BE49-F238E27FC236}">
                    <a16:creationId xmlns:a16="http://schemas.microsoft.com/office/drawing/2014/main" id="{F79C9FF4-F3B3-404C-80AB-1E78D666C6CE}"/>
                  </a:ext>
                </a:extLst>
              </p:cNvPr>
              <p:cNvSpPr txBox="1"/>
              <p:nvPr/>
            </p:nvSpPr>
            <p:spPr>
              <a:xfrm rot="16200000">
                <a:off x="3592267" y="438525"/>
                <a:ext cx="806480" cy="2744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IN" sz="1200" dirty="0">
                    <a:solidFill>
                      <a:schemeClr val="tx2"/>
                    </a:solidFill>
                    <a:latin typeface="Century Gothic" panose="020B0502020202020204" pitchFamily="34" charset="0"/>
                  </a:rPr>
                  <a:t>Regular</a:t>
                </a:r>
              </a:p>
            </p:txBody>
          </p:sp>
        </p:grpSp>
      </p:grpSp>
      <p:sp>
        <p:nvSpPr>
          <p:cNvPr id="48" name="TextBox 25">
            <a:extLst>
              <a:ext uri="{FF2B5EF4-FFF2-40B4-BE49-F238E27FC236}">
                <a16:creationId xmlns:a16="http://schemas.microsoft.com/office/drawing/2014/main" id="{23A5D955-7178-734B-8323-F40B34FEBB59}"/>
              </a:ext>
            </a:extLst>
          </p:cNvPr>
          <p:cNvSpPr txBox="1"/>
          <p:nvPr/>
        </p:nvSpPr>
        <p:spPr>
          <a:xfrm>
            <a:off x="5392283" y="6241036"/>
            <a:ext cx="2219256" cy="2744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1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Antimicrobial use</a:t>
            </a:r>
          </a:p>
        </p:txBody>
      </p:sp>
      <p:sp>
        <p:nvSpPr>
          <p:cNvPr id="53" name="TextBox 42">
            <a:extLst>
              <a:ext uri="{FF2B5EF4-FFF2-40B4-BE49-F238E27FC236}">
                <a16:creationId xmlns:a16="http://schemas.microsoft.com/office/drawing/2014/main" id="{535B2DDC-EFAB-5E45-93F9-393B7F04A36A}"/>
              </a:ext>
            </a:extLst>
          </p:cNvPr>
          <p:cNvSpPr txBox="1"/>
          <p:nvPr/>
        </p:nvSpPr>
        <p:spPr>
          <a:xfrm>
            <a:off x="6524140" y="3848943"/>
            <a:ext cx="21747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Feed additives to improve health</a:t>
            </a:r>
          </a:p>
        </p:txBody>
      </p:sp>
    </p:spTree>
    <p:extLst>
      <p:ext uri="{BB962C8B-B14F-4D97-AF65-F5344CB8AC3E}">
        <p14:creationId xmlns:p14="http://schemas.microsoft.com/office/powerpoint/2010/main" val="23565978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 animBg="1"/>
      <p:bldP spid="40" grpId="0" animBg="1"/>
      <p:bldP spid="26" grpId="0"/>
      <p:bldP spid="27" grpId="0"/>
      <p:bldP spid="43" grpId="0"/>
      <p:bldP spid="44" grpId="0"/>
      <p:bldP spid="48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19">
            <a:extLst>
              <a:ext uri="{FF2B5EF4-FFF2-40B4-BE49-F238E27FC236}">
                <a16:creationId xmlns:a16="http://schemas.microsoft.com/office/drawing/2014/main" id="{BA2914FD-569D-4B9F-A2B1-4A170012E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280" y="2406351"/>
            <a:ext cx="2790814" cy="2472016"/>
          </a:xfrm>
          <a:prstGeom prst="ellipse">
            <a:avLst/>
          </a:prstGeom>
          <a:gradFill flip="none" rotWithShape="1">
            <a:gsLst>
              <a:gs pos="100000">
                <a:schemeClr val="bg2"/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6350" cap="flat">
            <a:noFill/>
            <a:prstDash val="solid"/>
            <a:miter lim="800000"/>
            <a:headEnd/>
            <a:tailEnd/>
          </a:ln>
          <a:effectLst>
            <a:glow rad="304800">
              <a:schemeClr val="accent1">
                <a:alpha val="22000"/>
              </a:schemeClr>
            </a:glow>
            <a:softEdge rad="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24" name="Line 20">
            <a:extLst>
              <a:ext uri="{FF2B5EF4-FFF2-40B4-BE49-F238E27FC236}">
                <a16:creationId xmlns:a16="http://schemas.microsoft.com/office/drawing/2014/main" id="{F71ED4C9-CF69-455D-8147-86151F4778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5999" y="3724613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25" name="Line 21">
            <a:extLst>
              <a:ext uri="{FF2B5EF4-FFF2-40B4-BE49-F238E27FC236}">
                <a16:creationId xmlns:a16="http://schemas.microsoft.com/office/drawing/2014/main" id="{FE11B499-210C-47BA-B0A2-4AD3588D66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5999" y="3724613"/>
            <a:ext cx="0" cy="0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8F183445-2593-4D22-9BAF-36C7F707ADCD}"/>
              </a:ext>
            </a:extLst>
          </p:cNvPr>
          <p:cNvGrpSpPr/>
          <p:nvPr/>
        </p:nvGrpSpPr>
        <p:grpSpPr>
          <a:xfrm>
            <a:off x="9003891" y="1757764"/>
            <a:ext cx="60331" cy="3727594"/>
            <a:chOff x="9003892" y="1388269"/>
            <a:chExt cx="53498" cy="3727594"/>
          </a:xfrm>
        </p:grpSpPr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6004B377-67CD-4BFF-9A08-6E29A24BE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03892" y="1388269"/>
              <a:ext cx="53498" cy="59768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1ACB4F67-3155-4A5F-A4AC-3765F424C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03892" y="2610878"/>
              <a:ext cx="53498" cy="59768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CE2DE343-743C-4694-A7B2-5C424409A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03892" y="3833487"/>
              <a:ext cx="53498" cy="59768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09A57C4D-432A-42BC-9716-FF2A10F42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03892" y="5056095"/>
              <a:ext cx="53498" cy="59768"/>
            </a:xfrm>
            <a:prstGeom prst="rect">
              <a:avLst/>
            </a:prstGeom>
          </p:spPr>
        </p:pic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6DBC7E78-7A0A-49A7-A646-D7365EA1E2FE}"/>
              </a:ext>
            </a:extLst>
          </p:cNvPr>
          <p:cNvGrpSpPr/>
          <p:nvPr/>
        </p:nvGrpSpPr>
        <p:grpSpPr>
          <a:xfrm flipH="1">
            <a:off x="3167851" y="1757764"/>
            <a:ext cx="60331" cy="3727594"/>
            <a:chOff x="9003892" y="1388269"/>
            <a:chExt cx="53498" cy="3727594"/>
          </a:xfrm>
        </p:grpSpPr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4E8975F3-DCDA-434E-89E9-F4658CFB2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03892" y="1388269"/>
              <a:ext cx="53498" cy="59768"/>
            </a:xfrm>
            <a:prstGeom prst="rect">
              <a:avLst/>
            </a:prstGeom>
          </p:spPr>
        </p:pic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9135981F-4079-4F15-A60F-F9771640D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03892" y="2610878"/>
              <a:ext cx="53498" cy="59768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D13C854D-D942-4049-8522-BFDB9508C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03892" y="3833487"/>
              <a:ext cx="53498" cy="59768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A64CAB20-23F4-44D1-830B-A912B09B2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03892" y="5056095"/>
              <a:ext cx="53498" cy="59768"/>
            </a:xfrm>
            <a:prstGeom prst="rect">
              <a:avLst/>
            </a:prstGeom>
          </p:spPr>
        </p:pic>
      </p:grpSp>
      <p:sp>
        <p:nvSpPr>
          <p:cNvPr id="76" name="Title 2">
            <a:extLst>
              <a:ext uri="{FF2B5EF4-FFF2-40B4-BE49-F238E27FC236}">
                <a16:creationId xmlns:a16="http://schemas.microsoft.com/office/drawing/2014/main" id="{1A81E498-DF13-FD43-802F-F23F08B54485}"/>
              </a:ext>
            </a:extLst>
          </p:cNvPr>
          <p:cNvSpPr txBox="1">
            <a:spLocks/>
          </p:cNvSpPr>
          <p:nvPr/>
        </p:nvSpPr>
        <p:spPr>
          <a:xfrm>
            <a:off x="113382" y="222559"/>
            <a:ext cx="11991101" cy="728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72000" indent="-7200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rgbClr val="0182C3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Focus areas to reduce antimicrobial use </a:t>
            </a:r>
            <a:endParaRPr lang="en-IN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9C26814-A71F-6A4A-9403-69030B741742}"/>
              </a:ext>
            </a:extLst>
          </p:cNvPr>
          <p:cNvSpPr txBox="1"/>
          <p:nvPr/>
        </p:nvSpPr>
        <p:spPr>
          <a:xfrm>
            <a:off x="1763480" y="1907876"/>
            <a:ext cx="281609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182880" indent="-182880">
              <a:buFont typeface="Arial" panose="020B0604020202020204" pitchFamily="34" charset="0"/>
              <a:buChar char="›"/>
              <a:defRPr sz="120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IN" i="0" dirty="0">
                <a:solidFill>
                  <a:schemeClr val="tx2"/>
                </a:solidFill>
                <a:latin typeface="Century Gothic" panose="020B0502020202020204" pitchFamily="34" charset="0"/>
              </a:rPr>
              <a:t>Pathogen survey / map</a:t>
            </a:r>
          </a:p>
          <a:p>
            <a:r>
              <a:rPr lang="en-IN" i="0" dirty="0">
                <a:solidFill>
                  <a:schemeClr val="tx2"/>
                </a:solidFill>
                <a:latin typeface="Century Gothic" panose="020B0502020202020204" pitchFamily="34" charset="0"/>
              </a:rPr>
              <a:t>Cleaning - disinfection</a:t>
            </a:r>
          </a:p>
          <a:p>
            <a:r>
              <a:rPr lang="en-IN" i="0" dirty="0">
                <a:solidFill>
                  <a:schemeClr val="tx2"/>
                </a:solidFill>
                <a:latin typeface="Century Gothic" panose="020B0502020202020204" pitchFamily="34" charset="0"/>
              </a:rPr>
              <a:t>Entry points</a:t>
            </a:r>
          </a:p>
          <a:p>
            <a:r>
              <a:rPr lang="en-IN" i="0" dirty="0">
                <a:solidFill>
                  <a:schemeClr val="tx2"/>
                </a:solidFill>
                <a:latin typeface="Century Gothic" panose="020B0502020202020204" pitchFamily="34" charset="0"/>
              </a:rPr>
              <a:t>Bedding (microbiology) - flooring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C2C9E51-CCA4-6940-9E97-03EBAB052150}"/>
              </a:ext>
            </a:extLst>
          </p:cNvPr>
          <p:cNvSpPr txBox="1"/>
          <p:nvPr/>
        </p:nvSpPr>
        <p:spPr>
          <a:xfrm>
            <a:off x="1945849" y="1499891"/>
            <a:ext cx="291643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Hygiene – Disease control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E871408-F20B-DA4E-AF0D-D4C2E37B0AA6}"/>
              </a:ext>
            </a:extLst>
          </p:cNvPr>
          <p:cNvSpPr txBox="1"/>
          <p:nvPr/>
        </p:nvSpPr>
        <p:spPr>
          <a:xfrm>
            <a:off x="7723110" y="1500689"/>
            <a:ext cx="311596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1" dirty="0">
                <a:solidFill>
                  <a:srgbClr val="EA1921"/>
                </a:solidFill>
                <a:latin typeface="Century Gothic" panose="020B0502020202020204" pitchFamily="34" charset="0"/>
              </a:rPr>
              <a:t>Data management &amp; analysis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B3565A2-FE31-1C4A-BDE5-351269481296}"/>
              </a:ext>
            </a:extLst>
          </p:cNvPr>
          <p:cNvSpPr txBox="1"/>
          <p:nvPr/>
        </p:nvSpPr>
        <p:spPr>
          <a:xfrm>
            <a:off x="8673789" y="1961951"/>
            <a:ext cx="3317523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82880" indent="-182880">
              <a:buFont typeface="Arial" panose="020B0604020202020204" pitchFamily="34" charset="0"/>
              <a:buChar char="›"/>
            </a:pPr>
            <a:r>
              <a:rPr lang="en-IN" sz="1200" dirty="0">
                <a:solidFill>
                  <a:srgbClr val="EA192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Antibiotic consumption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IN" sz="1200" dirty="0">
                <a:solidFill>
                  <a:srgbClr val="EA192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Feed- &amp; water </a:t>
            </a:r>
            <a:r>
              <a:rPr lang="en-IN" sz="1200" dirty="0" err="1">
                <a:solidFill>
                  <a:srgbClr val="EA192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disappearence</a:t>
            </a:r>
            <a:r>
              <a:rPr lang="en-IN" sz="1200" dirty="0">
                <a:solidFill>
                  <a:srgbClr val="EA192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IN" sz="1200" dirty="0">
                <a:solidFill>
                  <a:srgbClr val="EA192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Environment parameters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IN" sz="1200" dirty="0">
                <a:solidFill>
                  <a:srgbClr val="EA192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History &amp; trends analysis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IN" sz="1200" b="1" dirty="0">
                <a:solidFill>
                  <a:srgbClr val="EA192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Continuous seek for correlations</a:t>
            </a:r>
            <a:r>
              <a:rPr lang="en-IN" sz="1200" dirty="0">
                <a:solidFill>
                  <a:srgbClr val="EA192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5318065-FC75-824B-AD2C-5358547CC4CE}"/>
              </a:ext>
            </a:extLst>
          </p:cNvPr>
          <p:cNvSpPr txBox="1"/>
          <p:nvPr/>
        </p:nvSpPr>
        <p:spPr>
          <a:xfrm>
            <a:off x="9898249" y="3006135"/>
            <a:ext cx="115913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Water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6F39A7F-DE2E-AA48-BC6A-7DDD95C0A5EC}"/>
              </a:ext>
            </a:extLst>
          </p:cNvPr>
          <p:cNvSpPr txBox="1"/>
          <p:nvPr/>
        </p:nvSpPr>
        <p:spPr>
          <a:xfrm>
            <a:off x="8626320" y="3459498"/>
            <a:ext cx="281609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182880" indent="-182880">
              <a:buFont typeface="Arial" panose="020B0604020202020204" pitchFamily="34" charset="0"/>
              <a:buChar char="›"/>
              <a:defRPr sz="120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IN" i="0" dirty="0">
                <a:solidFill>
                  <a:schemeClr val="tx2"/>
                </a:solidFill>
                <a:latin typeface="Century Gothic" panose="020B0502020202020204" pitchFamily="34" charset="0"/>
              </a:rPr>
              <a:t>pH – microbiology - biofilm</a:t>
            </a:r>
          </a:p>
          <a:p>
            <a:r>
              <a:rPr lang="en-IN" i="0" dirty="0">
                <a:solidFill>
                  <a:schemeClr val="tx2"/>
                </a:solidFill>
                <a:latin typeface="Century Gothic" panose="020B0502020202020204" pitchFamily="34" charset="0"/>
              </a:rPr>
              <a:t>Temperature</a:t>
            </a:r>
          </a:p>
          <a:p>
            <a:r>
              <a:rPr lang="en-IN" i="0" dirty="0">
                <a:solidFill>
                  <a:schemeClr val="tx2"/>
                </a:solidFill>
                <a:latin typeface="Century Gothic" panose="020B0502020202020204" pitchFamily="34" charset="0"/>
              </a:rPr>
              <a:t>Mineral content</a:t>
            </a:r>
          </a:p>
          <a:p>
            <a:r>
              <a:rPr lang="en-IN" i="0" dirty="0">
                <a:solidFill>
                  <a:schemeClr val="tx2"/>
                </a:solidFill>
                <a:latin typeface="Century Gothic" panose="020B0502020202020204" pitchFamily="34" charset="0"/>
              </a:rPr>
              <a:t>Water flow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EA3D22F-2DCD-1A4A-8C33-4477B732315E}"/>
              </a:ext>
            </a:extLst>
          </p:cNvPr>
          <p:cNvSpPr txBox="1"/>
          <p:nvPr/>
        </p:nvSpPr>
        <p:spPr>
          <a:xfrm>
            <a:off x="8472598" y="4832889"/>
            <a:ext cx="215367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Feed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01A4F03-5598-B94C-BA3E-316D00895A4A}"/>
              </a:ext>
            </a:extLst>
          </p:cNvPr>
          <p:cNvGrpSpPr/>
          <p:nvPr/>
        </p:nvGrpSpPr>
        <p:grpSpPr>
          <a:xfrm>
            <a:off x="7283561" y="1872083"/>
            <a:ext cx="3990255" cy="3329212"/>
            <a:chOff x="7283561" y="1872083"/>
            <a:chExt cx="3538349" cy="3329212"/>
          </a:xfrm>
        </p:grpSpPr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2C5C21DC-CC06-F141-A455-B5A1EB704E99}"/>
                </a:ext>
              </a:extLst>
            </p:cNvPr>
            <p:cNvCxnSpPr/>
            <p:nvPr/>
          </p:nvCxnSpPr>
          <p:spPr>
            <a:xfrm>
              <a:off x="7313380" y="1872083"/>
              <a:ext cx="3098800" cy="0"/>
            </a:xfrm>
            <a:prstGeom prst="straightConnector1">
              <a:avLst/>
            </a:prstGeom>
            <a:ln>
              <a:solidFill>
                <a:srgbClr val="EA192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5BEEC729-7AAB-0C49-A259-8E9027341920}"/>
                </a:ext>
              </a:extLst>
            </p:cNvPr>
            <p:cNvCxnSpPr/>
            <p:nvPr/>
          </p:nvCxnSpPr>
          <p:spPr>
            <a:xfrm>
              <a:off x="7723110" y="3333768"/>
              <a:ext cx="3098800" cy="0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D9D9E52C-A29C-5C47-9753-D1A3F0D20B42}"/>
                </a:ext>
              </a:extLst>
            </p:cNvPr>
            <p:cNvCxnSpPr/>
            <p:nvPr/>
          </p:nvCxnSpPr>
          <p:spPr>
            <a:xfrm>
              <a:off x="7283561" y="5201295"/>
              <a:ext cx="3098800" cy="0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C531E53B-ADA4-C045-9AEA-0EE095269BB2}"/>
              </a:ext>
            </a:extLst>
          </p:cNvPr>
          <p:cNvSpPr txBox="1"/>
          <p:nvPr/>
        </p:nvSpPr>
        <p:spPr>
          <a:xfrm>
            <a:off x="7802724" y="5390294"/>
            <a:ext cx="3404786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82880" indent="-182880">
              <a:buFont typeface="Arial" panose="020B0604020202020204" pitchFamily="34" charset="0"/>
              <a:buChar char="›"/>
            </a:pPr>
            <a:r>
              <a:rPr lang="en-IN" sz="1200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Raw materials – Quality control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IN" sz="1200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Digestibility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IN" sz="1200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Mineral content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IN" sz="1200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Physical properties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IN" sz="1200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Feeders and feeder space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IN" sz="1200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Preservation, Hygiene in mill and farm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1D90C68-0097-584A-A626-9F813BBA24ED}"/>
              </a:ext>
            </a:extLst>
          </p:cNvPr>
          <p:cNvSpPr txBox="1"/>
          <p:nvPr/>
        </p:nvSpPr>
        <p:spPr>
          <a:xfrm>
            <a:off x="2196896" y="4987952"/>
            <a:ext cx="2520557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Housing - technology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C6B1BC2-781C-234A-BF06-606085C6273A}"/>
              </a:ext>
            </a:extLst>
          </p:cNvPr>
          <p:cNvSpPr txBox="1"/>
          <p:nvPr/>
        </p:nvSpPr>
        <p:spPr>
          <a:xfrm>
            <a:off x="2303354" y="5419742"/>
            <a:ext cx="310466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182880" indent="-182880">
              <a:buFont typeface="Arial" panose="020B0604020202020204" pitchFamily="34" charset="0"/>
              <a:buChar char="›"/>
              <a:defRPr sz="120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IN" i="0" dirty="0">
                <a:solidFill>
                  <a:schemeClr val="tx2"/>
                </a:solidFill>
                <a:latin typeface="Century Gothic" panose="020B0502020202020204" pitchFamily="34" charset="0"/>
              </a:rPr>
              <a:t>Density m</a:t>
            </a:r>
            <a:r>
              <a:rPr lang="en-IN" i="0" baseline="30000" dirty="0">
                <a:solidFill>
                  <a:schemeClr val="tx2"/>
                </a:solidFill>
                <a:latin typeface="Century Gothic" panose="020B0502020202020204" pitchFamily="34" charset="0"/>
              </a:rPr>
              <a:t>2</a:t>
            </a:r>
            <a:r>
              <a:rPr lang="en-IN" i="0" dirty="0">
                <a:solidFill>
                  <a:schemeClr val="tx2"/>
                </a:solidFill>
                <a:latin typeface="Century Gothic" panose="020B0502020202020204" pitchFamily="34" charset="0"/>
              </a:rPr>
              <a:t> and m</a:t>
            </a:r>
            <a:r>
              <a:rPr lang="en-IN" i="0" baseline="30000" dirty="0">
                <a:solidFill>
                  <a:schemeClr val="tx2"/>
                </a:solidFill>
                <a:latin typeface="Century Gothic" panose="020B0502020202020204" pitchFamily="34" charset="0"/>
              </a:rPr>
              <a:t>3</a:t>
            </a:r>
          </a:p>
          <a:p>
            <a:r>
              <a:rPr lang="en-IN" i="0" dirty="0">
                <a:solidFill>
                  <a:schemeClr val="tx2"/>
                </a:solidFill>
                <a:latin typeface="Century Gothic" panose="020B0502020202020204" pitchFamily="34" charset="0"/>
              </a:rPr>
              <a:t>temperature, humidity</a:t>
            </a:r>
          </a:p>
          <a:p>
            <a:r>
              <a:rPr lang="en-IN" i="0" dirty="0">
                <a:solidFill>
                  <a:schemeClr val="tx2"/>
                </a:solidFill>
                <a:latin typeface="Century Gothic" panose="020B0502020202020204" pitchFamily="34" charset="0"/>
              </a:rPr>
              <a:t>Air speed</a:t>
            </a:r>
          </a:p>
          <a:p>
            <a:r>
              <a:rPr lang="en-IN" i="0" dirty="0">
                <a:solidFill>
                  <a:schemeClr val="tx2"/>
                </a:solidFill>
                <a:latin typeface="Century Gothic" panose="020B0502020202020204" pitchFamily="34" charset="0"/>
              </a:rPr>
              <a:t>Flooring – bedding (quality)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3C6B34-0C25-F443-988A-E4B844D1979B}"/>
              </a:ext>
            </a:extLst>
          </p:cNvPr>
          <p:cNvGrpSpPr/>
          <p:nvPr/>
        </p:nvGrpSpPr>
        <p:grpSpPr>
          <a:xfrm>
            <a:off x="1022996" y="1857841"/>
            <a:ext cx="4902616" cy="3480118"/>
            <a:chOff x="1022996" y="1857841"/>
            <a:chExt cx="4347383" cy="3480118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EE369DB-3216-4042-A170-A540AB7643D3}"/>
                </a:ext>
              </a:extLst>
            </p:cNvPr>
            <p:cNvCxnSpPr/>
            <p:nvPr/>
          </p:nvCxnSpPr>
          <p:spPr>
            <a:xfrm rot="10800000">
              <a:off x="1763480" y="1857841"/>
              <a:ext cx="3098800" cy="0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0828EC16-3A21-014D-9D8D-9CF51971C6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41334" y="5337959"/>
              <a:ext cx="3529045" cy="0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98E1DC60-BE2A-FB42-ADAF-E172974DB6BA}"/>
                </a:ext>
              </a:extLst>
            </p:cNvPr>
            <p:cNvCxnSpPr/>
            <p:nvPr/>
          </p:nvCxnSpPr>
          <p:spPr>
            <a:xfrm rot="10800000">
              <a:off x="1022996" y="3645489"/>
              <a:ext cx="3098800" cy="0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0FB3EE7A-E4EA-C843-B597-BE5750530DF4}"/>
              </a:ext>
            </a:extLst>
          </p:cNvPr>
          <p:cNvSpPr txBox="1"/>
          <p:nvPr/>
        </p:nvSpPr>
        <p:spPr>
          <a:xfrm>
            <a:off x="1036483" y="3769374"/>
            <a:ext cx="310466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82880" indent="-182880">
              <a:buFont typeface="Arial" panose="020B0604020202020204" pitchFamily="34" charset="0"/>
              <a:buChar char="›"/>
            </a:pPr>
            <a:r>
              <a:rPr lang="en-IN" sz="1200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Choice of breeds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IN" sz="1200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Young animal nutrition</a:t>
            </a:r>
          </a:p>
          <a:p>
            <a:pPr marL="182880" indent="-182880">
              <a:buFont typeface="Arial" panose="020B0604020202020204" pitchFamily="34" charset="0"/>
              <a:buChar char="›"/>
            </a:pPr>
            <a:r>
              <a:rPr lang="en-IN" sz="1200" dirty="0">
                <a:solidFill>
                  <a:schemeClr val="tx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Vaccination program - prevention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56E7B2CE-3E3A-9442-9E51-8103BA9AEA7C}"/>
              </a:ext>
            </a:extLst>
          </p:cNvPr>
          <p:cNvSpPr txBox="1"/>
          <p:nvPr/>
        </p:nvSpPr>
        <p:spPr>
          <a:xfrm>
            <a:off x="5489393" y="3349972"/>
            <a:ext cx="140508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Critical points</a:t>
            </a:r>
          </a:p>
        </p:txBody>
      </p:sp>
      <p:sp>
        <p:nvSpPr>
          <p:cNvPr id="26" name="Freeform 22">
            <a:extLst>
              <a:ext uri="{FF2B5EF4-FFF2-40B4-BE49-F238E27FC236}">
                <a16:creationId xmlns:a16="http://schemas.microsoft.com/office/drawing/2014/main" id="{F2B9BBB4-749F-4498-999F-4CB402BFA75A}"/>
              </a:ext>
            </a:extLst>
          </p:cNvPr>
          <p:cNvSpPr>
            <a:spLocks/>
          </p:cNvSpPr>
          <p:nvPr/>
        </p:nvSpPr>
        <p:spPr bwMode="auto">
          <a:xfrm rot="20749853">
            <a:off x="5704190" y="1661321"/>
            <a:ext cx="2449062" cy="1035050"/>
          </a:xfrm>
          <a:custGeom>
            <a:avLst/>
            <a:gdLst>
              <a:gd name="T0" fmla="*/ 506 w 1341"/>
              <a:gd name="T1" fmla="*/ 478 h 640"/>
              <a:gd name="T2" fmla="*/ 454 w 1341"/>
              <a:gd name="T3" fmla="*/ 538 h 640"/>
              <a:gd name="T4" fmla="*/ 252 w 1341"/>
              <a:gd name="T5" fmla="*/ 640 h 640"/>
              <a:gd name="T6" fmla="*/ 0 w 1341"/>
              <a:gd name="T7" fmla="*/ 387 h 640"/>
              <a:gd name="T8" fmla="*/ 68 w 1341"/>
              <a:gd name="T9" fmla="*/ 214 h 640"/>
              <a:gd name="T10" fmla="*/ 98 w 1341"/>
              <a:gd name="T11" fmla="*/ 188 h 640"/>
              <a:gd name="T12" fmla="*/ 510 w 1341"/>
              <a:gd name="T13" fmla="*/ 36 h 640"/>
              <a:gd name="T14" fmla="*/ 1341 w 1341"/>
              <a:gd name="T15" fmla="*/ 569 h 640"/>
              <a:gd name="T16" fmla="*/ 506 w 1341"/>
              <a:gd name="T17" fmla="*/ 478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41" h="640">
                <a:moveTo>
                  <a:pt x="506" y="478"/>
                </a:moveTo>
                <a:cubicBezTo>
                  <a:pt x="488" y="495"/>
                  <a:pt x="455" y="537"/>
                  <a:pt x="454" y="538"/>
                </a:cubicBezTo>
                <a:cubicBezTo>
                  <a:pt x="408" y="600"/>
                  <a:pt x="335" y="640"/>
                  <a:pt x="252" y="640"/>
                </a:cubicBezTo>
                <a:cubicBezTo>
                  <a:pt x="113" y="640"/>
                  <a:pt x="0" y="527"/>
                  <a:pt x="0" y="387"/>
                </a:cubicBezTo>
                <a:cubicBezTo>
                  <a:pt x="0" y="320"/>
                  <a:pt x="26" y="260"/>
                  <a:pt x="68" y="214"/>
                </a:cubicBezTo>
                <a:cubicBezTo>
                  <a:pt x="78" y="205"/>
                  <a:pt x="88" y="196"/>
                  <a:pt x="98" y="188"/>
                </a:cubicBezTo>
                <a:cubicBezTo>
                  <a:pt x="213" y="90"/>
                  <a:pt x="357" y="45"/>
                  <a:pt x="510" y="36"/>
                </a:cubicBezTo>
                <a:cubicBezTo>
                  <a:pt x="1140" y="0"/>
                  <a:pt x="1341" y="569"/>
                  <a:pt x="1341" y="569"/>
                </a:cubicBezTo>
                <a:cubicBezTo>
                  <a:pt x="1341" y="569"/>
                  <a:pt x="904" y="97"/>
                  <a:pt x="506" y="478"/>
                </a:cubicBezTo>
                <a:close/>
              </a:path>
            </a:pathLst>
          </a:custGeom>
          <a:gradFill>
            <a:gsLst>
              <a:gs pos="14000">
                <a:schemeClr val="bg1"/>
              </a:gs>
              <a:gs pos="89000">
                <a:schemeClr val="tx2"/>
              </a:gs>
            </a:gsLst>
            <a:lin ang="10200000" scaled="0"/>
          </a:gradFill>
          <a:ln w="7938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7" name="Freeform 23">
            <a:extLst>
              <a:ext uri="{FF2B5EF4-FFF2-40B4-BE49-F238E27FC236}">
                <a16:creationId xmlns:a16="http://schemas.microsoft.com/office/drawing/2014/main" id="{D1CE1D2C-5769-403C-B0BF-89C875AFBAA3}"/>
              </a:ext>
            </a:extLst>
          </p:cNvPr>
          <p:cNvSpPr>
            <a:spLocks/>
          </p:cNvSpPr>
          <p:nvPr/>
        </p:nvSpPr>
        <p:spPr bwMode="auto">
          <a:xfrm>
            <a:off x="6614414" y="2738873"/>
            <a:ext cx="2153671" cy="1862138"/>
          </a:xfrm>
          <a:custGeom>
            <a:avLst/>
            <a:gdLst>
              <a:gd name="T0" fmla="*/ 392 w 1179"/>
              <a:gd name="T1" fmla="*/ 496 h 1151"/>
              <a:gd name="T2" fmla="*/ 313 w 1179"/>
              <a:gd name="T3" fmla="*/ 502 h 1151"/>
              <a:gd name="T4" fmla="*/ 98 w 1179"/>
              <a:gd name="T5" fmla="*/ 431 h 1151"/>
              <a:gd name="T6" fmla="*/ 98 w 1179"/>
              <a:gd name="T7" fmla="*/ 74 h 1151"/>
              <a:gd name="T8" fmla="*/ 269 w 1179"/>
              <a:gd name="T9" fmla="*/ 0 h 1151"/>
              <a:gd name="T10" fmla="*/ 309 w 1179"/>
              <a:gd name="T11" fmla="*/ 2 h 1151"/>
              <a:gd name="T12" fmla="*/ 707 w 1179"/>
              <a:gd name="T13" fmla="*/ 186 h 1151"/>
              <a:gd name="T14" fmla="*/ 919 w 1179"/>
              <a:gd name="T15" fmla="*/ 1151 h 1151"/>
              <a:gd name="T16" fmla="*/ 392 w 1179"/>
              <a:gd name="T17" fmla="*/ 496 h 1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79" h="1151">
                <a:moveTo>
                  <a:pt x="392" y="496"/>
                </a:moveTo>
                <a:cubicBezTo>
                  <a:pt x="367" y="495"/>
                  <a:pt x="315" y="502"/>
                  <a:pt x="313" y="502"/>
                </a:cubicBezTo>
                <a:cubicBezTo>
                  <a:pt x="237" y="513"/>
                  <a:pt x="157" y="489"/>
                  <a:pt x="98" y="431"/>
                </a:cubicBezTo>
                <a:cubicBezTo>
                  <a:pt x="0" y="332"/>
                  <a:pt x="0" y="172"/>
                  <a:pt x="98" y="74"/>
                </a:cubicBezTo>
                <a:cubicBezTo>
                  <a:pt x="146" y="26"/>
                  <a:pt x="207" y="2"/>
                  <a:pt x="269" y="0"/>
                </a:cubicBezTo>
                <a:cubicBezTo>
                  <a:pt x="283" y="0"/>
                  <a:pt x="296" y="1"/>
                  <a:pt x="309" y="2"/>
                </a:cubicBezTo>
                <a:cubicBezTo>
                  <a:pt x="459" y="14"/>
                  <a:pt x="593" y="85"/>
                  <a:pt x="707" y="186"/>
                </a:cubicBezTo>
                <a:cubicBezTo>
                  <a:pt x="1179" y="606"/>
                  <a:pt x="919" y="1151"/>
                  <a:pt x="919" y="1151"/>
                </a:cubicBezTo>
                <a:cubicBezTo>
                  <a:pt x="919" y="1151"/>
                  <a:pt x="943" y="508"/>
                  <a:pt x="392" y="496"/>
                </a:cubicBezTo>
                <a:close/>
              </a:path>
            </a:pathLst>
          </a:custGeom>
          <a:gradFill>
            <a:gsLst>
              <a:gs pos="10000">
                <a:schemeClr val="bg1"/>
              </a:gs>
              <a:gs pos="75000">
                <a:schemeClr val="tx2"/>
              </a:gs>
            </a:gsLst>
            <a:lin ang="12600000" scaled="0"/>
          </a:gradFill>
          <a:ln w="7938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28" name="Freeform 24">
            <a:extLst>
              <a:ext uri="{FF2B5EF4-FFF2-40B4-BE49-F238E27FC236}">
                <a16:creationId xmlns:a16="http://schemas.microsoft.com/office/drawing/2014/main" id="{9E4BD808-8A2E-4D82-8BA1-B29B4FC25FEE}"/>
              </a:ext>
            </a:extLst>
          </p:cNvPr>
          <p:cNvSpPr>
            <a:spLocks/>
          </p:cNvSpPr>
          <p:nvPr/>
        </p:nvSpPr>
        <p:spPr bwMode="auto">
          <a:xfrm rot="824852">
            <a:off x="6560545" y="3887673"/>
            <a:ext cx="1169034" cy="2170113"/>
          </a:xfrm>
          <a:custGeom>
            <a:avLst/>
            <a:gdLst>
              <a:gd name="T0" fmla="*/ 162 w 640"/>
              <a:gd name="T1" fmla="*/ 506 h 1341"/>
              <a:gd name="T2" fmla="*/ 102 w 640"/>
              <a:gd name="T3" fmla="*/ 454 h 1341"/>
              <a:gd name="T4" fmla="*/ 0 w 640"/>
              <a:gd name="T5" fmla="*/ 252 h 1341"/>
              <a:gd name="T6" fmla="*/ 253 w 640"/>
              <a:gd name="T7" fmla="*/ 0 h 1341"/>
              <a:gd name="T8" fmla="*/ 426 w 640"/>
              <a:gd name="T9" fmla="*/ 68 h 1341"/>
              <a:gd name="T10" fmla="*/ 452 w 640"/>
              <a:gd name="T11" fmla="*/ 98 h 1341"/>
              <a:gd name="T12" fmla="*/ 604 w 640"/>
              <a:gd name="T13" fmla="*/ 510 h 1341"/>
              <a:gd name="T14" fmla="*/ 71 w 640"/>
              <a:gd name="T15" fmla="*/ 1341 h 1341"/>
              <a:gd name="T16" fmla="*/ 162 w 640"/>
              <a:gd name="T17" fmla="*/ 506 h 1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0" h="1341">
                <a:moveTo>
                  <a:pt x="162" y="506"/>
                </a:moveTo>
                <a:cubicBezTo>
                  <a:pt x="145" y="488"/>
                  <a:pt x="103" y="455"/>
                  <a:pt x="102" y="454"/>
                </a:cubicBezTo>
                <a:cubicBezTo>
                  <a:pt x="40" y="408"/>
                  <a:pt x="0" y="335"/>
                  <a:pt x="0" y="252"/>
                </a:cubicBezTo>
                <a:cubicBezTo>
                  <a:pt x="0" y="113"/>
                  <a:pt x="113" y="0"/>
                  <a:pt x="253" y="0"/>
                </a:cubicBezTo>
                <a:cubicBezTo>
                  <a:pt x="320" y="0"/>
                  <a:pt x="380" y="26"/>
                  <a:pt x="426" y="68"/>
                </a:cubicBezTo>
                <a:cubicBezTo>
                  <a:pt x="435" y="78"/>
                  <a:pt x="444" y="88"/>
                  <a:pt x="452" y="98"/>
                </a:cubicBezTo>
                <a:cubicBezTo>
                  <a:pt x="550" y="213"/>
                  <a:pt x="595" y="357"/>
                  <a:pt x="604" y="510"/>
                </a:cubicBezTo>
                <a:cubicBezTo>
                  <a:pt x="640" y="1140"/>
                  <a:pt x="71" y="1341"/>
                  <a:pt x="71" y="1341"/>
                </a:cubicBezTo>
                <a:cubicBezTo>
                  <a:pt x="71" y="1341"/>
                  <a:pt x="543" y="904"/>
                  <a:pt x="162" y="506"/>
                </a:cubicBezTo>
                <a:close/>
              </a:path>
            </a:pathLst>
          </a:custGeom>
          <a:gradFill flip="none" rotWithShape="1">
            <a:gsLst>
              <a:gs pos="9000">
                <a:schemeClr val="bg1"/>
              </a:gs>
              <a:gs pos="61000">
                <a:schemeClr val="tx2"/>
              </a:gs>
            </a:gsLst>
            <a:lin ang="15000000" scaled="0"/>
            <a:tileRect/>
          </a:gradFill>
          <a:ln w="7938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0" name="Freeform 26">
            <a:extLst>
              <a:ext uri="{FF2B5EF4-FFF2-40B4-BE49-F238E27FC236}">
                <a16:creationId xmlns:a16="http://schemas.microsoft.com/office/drawing/2014/main" id="{67297A8C-F00E-4D0E-9E33-4844B5906D49}"/>
              </a:ext>
            </a:extLst>
          </p:cNvPr>
          <p:cNvSpPr>
            <a:spLocks/>
          </p:cNvSpPr>
          <p:nvPr/>
        </p:nvSpPr>
        <p:spPr bwMode="auto">
          <a:xfrm rot="20620876">
            <a:off x="4411874" y="4600714"/>
            <a:ext cx="2449062" cy="1035050"/>
          </a:xfrm>
          <a:custGeom>
            <a:avLst/>
            <a:gdLst>
              <a:gd name="T0" fmla="*/ 835 w 1341"/>
              <a:gd name="T1" fmla="*/ 162 h 640"/>
              <a:gd name="T2" fmla="*/ 887 w 1341"/>
              <a:gd name="T3" fmla="*/ 102 h 640"/>
              <a:gd name="T4" fmla="*/ 1089 w 1341"/>
              <a:gd name="T5" fmla="*/ 0 h 640"/>
              <a:gd name="T6" fmla="*/ 1341 w 1341"/>
              <a:gd name="T7" fmla="*/ 253 h 640"/>
              <a:gd name="T8" fmla="*/ 1273 w 1341"/>
              <a:gd name="T9" fmla="*/ 426 h 640"/>
              <a:gd name="T10" fmla="*/ 1243 w 1341"/>
              <a:gd name="T11" fmla="*/ 452 h 640"/>
              <a:gd name="T12" fmla="*/ 831 w 1341"/>
              <a:gd name="T13" fmla="*/ 604 h 640"/>
              <a:gd name="T14" fmla="*/ 0 w 1341"/>
              <a:gd name="T15" fmla="*/ 71 h 640"/>
              <a:gd name="T16" fmla="*/ 835 w 1341"/>
              <a:gd name="T17" fmla="*/ 162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41" h="640">
                <a:moveTo>
                  <a:pt x="835" y="162"/>
                </a:moveTo>
                <a:cubicBezTo>
                  <a:pt x="853" y="145"/>
                  <a:pt x="886" y="103"/>
                  <a:pt x="887" y="102"/>
                </a:cubicBezTo>
                <a:cubicBezTo>
                  <a:pt x="933" y="40"/>
                  <a:pt x="1006" y="0"/>
                  <a:pt x="1089" y="0"/>
                </a:cubicBezTo>
                <a:cubicBezTo>
                  <a:pt x="1228" y="0"/>
                  <a:pt x="1341" y="113"/>
                  <a:pt x="1341" y="253"/>
                </a:cubicBezTo>
                <a:cubicBezTo>
                  <a:pt x="1341" y="320"/>
                  <a:pt x="1315" y="380"/>
                  <a:pt x="1273" y="426"/>
                </a:cubicBezTo>
                <a:cubicBezTo>
                  <a:pt x="1263" y="435"/>
                  <a:pt x="1253" y="444"/>
                  <a:pt x="1243" y="452"/>
                </a:cubicBezTo>
                <a:cubicBezTo>
                  <a:pt x="1128" y="550"/>
                  <a:pt x="984" y="595"/>
                  <a:pt x="831" y="604"/>
                </a:cubicBezTo>
                <a:cubicBezTo>
                  <a:pt x="201" y="640"/>
                  <a:pt x="0" y="71"/>
                  <a:pt x="0" y="71"/>
                </a:cubicBezTo>
                <a:cubicBezTo>
                  <a:pt x="0" y="71"/>
                  <a:pt x="437" y="543"/>
                  <a:pt x="835" y="162"/>
                </a:cubicBezTo>
                <a:close/>
              </a:path>
            </a:pathLst>
          </a:custGeom>
          <a:gradFill>
            <a:gsLst>
              <a:gs pos="75000">
                <a:schemeClr val="tx2"/>
              </a:gs>
              <a:gs pos="15000">
                <a:schemeClr val="bg1"/>
              </a:gs>
            </a:gsLst>
            <a:lin ang="0" scaled="0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1" name="Freeform 27">
            <a:extLst>
              <a:ext uri="{FF2B5EF4-FFF2-40B4-BE49-F238E27FC236}">
                <a16:creationId xmlns:a16="http://schemas.microsoft.com/office/drawing/2014/main" id="{5179591A-96CB-4695-99D7-C8D1D3C7CD33}"/>
              </a:ext>
            </a:extLst>
          </p:cNvPr>
          <p:cNvSpPr>
            <a:spLocks/>
          </p:cNvSpPr>
          <p:nvPr/>
        </p:nvSpPr>
        <p:spPr bwMode="auto">
          <a:xfrm rot="20811727">
            <a:off x="3670179" y="2877858"/>
            <a:ext cx="2153671" cy="1862138"/>
          </a:xfrm>
          <a:custGeom>
            <a:avLst/>
            <a:gdLst>
              <a:gd name="T0" fmla="*/ 787 w 1179"/>
              <a:gd name="T1" fmla="*/ 655 h 1151"/>
              <a:gd name="T2" fmla="*/ 866 w 1179"/>
              <a:gd name="T3" fmla="*/ 649 h 1151"/>
              <a:gd name="T4" fmla="*/ 1081 w 1179"/>
              <a:gd name="T5" fmla="*/ 720 h 1151"/>
              <a:gd name="T6" fmla="*/ 1081 w 1179"/>
              <a:gd name="T7" fmla="*/ 1077 h 1151"/>
              <a:gd name="T8" fmla="*/ 910 w 1179"/>
              <a:gd name="T9" fmla="*/ 1151 h 1151"/>
              <a:gd name="T10" fmla="*/ 870 w 1179"/>
              <a:gd name="T11" fmla="*/ 1149 h 1151"/>
              <a:gd name="T12" fmla="*/ 472 w 1179"/>
              <a:gd name="T13" fmla="*/ 965 h 1151"/>
              <a:gd name="T14" fmla="*/ 260 w 1179"/>
              <a:gd name="T15" fmla="*/ 0 h 1151"/>
              <a:gd name="T16" fmla="*/ 787 w 1179"/>
              <a:gd name="T17" fmla="*/ 655 h 1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79" h="1151">
                <a:moveTo>
                  <a:pt x="787" y="655"/>
                </a:moveTo>
                <a:cubicBezTo>
                  <a:pt x="812" y="656"/>
                  <a:pt x="864" y="649"/>
                  <a:pt x="866" y="649"/>
                </a:cubicBezTo>
                <a:cubicBezTo>
                  <a:pt x="942" y="638"/>
                  <a:pt x="1022" y="662"/>
                  <a:pt x="1081" y="720"/>
                </a:cubicBezTo>
                <a:cubicBezTo>
                  <a:pt x="1179" y="819"/>
                  <a:pt x="1179" y="979"/>
                  <a:pt x="1081" y="1077"/>
                </a:cubicBezTo>
                <a:cubicBezTo>
                  <a:pt x="1033" y="1125"/>
                  <a:pt x="972" y="1149"/>
                  <a:pt x="910" y="1151"/>
                </a:cubicBezTo>
                <a:cubicBezTo>
                  <a:pt x="896" y="1151"/>
                  <a:pt x="883" y="1150"/>
                  <a:pt x="870" y="1149"/>
                </a:cubicBezTo>
                <a:cubicBezTo>
                  <a:pt x="720" y="1137"/>
                  <a:pt x="586" y="1066"/>
                  <a:pt x="472" y="965"/>
                </a:cubicBezTo>
                <a:cubicBezTo>
                  <a:pt x="0" y="545"/>
                  <a:pt x="260" y="0"/>
                  <a:pt x="260" y="0"/>
                </a:cubicBezTo>
                <a:cubicBezTo>
                  <a:pt x="260" y="0"/>
                  <a:pt x="236" y="643"/>
                  <a:pt x="787" y="655"/>
                </a:cubicBezTo>
                <a:close/>
              </a:path>
            </a:pathLst>
          </a:custGeom>
          <a:gradFill>
            <a:gsLst>
              <a:gs pos="16000">
                <a:schemeClr val="bg1"/>
              </a:gs>
              <a:gs pos="88000">
                <a:schemeClr val="tx2"/>
              </a:gs>
            </a:gsLst>
            <a:lin ang="2400000" scaled="0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80" name="Freeform 28">
            <a:extLst>
              <a:ext uri="{FF2B5EF4-FFF2-40B4-BE49-F238E27FC236}">
                <a16:creationId xmlns:a16="http://schemas.microsoft.com/office/drawing/2014/main" id="{C98CB00C-A46D-8440-B88E-262B3531FB23}"/>
              </a:ext>
            </a:extLst>
          </p:cNvPr>
          <p:cNvSpPr>
            <a:spLocks/>
          </p:cNvSpPr>
          <p:nvPr/>
        </p:nvSpPr>
        <p:spPr bwMode="auto">
          <a:xfrm rot="21317083">
            <a:off x="4471492" y="1397115"/>
            <a:ext cx="1169034" cy="2170113"/>
          </a:xfrm>
          <a:custGeom>
            <a:avLst/>
            <a:gdLst>
              <a:gd name="T0" fmla="*/ 478 w 640"/>
              <a:gd name="T1" fmla="*/ 835 h 1341"/>
              <a:gd name="T2" fmla="*/ 538 w 640"/>
              <a:gd name="T3" fmla="*/ 887 h 1341"/>
              <a:gd name="T4" fmla="*/ 640 w 640"/>
              <a:gd name="T5" fmla="*/ 1089 h 1341"/>
              <a:gd name="T6" fmla="*/ 387 w 640"/>
              <a:gd name="T7" fmla="*/ 1341 h 1341"/>
              <a:gd name="T8" fmla="*/ 214 w 640"/>
              <a:gd name="T9" fmla="*/ 1273 h 1341"/>
              <a:gd name="T10" fmla="*/ 188 w 640"/>
              <a:gd name="T11" fmla="*/ 1243 h 1341"/>
              <a:gd name="T12" fmla="*/ 36 w 640"/>
              <a:gd name="T13" fmla="*/ 831 h 1341"/>
              <a:gd name="T14" fmla="*/ 569 w 640"/>
              <a:gd name="T15" fmla="*/ 0 h 1341"/>
              <a:gd name="T16" fmla="*/ 478 w 640"/>
              <a:gd name="T17" fmla="*/ 835 h 1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0" h="1341">
                <a:moveTo>
                  <a:pt x="478" y="835"/>
                </a:moveTo>
                <a:cubicBezTo>
                  <a:pt x="495" y="853"/>
                  <a:pt x="537" y="886"/>
                  <a:pt x="538" y="887"/>
                </a:cubicBezTo>
                <a:cubicBezTo>
                  <a:pt x="600" y="933"/>
                  <a:pt x="640" y="1006"/>
                  <a:pt x="640" y="1089"/>
                </a:cubicBezTo>
                <a:cubicBezTo>
                  <a:pt x="640" y="1228"/>
                  <a:pt x="527" y="1341"/>
                  <a:pt x="387" y="1341"/>
                </a:cubicBezTo>
                <a:cubicBezTo>
                  <a:pt x="320" y="1341"/>
                  <a:pt x="260" y="1315"/>
                  <a:pt x="214" y="1273"/>
                </a:cubicBezTo>
                <a:cubicBezTo>
                  <a:pt x="205" y="1263"/>
                  <a:pt x="196" y="1253"/>
                  <a:pt x="188" y="1243"/>
                </a:cubicBezTo>
                <a:cubicBezTo>
                  <a:pt x="90" y="1128"/>
                  <a:pt x="45" y="984"/>
                  <a:pt x="36" y="831"/>
                </a:cubicBezTo>
                <a:cubicBezTo>
                  <a:pt x="0" y="201"/>
                  <a:pt x="569" y="0"/>
                  <a:pt x="569" y="0"/>
                </a:cubicBezTo>
                <a:cubicBezTo>
                  <a:pt x="569" y="0"/>
                  <a:pt x="97" y="437"/>
                  <a:pt x="478" y="835"/>
                </a:cubicBezTo>
                <a:close/>
              </a:path>
            </a:pathLst>
          </a:custGeom>
          <a:gradFill>
            <a:gsLst>
              <a:gs pos="9000">
                <a:schemeClr val="bg1"/>
              </a:gs>
              <a:gs pos="99000">
                <a:schemeClr val="tx2"/>
              </a:gs>
            </a:gsLst>
            <a:lin ang="5400000" scaled="0"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44" name="Picture 2" descr="57d50a8f-0772-4bff-adcb-34d3fe3f8bdb@ubm">
            <a:extLst>
              <a:ext uri="{FF2B5EF4-FFF2-40B4-BE49-F238E27FC236}">
                <a16:creationId xmlns:a16="http://schemas.microsoft.com/office/drawing/2014/main" id="{84AE12B0-C369-1840-8442-FCF85A862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1" y="6294476"/>
            <a:ext cx="1690953" cy="31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78142FA0-3F5D-A34E-9B18-8B568516F899}"/>
              </a:ext>
            </a:extLst>
          </p:cNvPr>
          <p:cNvSpPr txBox="1"/>
          <p:nvPr/>
        </p:nvSpPr>
        <p:spPr>
          <a:xfrm>
            <a:off x="1191096" y="3274530"/>
            <a:ext cx="3435377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Robustness of breeds &amp; health</a:t>
            </a:r>
          </a:p>
        </p:txBody>
      </p:sp>
    </p:spTree>
    <p:extLst>
      <p:ext uri="{BB962C8B-B14F-4D97-AF65-F5344CB8AC3E}">
        <p14:creationId xmlns:p14="http://schemas.microsoft.com/office/powerpoint/2010/main" val="3289327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29 0.2051 L 8.33333E-7 -4.07407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-1025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083 -0.00601 L 6.25E-7 -3.7037E-6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30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56 -0.19375 L 2.29167E-6 1.11022E-16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1" y="967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61 -0.22547 L 4.16667E-7 3.7037E-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1127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49 -0.03101 L -2.91667E-6 -4.07407E-6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155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76 0.16782 L -3.54167E-6 4.44444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82" grpId="0"/>
      <p:bldP spid="83" grpId="0"/>
      <p:bldP spid="84" grpId="0"/>
      <p:bldP spid="98" grpId="0"/>
      <p:bldP spid="99" grpId="0"/>
      <p:bldP spid="101" grpId="0"/>
      <p:bldP spid="102" grpId="0"/>
      <p:bldP spid="110" grpId="0"/>
      <p:bldP spid="111" grpId="0"/>
      <p:bldP spid="113" grpId="0"/>
      <p:bldP spid="116" grpId="0"/>
      <p:bldP spid="117" grpId="0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80" grpId="0" animBg="1"/>
      <p:bldP spid="80" grpId="1" animBg="1"/>
      <p:bldP spid="1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Kép 315">
            <a:extLst>
              <a:ext uri="{FF2B5EF4-FFF2-40B4-BE49-F238E27FC236}">
                <a16:creationId xmlns:a16="http://schemas.microsoft.com/office/drawing/2014/main" id="{5144A565-E9AF-3147-B859-F0E85FBB1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43" y="0"/>
            <a:ext cx="7040857" cy="3409949"/>
          </a:xfrm>
          <a:prstGeom prst="rect">
            <a:avLst/>
          </a:prstGeom>
        </p:spPr>
      </p:pic>
      <p:sp>
        <p:nvSpPr>
          <p:cNvPr id="317" name="Téglalap: átellenes sarkain levágva 11">
            <a:extLst>
              <a:ext uri="{FF2B5EF4-FFF2-40B4-BE49-F238E27FC236}">
                <a16:creationId xmlns:a16="http://schemas.microsoft.com/office/drawing/2014/main" id="{DEBA0120-BB97-8F4F-8F19-DA081B830E98}"/>
              </a:ext>
            </a:extLst>
          </p:cNvPr>
          <p:cNvSpPr/>
          <p:nvPr/>
        </p:nvSpPr>
        <p:spPr>
          <a:xfrm>
            <a:off x="0" y="0"/>
            <a:ext cx="8820150" cy="677294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5" name="Freeform 5">
            <a:extLst>
              <a:ext uri="{FF2B5EF4-FFF2-40B4-BE49-F238E27FC236}">
                <a16:creationId xmlns:a16="http://schemas.microsoft.com/office/drawing/2014/main" id="{475835AB-49F6-410C-9771-95AA1A5D8CFE}"/>
              </a:ext>
            </a:extLst>
          </p:cNvPr>
          <p:cNvSpPr>
            <a:spLocks/>
          </p:cNvSpPr>
          <p:nvPr/>
        </p:nvSpPr>
        <p:spPr bwMode="auto">
          <a:xfrm>
            <a:off x="690832" y="2299385"/>
            <a:ext cx="6149174" cy="3551569"/>
          </a:xfrm>
          <a:custGeom>
            <a:avLst/>
            <a:gdLst>
              <a:gd name="T0" fmla="*/ 3664 w 4456"/>
              <a:gd name="T1" fmla="*/ 2115 h 2572"/>
              <a:gd name="T2" fmla="*/ 793 w 4456"/>
              <a:gd name="T3" fmla="*/ 2115 h 2572"/>
              <a:gd name="T4" fmla="*/ 793 w 4456"/>
              <a:gd name="T5" fmla="*/ 458 h 2572"/>
              <a:gd name="T6" fmla="*/ 3664 w 4456"/>
              <a:gd name="T7" fmla="*/ 458 h 2572"/>
              <a:gd name="T8" fmla="*/ 3664 w 4456"/>
              <a:gd name="T9" fmla="*/ 2115 h 2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56" h="2572">
                <a:moveTo>
                  <a:pt x="3664" y="2115"/>
                </a:moveTo>
                <a:cubicBezTo>
                  <a:pt x="2871" y="2572"/>
                  <a:pt x="1586" y="2572"/>
                  <a:pt x="793" y="2115"/>
                </a:cubicBezTo>
                <a:cubicBezTo>
                  <a:pt x="0" y="1657"/>
                  <a:pt x="0" y="915"/>
                  <a:pt x="793" y="458"/>
                </a:cubicBezTo>
                <a:cubicBezTo>
                  <a:pt x="1586" y="0"/>
                  <a:pt x="2871" y="0"/>
                  <a:pt x="3664" y="458"/>
                </a:cubicBezTo>
                <a:cubicBezTo>
                  <a:pt x="4456" y="915"/>
                  <a:pt x="4456" y="1657"/>
                  <a:pt x="3664" y="2115"/>
                </a:cubicBezTo>
              </a:path>
            </a:pathLst>
          </a:custGeom>
          <a:solidFill>
            <a:srgbClr val="0250C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06" name="Freeform 6">
            <a:extLst>
              <a:ext uri="{FF2B5EF4-FFF2-40B4-BE49-F238E27FC236}">
                <a16:creationId xmlns:a16="http://schemas.microsoft.com/office/drawing/2014/main" id="{1A05BA33-7B9D-4140-A77C-6938746C7EEB}"/>
              </a:ext>
            </a:extLst>
          </p:cNvPr>
          <p:cNvSpPr>
            <a:spLocks/>
          </p:cNvSpPr>
          <p:nvPr/>
        </p:nvSpPr>
        <p:spPr bwMode="auto">
          <a:xfrm>
            <a:off x="603531" y="2046212"/>
            <a:ext cx="6325364" cy="3654743"/>
          </a:xfrm>
          <a:custGeom>
            <a:avLst/>
            <a:gdLst>
              <a:gd name="T0" fmla="*/ 3768 w 4583"/>
              <a:gd name="T1" fmla="*/ 2175 h 2646"/>
              <a:gd name="T2" fmla="*/ 815 w 4583"/>
              <a:gd name="T3" fmla="*/ 2175 h 2646"/>
              <a:gd name="T4" fmla="*/ 815 w 4583"/>
              <a:gd name="T5" fmla="*/ 471 h 2646"/>
              <a:gd name="T6" fmla="*/ 3767 w 4583"/>
              <a:gd name="T7" fmla="*/ 471 h 2646"/>
              <a:gd name="T8" fmla="*/ 3768 w 4583"/>
              <a:gd name="T9" fmla="*/ 2175 h 2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83" h="2646">
                <a:moveTo>
                  <a:pt x="3768" y="2175"/>
                </a:moveTo>
                <a:cubicBezTo>
                  <a:pt x="2952" y="2646"/>
                  <a:pt x="1630" y="2646"/>
                  <a:pt x="815" y="2175"/>
                </a:cubicBezTo>
                <a:cubicBezTo>
                  <a:pt x="0" y="1705"/>
                  <a:pt x="0" y="942"/>
                  <a:pt x="815" y="471"/>
                </a:cubicBezTo>
                <a:cubicBezTo>
                  <a:pt x="1630" y="0"/>
                  <a:pt x="2952" y="0"/>
                  <a:pt x="3767" y="471"/>
                </a:cubicBezTo>
                <a:cubicBezTo>
                  <a:pt x="4583" y="942"/>
                  <a:pt x="4583" y="1705"/>
                  <a:pt x="3768" y="2175"/>
                </a:cubicBezTo>
              </a:path>
            </a:pathLst>
          </a:custGeom>
          <a:solidFill>
            <a:srgbClr val="4579EE"/>
          </a:solidFill>
          <a:ln>
            <a:noFill/>
          </a:ln>
          <a:effectLst>
            <a:outerShdw blurRad="292100" dist="139700" dir="2700000" algn="ctr" rotWithShape="0">
              <a:schemeClr val="bg2">
                <a:lumMod val="25000"/>
                <a:alpha val="68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07" name="Freeform 7">
            <a:extLst>
              <a:ext uri="{FF2B5EF4-FFF2-40B4-BE49-F238E27FC236}">
                <a16:creationId xmlns:a16="http://schemas.microsoft.com/office/drawing/2014/main" id="{D5BD68CC-4BE3-4DFD-BC46-1783413509B9}"/>
              </a:ext>
            </a:extLst>
          </p:cNvPr>
          <p:cNvSpPr>
            <a:spLocks/>
          </p:cNvSpPr>
          <p:nvPr/>
        </p:nvSpPr>
        <p:spPr bwMode="auto">
          <a:xfrm>
            <a:off x="1670192" y="2663669"/>
            <a:ext cx="4191248" cy="2420622"/>
          </a:xfrm>
          <a:custGeom>
            <a:avLst/>
            <a:gdLst>
              <a:gd name="T0" fmla="*/ 2496 w 3037"/>
              <a:gd name="T1" fmla="*/ 1441 h 1753"/>
              <a:gd name="T2" fmla="*/ 540 w 3037"/>
              <a:gd name="T3" fmla="*/ 1441 h 1753"/>
              <a:gd name="T4" fmla="*/ 540 w 3037"/>
              <a:gd name="T5" fmla="*/ 311 h 1753"/>
              <a:gd name="T6" fmla="*/ 2496 w 3037"/>
              <a:gd name="T7" fmla="*/ 311 h 1753"/>
              <a:gd name="T8" fmla="*/ 2496 w 3037"/>
              <a:gd name="T9" fmla="*/ 1441 h 1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37" h="1753">
                <a:moveTo>
                  <a:pt x="2496" y="1441"/>
                </a:moveTo>
                <a:cubicBezTo>
                  <a:pt x="1956" y="1753"/>
                  <a:pt x="1080" y="1753"/>
                  <a:pt x="540" y="1441"/>
                </a:cubicBezTo>
                <a:cubicBezTo>
                  <a:pt x="0" y="1129"/>
                  <a:pt x="0" y="623"/>
                  <a:pt x="540" y="311"/>
                </a:cubicBezTo>
                <a:cubicBezTo>
                  <a:pt x="1080" y="0"/>
                  <a:pt x="1956" y="0"/>
                  <a:pt x="2496" y="311"/>
                </a:cubicBezTo>
                <a:cubicBezTo>
                  <a:pt x="3037" y="623"/>
                  <a:pt x="3037" y="1129"/>
                  <a:pt x="2496" y="1441"/>
                </a:cubicBezTo>
              </a:path>
            </a:pathLst>
          </a:custGeom>
          <a:solidFill>
            <a:srgbClr val="79BBF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52BECC91-3123-43E7-A198-DFBBF2E3FA1E}"/>
              </a:ext>
            </a:extLst>
          </p:cNvPr>
          <p:cNvGrpSpPr/>
          <p:nvPr/>
        </p:nvGrpSpPr>
        <p:grpSpPr>
          <a:xfrm>
            <a:off x="4585256" y="2570018"/>
            <a:ext cx="1047614" cy="619838"/>
            <a:chOff x="14127163" y="5257800"/>
            <a:chExt cx="2095500" cy="1239838"/>
          </a:xfrm>
        </p:grpSpPr>
        <p:sp>
          <p:nvSpPr>
            <p:cNvPr id="196" name="Freeform 96">
              <a:extLst>
                <a:ext uri="{FF2B5EF4-FFF2-40B4-BE49-F238E27FC236}">
                  <a16:creationId xmlns:a16="http://schemas.microsoft.com/office/drawing/2014/main" id="{F0170E0E-4678-44D4-B060-046770B59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27163" y="5284788"/>
              <a:ext cx="2095500" cy="1212850"/>
            </a:xfrm>
            <a:custGeom>
              <a:avLst/>
              <a:gdLst>
                <a:gd name="T0" fmla="*/ 748 w 759"/>
                <a:gd name="T1" fmla="*/ 253 h 439"/>
                <a:gd name="T2" fmla="*/ 437 w 759"/>
                <a:gd name="T3" fmla="*/ 432 h 439"/>
                <a:gd name="T4" fmla="*/ 395 w 759"/>
                <a:gd name="T5" fmla="*/ 430 h 439"/>
                <a:gd name="T6" fmla="*/ 14 w 759"/>
                <a:gd name="T7" fmla="*/ 211 h 439"/>
                <a:gd name="T8" fmla="*/ 11 w 759"/>
                <a:gd name="T9" fmla="*/ 186 h 439"/>
                <a:gd name="T10" fmla="*/ 321 w 759"/>
                <a:gd name="T11" fmla="*/ 6 h 439"/>
                <a:gd name="T12" fmla="*/ 364 w 759"/>
                <a:gd name="T13" fmla="*/ 8 h 439"/>
                <a:gd name="T14" fmla="*/ 745 w 759"/>
                <a:gd name="T15" fmla="*/ 228 h 439"/>
                <a:gd name="T16" fmla="*/ 748 w 759"/>
                <a:gd name="T17" fmla="*/ 253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439">
                  <a:moveTo>
                    <a:pt x="748" y="253"/>
                  </a:moveTo>
                  <a:cubicBezTo>
                    <a:pt x="437" y="432"/>
                    <a:pt x="437" y="432"/>
                    <a:pt x="437" y="432"/>
                  </a:cubicBezTo>
                  <a:cubicBezTo>
                    <a:pt x="426" y="439"/>
                    <a:pt x="407" y="438"/>
                    <a:pt x="395" y="430"/>
                  </a:cubicBezTo>
                  <a:cubicBezTo>
                    <a:pt x="14" y="211"/>
                    <a:pt x="14" y="211"/>
                    <a:pt x="14" y="211"/>
                  </a:cubicBezTo>
                  <a:cubicBezTo>
                    <a:pt x="1" y="203"/>
                    <a:pt x="0" y="192"/>
                    <a:pt x="11" y="186"/>
                  </a:cubicBezTo>
                  <a:cubicBezTo>
                    <a:pt x="321" y="6"/>
                    <a:pt x="321" y="6"/>
                    <a:pt x="321" y="6"/>
                  </a:cubicBezTo>
                  <a:cubicBezTo>
                    <a:pt x="332" y="0"/>
                    <a:pt x="352" y="1"/>
                    <a:pt x="364" y="8"/>
                  </a:cubicBezTo>
                  <a:cubicBezTo>
                    <a:pt x="745" y="228"/>
                    <a:pt x="745" y="228"/>
                    <a:pt x="745" y="228"/>
                  </a:cubicBezTo>
                  <a:cubicBezTo>
                    <a:pt x="758" y="235"/>
                    <a:pt x="759" y="246"/>
                    <a:pt x="748" y="253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7" name="Freeform 97">
              <a:extLst>
                <a:ext uri="{FF2B5EF4-FFF2-40B4-BE49-F238E27FC236}">
                  <a16:creationId xmlns:a16="http://schemas.microsoft.com/office/drawing/2014/main" id="{DE5CB63D-36BB-4DD9-86BF-82F2C7FC7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27163" y="5257800"/>
              <a:ext cx="2095500" cy="1209675"/>
            </a:xfrm>
            <a:custGeom>
              <a:avLst/>
              <a:gdLst>
                <a:gd name="T0" fmla="*/ 748 w 759"/>
                <a:gd name="T1" fmla="*/ 253 h 438"/>
                <a:gd name="T2" fmla="*/ 437 w 759"/>
                <a:gd name="T3" fmla="*/ 432 h 438"/>
                <a:gd name="T4" fmla="*/ 395 w 759"/>
                <a:gd name="T5" fmla="*/ 430 h 438"/>
                <a:gd name="T6" fmla="*/ 14 w 759"/>
                <a:gd name="T7" fmla="*/ 210 h 438"/>
                <a:gd name="T8" fmla="*/ 11 w 759"/>
                <a:gd name="T9" fmla="*/ 186 h 438"/>
                <a:gd name="T10" fmla="*/ 321 w 759"/>
                <a:gd name="T11" fmla="*/ 6 h 438"/>
                <a:gd name="T12" fmla="*/ 364 w 759"/>
                <a:gd name="T13" fmla="*/ 8 h 438"/>
                <a:gd name="T14" fmla="*/ 745 w 759"/>
                <a:gd name="T15" fmla="*/ 228 h 438"/>
                <a:gd name="T16" fmla="*/ 748 w 759"/>
                <a:gd name="T17" fmla="*/ 25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438">
                  <a:moveTo>
                    <a:pt x="748" y="253"/>
                  </a:moveTo>
                  <a:cubicBezTo>
                    <a:pt x="437" y="432"/>
                    <a:pt x="437" y="432"/>
                    <a:pt x="437" y="432"/>
                  </a:cubicBezTo>
                  <a:cubicBezTo>
                    <a:pt x="426" y="438"/>
                    <a:pt x="407" y="438"/>
                    <a:pt x="395" y="430"/>
                  </a:cubicBezTo>
                  <a:cubicBezTo>
                    <a:pt x="14" y="210"/>
                    <a:pt x="14" y="210"/>
                    <a:pt x="14" y="210"/>
                  </a:cubicBezTo>
                  <a:cubicBezTo>
                    <a:pt x="1" y="203"/>
                    <a:pt x="0" y="192"/>
                    <a:pt x="11" y="186"/>
                  </a:cubicBezTo>
                  <a:cubicBezTo>
                    <a:pt x="321" y="6"/>
                    <a:pt x="321" y="6"/>
                    <a:pt x="321" y="6"/>
                  </a:cubicBezTo>
                  <a:cubicBezTo>
                    <a:pt x="332" y="0"/>
                    <a:pt x="352" y="1"/>
                    <a:pt x="364" y="8"/>
                  </a:cubicBezTo>
                  <a:cubicBezTo>
                    <a:pt x="745" y="228"/>
                    <a:pt x="745" y="228"/>
                    <a:pt x="745" y="228"/>
                  </a:cubicBezTo>
                  <a:cubicBezTo>
                    <a:pt x="758" y="235"/>
                    <a:pt x="759" y="246"/>
                    <a:pt x="748" y="253"/>
                  </a:cubicBez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8" name="Freeform 98">
              <a:extLst>
                <a:ext uri="{FF2B5EF4-FFF2-40B4-BE49-F238E27FC236}">
                  <a16:creationId xmlns:a16="http://schemas.microsoft.com/office/drawing/2014/main" id="{D6204480-F347-47E4-8C73-B804494C3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68451" y="5345113"/>
              <a:ext cx="960438" cy="552450"/>
            </a:xfrm>
            <a:custGeom>
              <a:avLst/>
              <a:gdLst>
                <a:gd name="T0" fmla="*/ 343 w 348"/>
                <a:gd name="T1" fmla="*/ 36 h 200"/>
                <a:gd name="T2" fmla="*/ 63 w 348"/>
                <a:gd name="T3" fmla="*/ 198 h 200"/>
                <a:gd name="T4" fmla="*/ 45 w 348"/>
                <a:gd name="T5" fmla="*/ 197 h 200"/>
                <a:gd name="T6" fmla="*/ 6 w 348"/>
                <a:gd name="T7" fmla="*/ 174 h 200"/>
                <a:gd name="T8" fmla="*/ 5 w 348"/>
                <a:gd name="T9" fmla="*/ 164 h 200"/>
                <a:gd name="T10" fmla="*/ 285 w 348"/>
                <a:gd name="T11" fmla="*/ 2 h 200"/>
                <a:gd name="T12" fmla="*/ 303 w 348"/>
                <a:gd name="T13" fmla="*/ 3 h 200"/>
                <a:gd name="T14" fmla="*/ 342 w 348"/>
                <a:gd name="T15" fmla="*/ 26 h 200"/>
                <a:gd name="T16" fmla="*/ 343 w 348"/>
                <a:gd name="T17" fmla="*/ 3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8" h="200">
                  <a:moveTo>
                    <a:pt x="343" y="36"/>
                  </a:moveTo>
                  <a:cubicBezTo>
                    <a:pt x="63" y="198"/>
                    <a:pt x="63" y="198"/>
                    <a:pt x="63" y="198"/>
                  </a:cubicBezTo>
                  <a:cubicBezTo>
                    <a:pt x="58" y="200"/>
                    <a:pt x="50" y="200"/>
                    <a:pt x="45" y="197"/>
                  </a:cubicBezTo>
                  <a:cubicBezTo>
                    <a:pt x="6" y="174"/>
                    <a:pt x="6" y="174"/>
                    <a:pt x="6" y="174"/>
                  </a:cubicBezTo>
                  <a:cubicBezTo>
                    <a:pt x="0" y="171"/>
                    <a:pt x="0" y="167"/>
                    <a:pt x="5" y="164"/>
                  </a:cubicBezTo>
                  <a:cubicBezTo>
                    <a:pt x="285" y="2"/>
                    <a:pt x="285" y="2"/>
                    <a:pt x="285" y="2"/>
                  </a:cubicBezTo>
                  <a:cubicBezTo>
                    <a:pt x="289" y="0"/>
                    <a:pt x="297" y="0"/>
                    <a:pt x="303" y="3"/>
                  </a:cubicBezTo>
                  <a:cubicBezTo>
                    <a:pt x="342" y="26"/>
                    <a:pt x="342" y="26"/>
                    <a:pt x="342" y="26"/>
                  </a:cubicBezTo>
                  <a:cubicBezTo>
                    <a:pt x="347" y="29"/>
                    <a:pt x="348" y="33"/>
                    <a:pt x="343" y="36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9" name="Freeform 99">
              <a:extLst>
                <a:ext uri="{FF2B5EF4-FFF2-40B4-BE49-F238E27FC236}">
                  <a16:creationId xmlns:a16="http://schemas.microsoft.com/office/drawing/2014/main" id="{A724DFA4-3B94-45FA-887D-FD5E02134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74838" y="5881688"/>
              <a:ext cx="287338" cy="165100"/>
            </a:xfrm>
            <a:custGeom>
              <a:avLst/>
              <a:gdLst>
                <a:gd name="T0" fmla="*/ 101 w 104"/>
                <a:gd name="T1" fmla="*/ 25 h 60"/>
                <a:gd name="T2" fmla="*/ 43 w 104"/>
                <a:gd name="T3" fmla="*/ 58 h 60"/>
                <a:gd name="T4" fmla="*/ 28 w 104"/>
                <a:gd name="T5" fmla="*/ 58 h 60"/>
                <a:gd name="T6" fmla="*/ 4 w 104"/>
                <a:gd name="T7" fmla="*/ 44 h 60"/>
                <a:gd name="T8" fmla="*/ 3 w 104"/>
                <a:gd name="T9" fmla="*/ 35 h 60"/>
                <a:gd name="T10" fmla="*/ 61 w 104"/>
                <a:gd name="T11" fmla="*/ 2 h 60"/>
                <a:gd name="T12" fmla="*/ 76 w 104"/>
                <a:gd name="T13" fmla="*/ 2 h 60"/>
                <a:gd name="T14" fmla="*/ 100 w 104"/>
                <a:gd name="T15" fmla="*/ 16 h 60"/>
                <a:gd name="T16" fmla="*/ 101 w 104"/>
                <a:gd name="T1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1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3" y="60"/>
                    <a:pt x="28" y="58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0" y="41"/>
                    <a:pt x="0" y="37"/>
                    <a:pt x="3" y="35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5" y="0"/>
                    <a:pt x="71" y="0"/>
                    <a:pt x="76" y="2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104" y="19"/>
                    <a:pt x="104" y="22"/>
                    <a:pt x="101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0" name="Freeform 100">
              <a:extLst>
                <a:ext uri="{FF2B5EF4-FFF2-40B4-BE49-F238E27FC236}">
                  <a16:creationId xmlns:a16="http://schemas.microsoft.com/office/drawing/2014/main" id="{308C36CD-8E8B-4B8D-8E87-CE6AC34AD1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81213" y="5759450"/>
              <a:ext cx="290513" cy="168275"/>
            </a:xfrm>
            <a:custGeom>
              <a:avLst/>
              <a:gdLst>
                <a:gd name="T0" fmla="*/ 101 w 105"/>
                <a:gd name="T1" fmla="*/ 25 h 61"/>
                <a:gd name="T2" fmla="*/ 43 w 105"/>
                <a:gd name="T3" fmla="*/ 59 h 61"/>
                <a:gd name="T4" fmla="*/ 29 w 105"/>
                <a:gd name="T5" fmla="*/ 58 h 61"/>
                <a:gd name="T6" fmla="*/ 4 w 105"/>
                <a:gd name="T7" fmla="*/ 44 h 61"/>
                <a:gd name="T8" fmla="*/ 3 w 105"/>
                <a:gd name="T9" fmla="*/ 36 h 61"/>
                <a:gd name="T10" fmla="*/ 62 w 105"/>
                <a:gd name="T11" fmla="*/ 2 h 61"/>
                <a:gd name="T12" fmla="*/ 76 w 105"/>
                <a:gd name="T13" fmla="*/ 3 h 61"/>
                <a:gd name="T14" fmla="*/ 100 w 105"/>
                <a:gd name="T15" fmla="*/ 17 h 61"/>
                <a:gd name="T16" fmla="*/ 101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1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39" y="61"/>
                    <a:pt x="33" y="61"/>
                    <a:pt x="29" y="58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0" y="42"/>
                    <a:pt x="0" y="38"/>
                    <a:pt x="3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5" y="0"/>
                    <a:pt x="72" y="1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19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1" name="Freeform 101">
              <a:extLst>
                <a:ext uri="{FF2B5EF4-FFF2-40B4-BE49-F238E27FC236}">
                  <a16:creationId xmlns:a16="http://schemas.microsoft.com/office/drawing/2014/main" id="{6A7980B1-265E-4450-8AF2-1958568CD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9176" y="5641975"/>
              <a:ext cx="288925" cy="165100"/>
            </a:xfrm>
            <a:custGeom>
              <a:avLst/>
              <a:gdLst>
                <a:gd name="T0" fmla="*/ 101 w 105"/>
                <a:gd name="T1" fmla="*/ 25 h 60"/>
                <a:gd name="T2" fmla="*/ 43 w 105"/>
                <a:gd name="T3" fmla="*/ 58 h 60"/>
                <a:gd name="T4" fmla="*/ 29 w 105"/>
                <a:gd name="T5" fmla="*/ 58 h 60"/>
                <a:gd name="T6" fmla="*/ 5 w 105"/>
                <a:gd name="T7" fmla="*/ 44 h 60"/>
                <a:gd name="T8" fmla="*/ 4 w 105"/>
                <a:gd name="T9" fmla="*/ 36 h 60"/>
                <a:gd name="T10" fmla="*/ 62 w 105"/>
                <a:gd name="T11" fmla="*/ 2 h 60"/>
                <a:gd name="T12" fmla="*/ 76 w 105"/>
                <a:gd name="T13" fmla="*/ 3 h 60"/>
                <a:gd name="T14" fmla="*/ 100 w 105"/>
                <a:gd name="T15" fmla="*/ 17 h 60"/>
                <a:gd name="T16" fmla="*/ 101 w 105"/>
                <a:gd name="T1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3" y="60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0" y="41"/>
                    <a:pt x="0" y="38"/>
                    <a:pt x="4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5" y="0"/>
                    <a:pt x="72" y="0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19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2" name="Freeform 102">
              <a:extLst>
                <a:ext uri="{FF2B5EF4-FFF2-40B4-BE49-F238E27FC236}">
                  <a16:creationId xmlns:a16="http://schemas.microsoft.com/office/drawing/2014/main" id="{A4596E85-1550-43A9-8D08-7622CDCB0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95551" y="5522913"/>
              <a:ext cx="290513" cy="165100"/>
            </a:xfrm>
            <a:custGeom>
              <a:avLst/>
              <a:gdLst>
                <a:gd name="T0" fmla="*/ 101 w 105"/>
                <a:gd name="T1" fmla="*/ 24 h 60"/>
                <a:gd name="T2" fmla="*/ 43 w 105"/>
                <a:gd name="T3" fmla="*/ 58 h 60"/>
                <a:gd name="T4" fmla="*/ 29 w 105"/>
                <a:gd name="T5" fmla="*/ 57 h 60"/>
                <a:gd name="T6" fmla="*/ 5 w 105"/>
                <a:gd name="T7" fmla="*/ 43 h 60"/>
                <a:gd name="T8" fmla="*/ 4 w 105"/>
                <a:gd name="T9" fmla="*/ 35 h 60"/>
                <a:gd name="T10" fmla="*/ 62 w 105"/>
                <a:gd name="T11" fmla="*/ 2 h 60"/>
                <a:gd name="T12" fmla="*/ 76 w 105"/>
                <a:gd name="T13" fmla="*/ 2 h 60"/>
                <a:gd name="T14" fmla="*/ 100 w 105"/>
                <a:gd name="T15" fmla="*/ 16 h 60"/>
                <a:gd name="T16" fmla="*/ 101 w 105"/>
                <a:gd name="T17" fmla="*/ 2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24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3" y="60"/>
                    <a:pt x="29" y="57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1" y="41"/>
                    <a:pt x="0" y="37"/>
                    <a:pt x="4" y="35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0"/>
                    <a:pt x="76" y="2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104" y="19"/>
                    <a:pt x="105" y="22"/>
                    <a:pt x="101" y="24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3" name="Freeform 103">
              <a:extLst>
                <a:ext uri="{FF2B5EF4-FFF2-40B4-BE49-F238E27FC236}">
                  <a16:creationId xmlns:a16="http://schemas.microsoft.com/office/drawing/2014/main" id="{FD4719A1-619E-4CC8-A3E8-646391A6E6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92313" y="5949950"/>
              <a:ext cx="290513" cy="166688"/>
            </a:xfrm>
            <a:custGeom>
              <a:avLst/>
              <a:gdLst>
                <a:gd name="T0" fmla="*/ 101 w 105"/>
                <a:gd name="T1" fmla="*/ 25 h 60"/>
                <a:gd name="T2" fmla="*/ 43 w 105"/>
                <a:gd name="T3" fmla="*/ 58 h 60"/>
                <a:gd name="T4" fmla="*/ 29 w 105"/>
                <a:gd name="T5" fmla="*/ 58 h 60"/>
                <a:gd name="T6" fmla="*/ 5 w 105"/>
                <a:gd name="T7" fmla="*/ 44 h 60"/>
                <a:gd name="T8" fmla="*/ 4 w 105"/>
                <a:gd name="T9" fmla="*/ 35 h 60"/>
                <a:gd name="T10" fmla="*/ 62 w 105"/>
                <a:gd name="T11" fmla="*/ 2 h 60"/>
                <a:gd name="T12" fmla="*/ 76 w 105"/>
                <a:gd name="T13" fmla="*/ 2 h 60"/>
                <a:gd name="T14" fmla="*/ 100 w 105"/>
                <a:gd name="T15" fmla="*/ 16 h 60"/>
                <a:gd name="T16" fmla="*/ 101 w 105"/>
                <a:gd name="T1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3" y="60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0" y="41"/>
                    <a:pt x="0" y="38"/>
                    <a:pt x="4" y="35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5" y="0"/>
                    <a:pt x="72" y="0"/>
                    <a:pt x="76" y="2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104" y="19"/>
                    <a:pt x="105" y="22"/>
                    <a:pt x="101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4" name="Freeform 104">
              <a:extLst>
                <a:ext uri="{FF2B5EF4-FFF2-40B4-BE49-F238E27FC236}">
                  <a16:creationId xmlns:a16="http://schemas.microsoft.com/office/drawing/2014/main" id="{7B853BB4-F8CC-44B8-BC2F-61A29A1A0F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00276" y="5829300"/>
              <a:ext cx="288925" cy="168275"/>
            </a:xfrm>
            <a:custGeom>
              <a:avLst/>
              <a:gdLst>
                <a:gd name="T0" fmla="*/ 101 w 105"/>
                <a:gd name="T1" fmla="*/ 25 h 61"/>
                <a:gd name="T2" fmla="*/ 43 w 105"/>
                <a:gd name="T3" fmla="*/ 59 h 61"/>
                <a:gd name="T4" fmla="*/ 29 w 105"/>
                <a:gd name="T5" fmla="*/ 58 h 61"/>
                <a:gd name="T6" fmla="*/ 5 w 105"/>
                <a:gd name="T7" fmla="*/ 44 h 61"/>
                <a:gd name="T8" fmla="*/ 4 w 105"/>
                <a:gd name="T9" fmla="*/ 36 h 61"/>
                <a:gd name="T10" fmla="*/ 62 w 105"/>
                <a:gd name="T11" fmla="*/ 2 h 61"/>
                <a:gd name="T12" fmla="*/ 76 w 105"/>
                <a:gd name="T13" fmla="*/ 3 h 61"/>
                <a:gd name="T14" fmla="*/ 100 w 105"/>
                <a:gd name="T15" fmla="*/ 17 h 61"/>
                <a:gd name="T16" fmla="*/ 101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1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40" y="61"/>
                    <a:pt x="33" y="61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" y="42"/>
                    <a:pt x="0" y="38"/>
                    <a:pt x="4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1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5" y="19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5" name="Freeform 105">
              <a:extLst>
                <a:ext uri="{FF2B5EF4-FFF2-40B4-BE49-F238E27FC236}">
                  <a16:creationId xmlns:a16="http://schemas.microsoft.com/office/drawing/2014/main" id="{6FB3E4C7-F13F-4ADD-9A3F-E5CFF9A04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6651" y="5710238"/>
              <a:ext cx="290513" cy="168275"/>
            </a:xfrm>
            <a:custGeom>
              <a:avLst/>
              <a:gdLst>
                <a:gd name="T0" fmla="*/ 102 w 105"/>
                <a:gd name="T1" fmla="*/ 25 h 61"/>
                <a:gd name="T2" fmla="*/ 43 w 105"/>
                <a:gd name="T3" fmla="*/ 58 h 61"/>
                <a:gd name="T4" fmla="*/ 29 w 105"/>
                <a:gd name="T5" fmla="*/ 58 h 61"/>
                <a:gd name="T6" fmla="*/ 5 w 105"/>
                <a:gd name="T7" fmla="*/ 44 h 61"/>
                <a:gd name="T8" fmla="*/ 4 w 105"/>
                <a:gd name="T9" fmla="*/ 36 h 61"/>
                <a:gd name="T10" fmla="*/ 62 w 105"/>
                <a:gd name="T11" fmla="*/ 2 h 61"/>
                <a:gd name="T12" fmla="*/ 76 w 105"/>
                <a:gd name="T13" fmla="*/ 3 h 61"/>
                <a:gd name="T14" fmla="*/ 101 w 105"/>
                <a:gd name="T15" fmla="*/ 17 h 61"/>
                <a:gd name="T16" fmla="*/ 102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2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40" y="61"/>
                    <a:pt x="33" y="60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" y="41"/>
                    <a:pt x="0" y="38"/>
                    <a:pt x="4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0"/>
                    <a:pt x="76" y="3"/>
                  </a:cubicBezTo>
                  <a:cubicBezTo>
                    <a:pt x="101" y="17"/>
                    <a:pt x="101" y="17"/>
                    <a:pt x="101" y="17"/>
                  </a:cubicBezTo>
                  <a:cubicBezTo>
                    <a:pt x="105" y="19"/>
                    <a:pt x="105" y="23"/>
                    <a:pt x="102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6" name="Freeform 106">
              <a:extLst>
                <a:ext uri="{FF2B5EF4-FFF2-40B4-BE49-F238E27FC236}">
                  <a16:creationId xmlns:a16="http://schemas.microsoft.com/office/drawing/2014/main" id="{6A7147E6-22C2-4231-8535-76FBC98A7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14613" y="5591175"/>
              <a:ext cx="288925" cy="166688"/>
            </a:xfrm>
            <a:custGeom>
              <a:avLst/>
              <a:gdLst>
                <a:gd name="T0" fmla="*/ 102 w 105"/>
                <a:gd name="T1" fmla="*/ 24 h 60"/>
                <a:gd name="T2" fmla="*/ 43 w 105"/>
                <a:gd name="T3" fmla="*/ 58 h 60"/>
                <a:gd name="T4" fmla="*/ 29 w 105"/>
                <a:gd name="T5" fmla="*/ 57 h 60"/>
                <a:gd name="T6" fmla="*/ 5 w 105"/>
                <a:gd name="T7" fmla="*/ 43 h 60"/>
                <a:gd name="T8" fmla="*/ 4 w 105"/>
                <a:gd name="T9" fmla="*/ 35 h 60"/>
                <a:gd name="T10" fmla="*/ 62 w 105"/>
                <a:gd name="T11" fmla="*/ 2 h 60"/>
                <a:gd name="T12" fmla="*/ 76 w 105"/>
                <a:gd name="T13" fmla="*/ 2 h 60"/>
                <a:gd name="T14" fmla="*/ 101 w 105"/>
                <a:gd name="T15" fmla="*/ 16 h 60"/>
                <a:gd name="T16" fmla="*/ 102 w 105"/>
                <a:gd name="T17" fmla="*/ 2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2" y="24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40" y="60"/>
                    <a:pt x="34" y="60"/>
                    <a:pt x="29" y="57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1" y="41"/>
                    <a:pt x="0" y="37"/>
                    <a:pt x="4" y="35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0"/>
                    <a:pt x="76" y="2"/>
                  </a:cubicBezTo>
                  <a:cubicBezTo>
                    <a:pt x="101" y="16"/>
                    <a:pt x="101" y="16"/>
                    <a:pt x="101" y="16"/>
                  </a:cubicBezTo>
                  <a:cubicBezTo>
                    <a:pt x="105" y="19"/>
                    <a:pt x="105" y="22"/>
                    <a:pt x="102" y="24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7" name="Freeform 107">
              <a:extLst>
                <a:ext uri="{FF2B5EF4-FFF2-40B4-BE49-F238E27FC236}">
                  <a16:creationId xmlns:a16="http://schemas.microsoft.com/office/drawing/2014/main" id="{49A5ACAD-7925-4462-B950-D8E7002CC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11376" y="6019800"/>
              <a:ext cx="290513" cy="165100"/>
            </a:xfrm>
            <a:custGeom>
              <a:avLst/>
              <a:gdLst>
                <a:gd name="T0" fmla="*/ 102 w 105"/>
                <a:gd name="T1" fmla="*/ 25 h 60"/>
                <a:gd name="T2" fmla="*/ 43 w 105"/>
                <a:gd name="T3" fmla="*/ 58 h 60"/>
                <a:gd name="T4" fmla="*/ 29 w 105"/>
                <a:gd name="T5" fmla="*/ 58 h 60"/>
                <a:gd name="T6" fmla="*/ 5 w 105"/>
                <a:gd name="T7" fmla="*/ 44 h 60"/>
                <a:gd name="T8" fmla="*/ 4 w 105"/>
                <a:gd name="T9" fmla="*/ 35 h 60"/>
                <a:gd name="T10" fmla="*/ 62 w 105"/>
                <a:gd name="T11" fmla="*/ 2 h 60"/>
                <a:gd name="T12" fmla="*/ 76 w 105"/>
                <a:gd name="T13" fmla="*/ 2 h 60"/>
                <a:gd name="T14" fmla="*/ 101 w 105"/>
                <a:gd name="T15" fmla="*/ 16 h 60"/>
                <a:gd name="T16" fmla="*/ 102 w 105"/>
                <a:gd name="T1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2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40" y="60"/>
                    <a:pt x="33" y="60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" y="41"/>
                    <a:pt x="0" y="38"/>
                    <a:pt x="4" y="35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0"/>
                    <a:pt x="76" y="2"/>
                  </a:cubicBezTo>
                  <a:cubicBezTo>
                    <a:pt x="101" y="16"/>
                    <a:pt x="101" y="16"/>
                    <a:pt x="101" y="16"/>
                  </a:cubicBezTo>
                  <a:cubicBezTo>
                    <a:pt x="105" y="19"/>
                    <a:pt x="105" y="23"/>
                    <a:pt x="102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8" name="Freeform 108">
              <a:extLst>
                <a:ext uri="{FF2B5EF4-FFF2-40B4-BE49-F238E27FC236}">
                  <a16:creationId xmlns:a16="http://schemas.microsoft.com/office/drawing/2014/main" id="{2654E817-B67A-494A-93D3-571569E08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20926" y="5897563"/>
              <a:ext cx="287338" cy="168275"/>
            </a:xfrm>
            <a:custGeom>
              <a:avLst/>
              <a:gdLst>
                <a:gd name="T0" fmla="*/ 101 w 104"/>
                <a:gd name="T1" fmla="*/ 25 h 61"/>
                <a:gd name="T2" fmla="*/ 43 w 104"/>
                <a:gd name="T3" fmla="*/ 59 h 61"/>
                <a:gd name="T4" fmla="*/ 28 w 104"/>
                <a:gd name="T5" fmla="*/ 58 h 61"/>
                <a:gd name="T6" fmla="*/ 4 w 104"/>
                <a:gd name="T7" fmla="*/ 44 h 61"/>
                <a:gd name="T8" fmla="*/ 3 w 104"/>
                <a:gd name="T9" fmla="*/ 36 h 61"/>
                <a:gd name="T10" fmla="*/ 61 w 104"/>
                <a:gd name="T11" fmla="*/ 2 h 61"/>
                <a:gd name="T12" fmla="*/ 76 w 104"/>
                <a:gd name="T13" fmla="*/ 3 h 61"/>
                <a:gd name="T14" fmla="*/ 100 w 104"/>
                <a:gd name="T15" fmla="*/ 17 h 61"/>
                <a:gd name="T16" fmla="*/ 101 w 104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1">
                  <a:moveTo>
                    <a:pt x="101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39" y="61"/>
                    <a:pt x="33" y="61"/>
                    <a:pt x="28" y="58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0" y="42"/>
                    <a:pt x="0" y="38"/>
                    <a:pt x="3" y="36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5" y="0"/>
                    <a:pt x="71" y="1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19"/>
                    <a:pt x="104" y="23"/>
                    <a:pt x="101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9" name="Freeform 109">
              <a:extLst>
                <a:ext uri="{FF2B5EF4-FFF2-40B4-BE49-F238E27FC236}">
                  <a16:creationId xmlns:a16="http://schemas.microsoft.com/office/drawing/2014/main" id="{F74F5DD3-020C-4790-8247-01415FE26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28888" y="5780088"/>
              <a:ext cx="288925" cy="168275"/>
            </a:xfrm>
            <a:custGeom>
              <a:avLst/>
              <a:gdLst>
                <a:gd name="T0" fmla="*/ 101 w 105"/>
                <a:gd name="T1" fmla="*/ 25 h 61"/>
                <a:gd name="T2" fmla="*/ 43 w 105"/>
                <a:gd name="T3" fmla="*/ 58 h 61"/>
                <a:gd name="T4" fmla="*/ 29 w 105"/>
                <a:gd name="T5" fmla="*/ 58 h 61"/>
                <a:gd name="T6" fmla="*/ 4 w 105"/>
                <a:gd name="T7" fmla="*/ 44 h 61"/>
                <a:gd name="T8" fmla="*/ 3 w 105"/>
                <a:gd name="T9" fmla="*/ 36 h 61"/>
                <a:gd name="T10" fmla="*/ 62 w 105"/>
                <a:gd name="T11" fmla="*/ 2 h 61"/>
                <a:gd name="T12" fmla="*/ 76 w 105"/>
                <a:gd name="T13" fmla="*/ 3 h 61"/>
                <a:gd name="T14" fmla="*/ 100 w 105"/>
                <a:gd name="T15" fmla="*/ 17 h 61"/>
                <a:gd name="T16" fmla="*/ 101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1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39" y="61"/>
                    <a:pt x="33" y="60"/>
                    <a:pt x="29" y="58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0" y="41"/>
                    <a:pt x="0" y="38"/>
                    <a:pt x="3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5" y="0"/>
                    <a:pt x="71" y="0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19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0" name="Freeform 110">
              <a:extLst>
                <a:ext uri="{FF2B5EF4-FFF2-40B4-BE49-F238E27FC236}">
                  <a16:creationId xmlns:a16="http://schemas.microsoft.com/office/drawing/2014/main" id="{15013F39-2C36-43F9-9133-152762BB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35263" y="5661025"/>
              <a:ext cx="290513" cy="165100"/>
            </a:xfrm>
            <a:custGeom>
              <a:avLst/>
              <a:gdLst>
                <a:gd name="T0" fmla="*/ 101 w 105"/>
                <a:gd name="T1" fmla="*/ 24 h 60"/>
                <a:gd name="T2" fmla="*/ 43 w 105"/>
                <a:gd name="T3" fmla="*/ 58 h 60"/>
                <a:gd name="T4" fmla="*/ 29 w 105"/>
                <a:gd name="T5" fmla="*/ 57 h 60"/>
                <a:gd name="T6" fmla="*/ 4 w 105"/>
                <a:gd name="T7" fmla="*/ 43 h 60"/>
                <a:gd name="T8" fmla="*/ 3 w 105"/>
                <a:gd name="T9" fmla="*/ 35 h 60"/>
                <a:gd name="T10" fmla="*/ 62 w 105"/>
                <a:gd name="T11" fmla="*/ 2 h 60"/>
                <a:gd name="T12" fmla="*/ 76 w 105"/>
                <a:gd name="T13" fmla="*/ 2 h 60"/>
                <a:gd name="T14" fmla="*/ 100 w 105"/>
                <a:gd name="T15" fmla="*/ 16 h 60"/>
                <a:gd name="T16" fmla="*/ 101 w 105"/>
                <a:gd name="T17" fmla="*/ 2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24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3" y="60"/>
                    <a:pt x="29" y="57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0" y="41"/>
                    <a:pt x="0" y="37"/>
                    <a:pt x="3" y="35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5" y="0"/>
                    <a:pt x="72" y="0"/>
                    <a:pt x="76" y="2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104" y="19"/>
                    <a:pt x="105" y="22"/>
                    <a:pt x="101" y="24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1" name="Freeform 111">
              <a:extLst>
                <a:ext uri="{FF2B5EF4-FFF2-40B4-BE49-F238E27FC236}">
                  <a16:creationId xmlns:a16="http://schemas.microsoft.com/office/drawing/2014/main" id="{7A3023F5-B5C3-4D45-A71F-EFBEFBF89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33613" y="6088063"/>
              <a:ext cx="288925" cy="166688"/>
            </a:xfrm>
            <a:custGeom>
              <a:avLst/>
              <a:gdLst>
                <a:gd name="T0" fmla="*/ 101 w 105"/>
                <a:gd name="T1" fmla="*/ 25 h 60"/>
                <a:gd name="T2" fmla="*/ 43 w 105"/>
                <a:gd name="T3" fmla="*/ 58 h 60"/>
                <a:gd name="T4" fmla="*/ 29 w 105"/>
                <a:gd name="T5" fmla="*/ 58 h 60"/>
                <a:gd name="T6" fmla="*/ 4 w 105"/>
                <a:gd name="T7" fmla="*/ 44 h 60"/>
                <a:gd name="T8" fmla="*/ 3 w 105"/>
                <a:gd name="T9" fmla="*/ 36 h 60"/>
                <a:gd name="T10" fmla="*/ 62 w 105"/>
                <a:gd name="T11" fmla="*/ 2 h 60"/>
                <a:gd name="T12" fmla="*/ 76 w 105"/>
                <a:gd name="T13" fmla="*/ 3 h 60"/>
                <a:gd name="T14" fmla="*/ 100 w 105"/>
                <a:gd name="T15" fmla="*/ 17 h 60"/>
                <a:gd name="T16" fmla="*/ 101 w 105"/>
                <a:gd name="T1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3" y="60"/>
                    <a:pt x="29" y="58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0" y="41"/>
                    <a:pt x="0" y="38"/>
                    <a:pt x="3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5" y="0"/>
                    <a:pt x="72" y="0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19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2" name="Freeform 112">
              <a:extLst>
                <a:ext uri="{FF2B5EF4-FFF2-40B4-BE49-F238E27FC236}">
                  <a16:creationId xmlns:a16="http://schemas.microsoft.com/office/drawing/2014/main" id="{3779E748-88D7-4F61-999C-3304F8697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39988" y="5967413"/>
              <a:ext cx="290513" cy="168275"/>
            </a:xfrm>
            <a:custGeom>
              <a:avLst/>
              <a:gdLst>
                <a:gd name="T0" fmla="*/ 101 w 105"/>
                <a:gd name="T1" fmla="*/ 25 h 61"/>
                <a:gd name="T2" fmla="*/ 43 w 105"/>
                <a:gd name="T3" fmla="*/ 59 h 61"/>
                <a:gd name="T4" fmla="*/ 29 w 105"/>
                <a:gd name="T5" fmla="*/ 58 h 61"/>
                <a:gd name="T6" fmla="*/ 5 w 105"/>
                <a:gd name="T7" fmla="*/ 44 h 61"/>
                <a:gd name="T8" fmla="*/ 4 w 105"/>
                <a:gd name="T9" fmla="*/ 36 h 61"/>
                <a:gd name="T10" fmla="*/ 62 w 105"/>
                <a:gd name="T11" fmla="*/ 3 h 61"/>
                <a:gd name="T12" fmla="*/ 76 w 105"/>
                <a:gd name="T13" fmla="*/ 3 h 61"/>
                <a:gd name="T14" fmla="*/ 100 w 105"/>
                <a:gd name="T15" fmla="*/ 17 h 61"/>
                <a:gd name="T16" fmla="*/ 101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1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39" y="61"/>
                    <a:pt x="33" y="61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0" y="42"/>
                    <a:pt x="0" y="38"/>
                    <a:pt x="4" y="36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5" y="0"/>
                    <a:pt x="72" y="1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20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3" name="Freeform 113">
              <a:extLst>
                <a:ext uri="{FF2B5EF4-FFF2-40B4-BE49-F238E27FC236}">
                  <a16:creationId xmlns:a16="http://schemas.microsoft.com/office/drawing/2014/main" id="{808C8D45-3426-493A-A4A4-30F82A97F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7951" y="5848350"/>
              <a:ext cx="288925" cy="168275"/>
            </a:xfrm>
            <a:custGeom>
              <a:avLst/>
              <a:gdLst>
                <a:gd name="T0" fmla="*/ 101 w 105"/>
                <a:gd name="T1" fmla="*/ 25 h 61"/>
                <a:gd name="T2" fmla="*/ 43 w 105"/>
                <a:gd name="T3" fmla="*/ 59 h 61"/>
                <a:gd name="T4" fmla="*/ 29 w 105"/>
                <a:gd name="T5" fmla="*/ 58 h 61"/>
                <a:gd name="T6" fmla="*/ 5 w 105"/>
                <a:gd name="T7" fmla="*/ 44 h 61"/>
                <a:gd name="T8" fmla="*/ 4 w 105"/>
                <a:gd name="T9" fmla="*/ 36 h 61"/>
                <a:gd name="T10" fmla="*/ 62 w 105"/>
                <a:gd name="T11" fmla="*/ 2 h 61"/>
                <a:gd name="T12" fmla="*/ 76 w 105"/>
                <a:gd name="T13" fmla="*/ 3 h 61"/>
                <a:gd name="T14" fmla="*/ 100 w 105"/>
                <a:gd name="T15" fmla="*/ 17 h 61"/>
                <a:gd name="T16" fmla="*/ 101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1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39" y="61"/>
                    <a:pt x="33" y="60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" y="42"/>
                    <a:pt x="0" y="38"/>
                    <a:pt x="4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0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19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4" name="Freeform 114">
              <a:extLst>
                <a:ext uri="{FF2B5EF4-FFF2-40B4-BE49-F238E27FC236}">
                  <a16:creationId xmlns:a16="http://schemas.microsoft.com/office/drawing/2014/main" id="{1D45E09F-233B-4780-A37D-7FEBBC536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54326" y="5729288"/>
              <a:ext cx="290513" cy="166688"/>
            </a:xfrm>
            <a:custGeom>
              <a:avLst/>
              <a:gdLst>
                <a:gd name="T0" fmla="*/ 101 w 105"/>
                <a:gd name="T1" fmla="*/ 25 h 60"/>
                <a:gd name="T2" fmla="*/ 43 w 105"/>
                <a:gd name="T3" fmla="*/ 58 h 60"/>
                <a:gd name="T4" fmla="*/ 29 w 105"/>
                <a:gd name="T5" fmla="*/ 58 h 60"/>
                <a:gd name="T6" fmla="*/ 5 w 105"/>
                <a:gd name="T7" fmla="*/ 44 h 60"/>
                <a:gd name="T8" fmla="*/ 4 w 105"/>
                <a:gd name="T9" fmla="*/ 35 h 60"/>
                <a:gd name="T10" fmla="*/ 62 w 105"/>
                <a:gd name="T11" fmla="*/ 2 h 60"/>
                <a:gd name="T12" fmla="*/ 76 w 105"/>
                <a:gd name="T13" fmla="*/ 2 h 60"/>
                <a:gd name="T14" fmla="*/ 100 w 105"/>
                <a:gd name="T15" fmla="*/ 16 h 60"/>
                <a:gd name="T16" fmla="*/ 101 w 105"/>
                <a:gd name="T1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40" y="60"/>
                    <a:pt x="33" y="60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" y="41"/>
                    <a:pt x="0" y="37"/>
                    <a:pt x="4" y="35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0"/>
                    <a:pt x="76" y="2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105" y="19"/>
                    <a:pt x="105" y="22"/>
                    <a:pt x="101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5" name="Freeform 115">
              <a:extLst>
                <a:ext uri="{FF2B5EF4-FFF2-40B4-BE49-F238E27FC236}">
                  <a16:creationId xmlns:a16="http://schemas.microsoft.com/office/drawing/2014/main" id="{299A2050-FA78-4DE8-8AC1-4EED15BFB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52676" y="6157913"/>
              <a:ext cx="288925" cy="165100"/>
            </a:xfrm>
            <a:custGeom>
              <a:avLst/>
              <a:gdLst>
                <a:gd name="T0" fmla="*/ 101 w 105"/>
                <a:gd name="T1" fmla="*/ 25 h 60"/>
                <a:gd name="T2" fmla="*/ 43 w 105"/>
                <a:gd name="T3" fmla="*/ 58 h 60"/>
                <a:gd name="T4" fmla="*/ 29 w 105"/>
                <a:gd name="T5" fmla="*/ 58 h 60"/>
                <a:gd name="T6" fmla="*/ 5 w 105"/>
                <a:gd name="T7" fmla="*/ 44 h 60"/>
                <a:gd name="T8" fmla="*/ 4 w 105"/>
                <a:gd name="T9" fmla="*/ 36 h 60"/>
                <a:gd name="T10" fmla="*/ 62 w 105"/>
                <a:gd name="T11" fmla="*/ 2 h 60"/>
                <a:gd name="T12" fmla="*/ 76 w 105"/>
                <a:gd name="T13" fmla="*/ 3 h 60"/>
                <a:gd name="T14" fmla="*/ 100 w 105"/>
                <a:gd name="T15" fmla="*/ 17 h 60"/>
                <a:gd name="T16" fmla="*/ 101 w 105"/>
                <a:gd name="T1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40" y="60"/>
                    <a:pt x="33" y="60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" y="41"/>
                    <a:pt x="0" y="38"/>
                    <a:pt x="4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0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5" y="19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6" name="Freeform 116">
              <a:extLst>
                <a:ext uri="{FF2B5EF4-FFF2-40B4-BE49-F238E27FC236}">
                  <a16:creationId xmlns:a16="http://schemas.microsoft.com/office/drawing/2014/main" id="{694F1BDD-27E3-4967-8627-24045ACAE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59051" y="6035675"/>
              <a:ext cx="290513" cy="168275"/>
            </a:xfrm>
            <a:custGeom>
              <a:avLst/>
              <a:gdLst>
                <a:gd name="T0" fmla="*/ 102 w 105"/>
                <a:gd name="T1" fmla="*/ 25 h 61"/>
                <a:gd name="T2" fmla="*/ 43 w 105"/>
                <a:gd name="T3" fmla="*/ 59 h 61"/>
                <a:gd name="T4" fmla="*/ 29 w 105"/>
                <a:gd name="T5" fmla="*/ 58 h 61"/>
                <a:gd name="T6" fmla="*/ 5 w 105"/>
                <a:gd name="T7" fmla="*/ 44 h 61"/>
                <a:gd name="T8" fmla="*/ 4 w 105"/>
                <a:gd name="T9" fmla="*/ 36 h 61"/>
                <a:gd name="T10" fmla="*/ 62 w 105"/>
                <a:gd name="T11" fmla="*/ 3 h 61"/>
                <a:gd name="T12" fmla="*/ 76 w 105"/>
                <a:gd name="T13" fmla="*/ 3 h 61"/>
                <a:gd name="T14" fmla="*/ 101 w 105"/>
                <a:gd name="T15" fmla="*/ 17 h 61"/>
                <a:gd name="T16" fmla="*/ 102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2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40" y="61"/>
                    <a:pt x="33" y="61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" y="42"/>
                    <a:pt x="0" y="38"/>
                    <a:pt x="4" y="36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6" y="0"/>
                    <a:pt x="72" y="1"/>
                    <a:pt x="76" y="3"/>
                  </a:cubicBezTo>
                  <a:cubicBezTo>
                    <a:pt x="101" y="17"/>
                    <a:pt x="101" y="17"/>
                    <a:pt x="101" y="17"/>
                  </a:cubicBezTo>
                  <a:cubicBezTo>
                    <a:pt x="105" y="20"/>
                    <a:pt x="105" y="23"/>
                    <a:pt x="102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7" name="Freeform 117">
              <a:extLst>
                <a:ext uri="{FF2B5EF4-FFF2-40B4-BE49-F238E27FC236}">
                  <a16:creationId xmlns:a16="http://schemas.microsoft.com/office/drawing/2014/main" id="{4F85DBCC-DB21-46DF-AD9E-F054E7E0C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65426" y="5918200"/>
              <a:ext cx="290513" cy="168275"/>
            </a:xfrm>
            <a:custGeom>
              <a:avLst/>
              <a:gdLst>
                <a:gd name="T0" fmla="*/ 102 w 105"/>
                <a:gd name="T1" fmla="*/ 25 h 61"/>
                <a:gd name="T2" fmla="*/ 43 w 105"/>
                <a:gd name="T3" fmla="*/ 59 h 61"/>
                <a:gd name="T4" fmla="*/ 29 w 105"/>
                <a:gd name="T5" fmla="*/ 58 h 61"/>
                <a:gd name="T6" fmla="*/ 5 w 105"/>
                <a:gd name="T7" fmla="*/ 44 h 61"/>
                <a:gd name="T8" fmla="*/ 4 w 105"/>
                <a:gd name="T9" fmla="*/ 36 h 61"/>
                <a:gd name="T10" fmla="*/ 62 w 105"/>
                <a:gd name="T11" fmla="*/ 2 h 61"/>
                <a:gd name="T12" fmla="*/ 76 w 105"/>
                <a:gd name="T13" fmla="*/ 3 h 61"/>
                <a:gd name="T14" fmla="*/ 101 w 105"/>
                <a:gd name="T15" fmla="*/ 17 h 61"/>
                <a:gd name="T16" fmla="*/ 102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2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40" y="61"/>
                    <a:pt x="34" y="60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" y="42"/>
                    <a:pt x="0" y="38"/>
                    <a:pt x="4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0"/>
                    <a:pt x="76" y="3"/>
                  </a:cubicBezTo>
                  <a:cubicBezTo>
                    <a:pt x="101" y="17"/>
                    <a:pt x="101" y="17"/>
                    <a:pt x="101" y="17"/>
                  </a:cubicBezTo>
                  <a:cubicBezTo>
                    <a:pt x="105" y="19"/>
                    <a:pt x="105" y="23"/>
                    <a:pt x="102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8" name="Freeform 118">
              <a:extLst>
                <a:ext uri="{FF2B5EF4-FFF2-40B4-BE49-F238E27FC236}">
                  <a16:creationId xmlns:a16="http://schemas.microsoft.com/office/drawing/2014/main" id="{6C863DC4-01AB-4166-A019-9D42D7F72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3326" y="6226175"/>
              <a:ext cx="287338" cy="166688"/>
            </a:xfrm>
            <a:custGeom>
              <a:avLst/>
              <a:gdLst>
                <a:gd name="T0" fmla="*/ 101 w 104"/>
                <a:gd name="T1" fmla="*/ 25 h 60"/>
                <a:gd name="T2" fmla="*/ 43 w 104"/>
                <a:gd name="T3" fmla="*/ 58 h 60"/>
                <a:gd name="T4" fmla="*/ 28 w 104"/>
                <a:gd name="T5" fmla="*/ 58 h 60"/>
                <a:gd name="T6" fmla="*/ 4 w 104"/>
                <a:gd name="T7" fmla="*/ 44 h 60"/>
                <a:gd name="T8" fmla="*/ 3 w 104"/>
                <a:gd name="T9" fmla="*/ 36 h 60"/>
                <a:gd name="T10" fmla="*/ 61 w 104"/>
                <a:gd name="T11" fmla="*/ 2 h 60"/>
                <a:gd name="T12" fmla="*/ 76 w 104"/>
                <a:gd name="T13" fmla="*/ 3 h 60"/>
                <a:gd name="T14" fmla="*/ 100 w 104"/>
                <a:gd name="T15" fmla="*/ 17 h 60"/>
                <a:gd name="T16" fmla="*/ 101 w 104"/>
                <a:gd name="T1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1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3" y="60"/>
                    <a:pt x="28" y="58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0" y="41"/>
                    <a:pt x="0" y="38"/>
                    <a:pt x="3" y="36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5" y="0"/>
                    <a:pt x="71" y="0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19"/>
                    <a:pt x="104" y="23"/>
                    <a:pt x="101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9" name="Freeform 119">
              <a:extLst>
                <a:ext uri="{FF2B5EF4-FFF2-40B4-BE49-F238E27FC236}">
                  <a16:creationId xmlns:a16="http://schemas.microsoft.com/office/drawing/2014/main" id="{C42F463D-7939-4DC6-916F-E33012F2B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79701" y="6108700"/>
              <a:ext cx="290513" cy="165100"/>
            </a:xfrm>
            <a:custGeom>
              <a:avLst/>
              <a:gdLst>
                <a:gd name="T0" fmla="*/ 101 w 105"/>
                <a:gd name="T1" fmla="*/ 24 h 60"/>
                <a:gd name="T2" fmla="*/ 43 w 105"/>
                <a:gd name="T3" fmla="*/ 58 h 60"/>
                <a:gd name="T4" fmla="*/ 29 w 105"/>
                <a:gd name="T5" fmla="*/ 57 h 60"/>
                <a:gd name="T6" fmla="*/ 4 w 105"/>
                <a:gd name="T7" fmla="*/ 43 h 60"/>
                <a:gd name="T8" fmla="*/ 3 w 105"/>
                <a:gd name="T9" fmla="*/ 35 h 60"/>
                <a:gd name="T10" fmla="*/ 62 w 105"/>
                <a:gd name="T11" fmla="*/ 2 h 60"/>
                <a:gd name="T12" fmla="*/ 76 w 105"/>
                <a:gd name="T13" fmla="*/ 2 h 60"/>
                <a:gd name="T14" fmla="*/ 100 w 105"/>
                <a:gd name="T15" fmla="*/ 16 h 60"/>
                <a:gd name="T16" fmla="*/ 101 w 105"/>
                <a:gd name="T17" fmla="*/ 2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24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3" y="60"/>
                    <a:pt x="29" y="57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0" y="41"/>
                    <a:pt x="0" y="37"/>
                    <a:pt x="3" y="35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5" y="0"/>
                    <a:pt x="71" y="0"/>
                    <a:pt x="76" y="2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104" y="19"/>
                    <a:pt x="105" y="22"/>
                    <a:pt x="101" y="24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0" name="Freeform 120">
              <a:extLst>
                <a:ext uri="{FF2B5EF4-FFF2-40B4-BE49-F238E27FC236}">
                  <a16:creationId xmlns:a16="http://schemas.microsoft.com/office/drawing/2014/main" id="{A463D4E4-4086-441A-ABB9-12BD380F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87663" y="5986463"/>
              <a:ext cx="288925" cy="168275"/>
            </a:xfrm>
            <a:custGeom>
              <a:avLst/>
              <a:gdLst>
                <a:gd name="T0" fmla="*/ 101 w 105"/>
                <a:gd name="T1" fmla="*/ 25 h 61"/>
                <a:gd name="T2" fmla="*/ 43 w 105"/>
                <a:gd name="T3" fmla="*/ 59 h 61"/>
                <a:gd name="T4" fmla="*/ 29 w 105"/>
                <a:gd name="T5" fmla="*/ 58 h 61"/>
                <a:gd name="T6" fmla="*/ 4 w 105"/>
                <a:gd name="T7" fmla="*/ 44 h 61"/>
                <a:gd name="T8" fmla="*/ 3 w 105"/>
                <a:gd name="T9" fmla="*/ 36 h 61"/>
                <a:gd name="T10" fmla="*/ 62 w 105"/>
                <a:gd name="T11" fmla="*/ 2 h 61"/>
                <a:gd name="T12" fmla="*/ 76 w 105"/>
                <a:gd name="T13" fmla="*/ 3 h 61"/>
                <a:gd name="T14" fmla="*/ 100 w 105"/>
                <a:gd name="T15" fmla="*/ 17 h 61"/>
                <a:gd name="T16" fmla="*/ 101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1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39" y="61"/>
                    <a:pt x="33" y="60"/>
                    <a:pt x="29" y="58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0" y="42"/>
                    <a:pt x="0" y="38"/>
                    <a:pt x="3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5" y="0"/>
                    <a:pt x="72" y="0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19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1" name="Freeform 121">
              <a:extLst>
                <a:ext uri="{FF2B5EF4-FFF2-40B4-BE49-F238E27FC236}">
                  <a16:creationId xmlns:a16="http://schemas.microsoft.com/office/drawing/2014/main" id="{0AC4434F-4EF5-4557-BFEA-71E03856D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6563" y="5799138"/>
              <a:ext cx="407988" cy="234950"/>
            </a:xfrm>
            <a:custGeom>
              <a:avLst/>
              <a:gdLst>
                <a:gd name="T0" fmla="*/ 144 w 148"/>
                <a:gd name="T1" fmla="*/ 50 h 85"/>
                <a:gd name="T2" fmla="*/ 86 w 148"/>
                <a:gd name="T3" fmla="*/ 83 h 85"/>
                <a:gd name="T4" fmla="*/ 72 w 148"/>
                <a:gd name="T5" fmla="*/ 82 h 85"/>
                <a:gd name="T6" fmla="*/ 5 w 148"/>
                <a:gd name="T7" fmla="*/ 44 h 85"/>
                <a:gd name="T8" fmla="*/ 3 w 148"/>
                <a:gd name="T9" fmla="*/ 35 h 85"/>
                <a:gd name="T10" fmla="*/ 61 w 148"/>
                <a:gd name="T11" fmla="*/ 2 h 85"/>
                <a:gd name="T12" fmla="*/ 76 w 148"/>
                <a:gd name="T13" fmla="*/ 3 h 85"/>
                <a:gd name="T14" fmla="*/ 143 w 148"/>
                <a:gd name="T15" fmla="*/ 41 h 85"/>
                <a:gd name="T16" fmla="*/ 144 w 148"/>
                <a:gd name="T17" fmla="*/ 5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85">
                  <a:moveTo>
                    <a:pt x="144" y="50"/>
                  </a:moveTo>
                  <a:cubicBezTo>
                    <a:pt x="86" y="83"/>
                    <a:pt x="86" y="83"/>
                    <a:pt x="86" y="83"/>
                  </a:cubicBezTo>
                  <a:cubicBezTo>
                    <a:pt x="83" y="85"/>
                    <a:pt x="76" y="85"/>
                    <a:pt x="72" y="82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0" y="41"/>
                    <a:pt x="0" y="37"/>
                    <a:pt x="3" y="35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5" y="0"/>
                    <a:pt x="72" y="0"/>
                    <a:pt x="76" y="3"/>
                  </a:cubicBezTo>
                  <a:cubicBezTo>
                    <a:pt x="143" y="41"/>
                    <a:pt x="143" y="41"/>
                    <a:pt x="143" y="41"/>
                  </a:cubicBezTo>
                  <a:cubicBezTo>
                    <a:pt x="147" y="44"/>
                    <a:pt x="148" y="48"/>
                    <a:pt x="144" y="50"/>
                  </a:cubicBez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2" name="Freeform 122">
              <a:extLst>
                <a:ext uri="{FF2B5EF4-FFF2-40B4-BE49-F238E27FC236}">
                  <a16:creationId xmlns:a16="http://schemas.microsoft.com/office/drawing/2014/main" id="{10B3F007-7F6E-40A9-B8AC-B1D7D0092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68451" y="5337175"/>
              <a:ext cx="960438" cy="555625"/>
            </a:xfrm>
            <a:custGeom>
              <a:avLst/>
              <a:gdLst>
                <a:gd name="T0" fmla="*/ 343 w 348"/>
                <a:gd name="T1" fmla="*/ 37 h 201"/>
                <a:gd name="T2" fmla="*/ 63 w 348"/>
                <a:gd name="T3" fmla="*/ 198 h 201"/>
                <a:gd name="T4" fmla="*/ 45 w 348"/>
                <a:gd name="T5" fmla="*/ 198 h 201"/>
                <a:gd name="T6" fmla="*/ 6 w 348"/>
                <a:gd name="T7" fmla="*/ 175 h 201"/>
                <a:gd name="T8" fmla="*/ 5 w 348"/>
                <a:gd name="T9" fmla="*/ 165 h 201"/>
                <a:gd name="T10" fmla="*/ 285 w 348"/>
                <a:gd name="T11" fmla="*/ 3 h 201"/>
                <a:gd name="T12" fmla="*/ 303 w 348"/>
                <a:gd name="T13" fmla="*/ 4 h 201"/>
                <a:gd name="T14" fmla="*/ 342 w 348"/>
                <a:gd name="T15" fmla="*/ 26 h 201"/>
                <a:gd name="T16" fmla="*/ 343 w 348"/>
                <a:gd name="T17" fmla="*/ 3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8" h="201">
                  <a:moveTo>
                    <a:pt x="343" y="37"/>
                  </a:moveTo>
                  <a:cubicBezTo>
                    <a:pt x="63" y="198"/>
                    <a:pt x="63" y="198"/>
                    <a:pt x="63" y="198"/>
                  </a:cubicBezTo>
                  <a:cubicBezTo>
                    <a:pt x="58" y="201"/>
                    <a:pt x="50" y="201"/>
                    <a:pt x="45" y="198"/>
                  </a:cubicBezTo>
                  <a:cubicBezTo>
                    <a:pt x="6" y="175"/>
                    <a:pt x="6" y="175"/>
                    <a:pt x="6" y="175"/>
                  </a:cubicBezTo>
                  <a:cubicBezTo>
                    <a:pt x="0" y="172"/>
                    <a:pt x="0" y="167"/>
                    <a:pt x="5" y="165"/>
                  </a:cubicBezTo>
                  <a:cubicBezTo>
                    <a:pt x="285" y="3"/>
                    <a:pt x="285" y="3"/>
                    <a:pt x="285" y="3"/>
                  </a:cubicBezTo>
                  <a:cubicBezTo>
                    <a:pt x="289" y="0"/>
                    <a:pt x="297" y="1"/>
                    <a:pt x="303" y="4"/>
                  </a:cubicBezTo>
                  <a:cubicBezTo>
                    <a:pt x="342" y="26"/>
                    <a:pt x="342" y="26"/>
                    <a:pt x="342" y="26"/>
                  </a:cubicBezTo>
                  <a:cubicBezTo>
                    <a:pt x="347" y="29"/>
                    <a:pt x="348" y="34"/>
                    <a:pt x="343" y="37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3" name="Freeform 123">
              <a:extLst>
                <a:ext uri="{FF2B5EF4-FFF2-40B4-BE49-F238E27FC236}">
                  <a16:creationId xmlns:a16="http://schemas.microsoft.com/office/drawing/2014/main" id="{5B9AD2E1-DCF1-4868-9F19-7C38AAC02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20926" y="5373688"/>
              <a:ext cx="141288" cy="85725"/>
            </a:xfrm>
            <a:custGeom>
              <a:avLst/>
              <a:gdLst>
                <a:gd name="T0" fmla="*/ 46 w 51"/>
                <a:gd name="T1" fmla="*/ 24 h 31"/>
                <a:gd name="T2" fmla="*/ 45 w 51"/>
                <a:gd name="T3" fmla="*/ 22 h 31"/>
                <a:gd name="T4" fmla="*/ 38 w 51"/>
                <a:gd name="T5" fmla="*/ 26 h 31"/>
                <a:gd name="T6" fmla="*/ 33 w 51"/>
                <a:gd name="T7" fmla="*/ 27 h 31"/>
                <a:gd name="T8" fmla="*/ 26 w 51"/>
                <a:gd name="T9" fmla="*/ 25 h 31"/>
                <a:gd name="T10" fmla="*/ 7 w 51"/>
                <a:gd name="T11" fmla="*/ 15 h 31"/>
                <a:gd name="T12" fmla="*/ 5 w 51"/>
                <a:gd name="T13" fmla="*/ 13 h 31"/>
                <a:gd name="T14" fmla="*/ 4 w 51"/>
                <a:gd name="T15" fmla="*/ 11 h 31"/>
                <a:gd name="T16" fmla="*/ 6 w 51"/>
                <a:gd name="T17" fmla="*/ 10 h 31"/>
                <a:gd name="T18" fmla="*/ 13 w 51"/>
                <a:gd name="T19" fmla="*/ 5 h 31"/>
                <a:gd name="T20" fmla="*/ 18 w 51"/>
                <a:gd name="T21" fmla="*/ 4 h 31"/>
                <a:gd name="T22" fmla="*/ 25 w 51"/>
                <a:gd name="T23" fmla="*/ 6 h 31"/>
                <a:gd name="T24" fmla="*/ 44 w 51"/>
                <a:gd name="T25" fmla="*/ 17 h 31"/>
                <a:gd name="T26" fmla="*/ 46 w 51"/>
                <a:gd name="T27" fmla="*/ 19 h 31"/>
                <a:gd name="T28" fmla="*/ 47 w 51"/>
                <a:gd name="T29" fmla="*/ 20 h 31"/>
                <a:gd name="T30" fmla="*/ 45 w 51"/>
                <a:gd name="T31" fmla="*/ 22 h 31"/>
                <a:gd name="T32" fmla="*/ 46 w 51"/>
                <a:gd name="T33" fmla="*/ 24 h 31"/>
                <a:gd name="T34" fmla="*/ 47 w 51"/>
                <a:gd name="T35" fmla="*/ 25 h 31"/>
                <a:gd name="T36" fmla="*/ 51 w 51"/>
                <a:gd name="T37" fmla="*/ 20 h 31"/>
                <a:gd name="T38" fmla="*/ 50 w 51"/>
                <a:gd name="T39" fmla="*/ 16 h 31"/>
                <a:gd name="T40" fmla="*/ 46 w 51"/>
                <a:gd name="T41" fmla="*/ 13 h 31"/>
                <a:gd name="T42" fmla="*/ 27 w 51"/>
                <a:gd name="T43" fmla="*/ 3 h 31"/>
                <a:gd name="T44" fmla="*/ 18 w 51"/>
                <a:gd name="T45" fmla="*/ 0 h 31"/>
                <a:gd name="T46" fmla="*/ 11 w 51"/>
                <a:gd name="T47" fmla="*/ 2 h 31"/>
                <a:gd name="T48" fmla="*/ 4 w 51"/>
                <a:gd name="T49" fmla="*/ 6 h 31"/>
                <a:gd name="T50" fmla="*/ 0 w 51"/>
                <a:gd name="T51" fmla="*/ 11 h 31"/>
                <a:gd name="T52" fmla="*/ 1 w 51"/>
                <a:gd name="T53" fmla="*/ 15 h 31"/>
                <a:gd name="T54" fmla="*/ 5 w 51"/>
                <a:gd name="T55" fmla="*/ 18 h 31"/>
                <a:gd name="T56" fmla="*/ 24 w 51"/>
                <a:gd name="T57" fmla="*/ 29 h 31"/>
                <a:gd name="T58" fmla="*/ 33 w 51"/>
                <a:gd name="T59" fmla="*/ 31 h 31"/>
                <a:gd name="T60" fmla="*/ 40 w 51"/>
                <a:gd name="T61" fmla="*/ 30 h 31"/>
                <a:gd name="T62" fmla="*/ 47 w 51"/>
                <a:gd name="T63" fmla="*/ 25 h 31"/>
                <a:gd name="T64" fmla="*/ 46 w 51"/>
                <a:gd name="T65" fmla="*/ 2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1" h="31">
                  <a:moveTo>
                    <a:pt x="46" y="24"/>
                  </a:moveTo>
                  <a:cubicBezTo>
                    <a:pt x="45" y="22"/>
                    <a:pt x="45" y="22"/>
                    <a:pt x="45" y="22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7" y="27"/>
                    <a:pt x="35" y="27"/>
                    <a:pt x="33" y="27"/>
                  </a:cubicBezTo>
                  <a:cubicBezTo>
                    <a:pt x="30" y="27"/>
                    <a:pt x="28" y="27"/>
                    <a:pt x="26" y="2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4"/>
                    <a:pt x="5" y="13"/>
                    <a:pt x="5" y="13"/>
                  </a:cubicBezTo>
                  <a:cubicBezTo>
                    <a:pt x="4" y="12"/>
                    <a:pt x="4" y="12"/>
                    <a:pt x="4" y="11"/>
                  </a:cubicBezTo>
                  <a:cubicBezTo>
                    <a:pt x="4" y="11"/>
                    <a:pt x="4" y="10"/>
                    <a:pt x="6" y="10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6" y="4"/>
                    <a:pt x="18" y="4"/>
                  </a:cubicBezTo>
                  <a:cubicBezTo>
                    <a:pt x="21" y="4"/>
                    <a:pt x="23" y="5"/>
                    <a:pt x="25" y="6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8"/>
                    <a:pt x="46" y="18"/>
                    <a:pt x="46" y="19"/>
                  </a:cubicBezTo>
                  <a:cubicBezTo>
                    <a:pt x="47" y="19"/>
                    <a:pt x="47" y="20"/>
                    <a:pt x="47" y="20"/>
                  </a:cubicBezTo>
                  <a:cubicBezTo>
                    <a:pt x="47" y="21"/>
                    <a:pt x="47" y="21"/>
                    <a:pt x="45" y="22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50" y="24"/>
                    <a:pt x="51" y="22"/>
                    <a:pt x="51" y="20"/>
                  </a:cubicBezTo>
                  <a:cubicBezTo>
                    <a:pt x="51" y="19"/>
                    <a:pt x="50" y="17"/>
                    <a:pt x="50" y="16"/>
                  </a:cubicBezTo>
                  <a:cubicBezTo>
                    <a:pt x="49" y="15"/>
                    <a:pt x="48" y="14"/>
                    <a:pt x="46" y="1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5" y="1"/>
                    <a:pt x="21" y="0"/>
                    <a:pt x="18" y="0"/>
                  </a:cubicBezTo>
                  <a:cubicBezTo>
                    <a:pt x="15" y="0"/>
                    <a:pt x="13" y="1"/>
                    <a:pt x="11" y="2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1" y="7"/>
                    <a:pt x="0" y="9"/>
                    <a:pt x="0" y="11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16"/>
                    <a:pt x="3" y="17"/>
                    <a:pt x="5" y="18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6" y="31"/>
                    <a:pt x="30" y="31"/>
                    <a:pt x="33" y="31"/>
                  </a:cubicBezTo>
                  <a:cubicBezTo>
                    <a:pt x="36" y="31"/>
                    <a:pt x="38" y="31"/>
                    <a:pt x="40" y="30"/>
                  </a:cubicBezTo>
                  <a:cubicBezTo>
                    <a:pt x="47" y="25"/>
                    <a:pt x="47" y="25"/>
                    <a:pt x="47" y="25"/>
                  </a:cubicBezTo>
                  <a:lnTo>
                    <a:pt x="46" y="24"/>
                  </a:ln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4" name="Freeform 124">
              <a:extLst>
                <a:ext uri="{FF2B5EF4-FFF2-40B4-BE49-F238E27FC236}">
                  <a16:creationId xmlns:a16="http://schemas.microsoft.com/office/drawing/2014/main" id="{B6B2341B-78CC-484D-866F-01095D0C5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74838" y="5873750"/>
              <a:ext cx="287338" cy="168275"/>
            </a:xfrm>
            <a:custGeom>
              <a:avLst/>
              <a:gdLst>
                <a:gd name="T0" fmla="*/ 101 w 104"/>
                <a:gd name="T1" fmla="*/ 25 h 61"/>
                <a:gd name="T2" fmla="*/ 43 w 104"/>
                <a:gd name="T3" fmla="*/ 59 h 61"/>
                <a:gd name="T4" fmla="*/ 28 w 104"/>
                <a:gd name="T5" fmla="*/ 58 h 61"/>
                <a:gd name="T6" fmla="*/ 4 w 104"/>
                <a:gd name="T7" fmla="*/ 44 h 61"/>
                <a:gd name="T8" fmla="*/ 3 w 104"/>
                <a:gd name="T9" fmla="*/ 36 h 61"/>
                <a:gd name="T10" fmla="*/ 61 w 104"/>
                <a:gd name="T11" fmla="*/ 3 h 61"/>
                <a:gd name="T12" fmla="*/ 76 w 104"/>
                <a:gd name="T13" fmla="*/ 3 h 61"/>
                <a:gd name="T14" fmla="*/ 100 w 104"/>
                <a:gd name="T15" fmla="*/ 17 h 61"/>
                <a:gd name="T16" fmla="*/ 101 w 104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1">
                  <a:moveTo>
                    <a:pt x="101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39" y="61"/>
                    <a:pt x="33" y="61"/>
                    <a:pt x="28" y="58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0" y="42"/>
                    <a:pt x="0" y="38"/>
                    <a:pt x="3" y="36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5" y="0"/>
                    <a:pt x="71" y="1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20"/>
                    <a:pt x="104" y="23"/>
                    <a:pt x="101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5" name="Freeform 125">
              <a:extLst>
                <a:ext uri="{FF2B5EF4-FFF2-40B4-BE49-F238E27FC236}">
                  <a16:creationId xmlns:a16="http://schemas.microsoft.com/office/drawing/2014/main" id="{99E33561-F8A9-4C4C-883D-21FC1C3E8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81213" y="5754688"/>
              <a:ext cx="290513" cy="168275"/>
            </a:xfrm>
            <a:custGeom>
              <a:avLst/>
              <a:gdLst>
                <a:gd name="T0" fmla="*/ 101 w 105"/>
                <a:gd name="T1" fmla="*/ 25 h 61"/>
                <a:gd name="T2" fmla="*/ 43 w 105"/>
                <a:gd name="T3" fmla="*/ 59 h 61"/>
                <a:gd name="T4" fmla="*/ 29 w 105"/>
                <a:gd name="T5" fmla="*/ 58 h 61"/>
                <a:gd name="T6" fmla="*/ 4 w 105"/>
                <a:gd name="T7" fmla="*/ 44 h 61"/>
                <a:gd name="T8" fmla="*/ 3 w 105"/>
                <a:gd name="T9" fmla="*/ 36 h 61"/>
                <a:gd name="T10" fmla="*/ 62 w 105"/>
                <a:gd name="T11" fmla="*/ 2 h 61"/>
                <a:gd name="T12" fmla="*/ 76 w 105"/>
                <a:gd name="T13" fmla="*/ 3 h 61"/>
                <a:gd name="T14" fmla="*/ 100 w 105"/>
                <a:gd name="T15" fmla="*/ 17 h 61"/>
                <a:gd name="T16" fmla="*/ 101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1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39" y="61"/>
                    <a:pt x="33" y="60"/>
                    <a:pt x="29" y="58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0" y="42"/>
                    <a:pt x="0" y="38"/>
                    <a:pt x="3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5" y="0"/>
                    <a:pt x="72" y="0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19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6" name="Freeform 126">
              <a:extLst>
                <a:ext uri="{FF2B5EF4-FFF2-40B4-BE49-F238E27FC236}">
                  <a16:creationId xmlns:a16="http://schemas.microsoft.com/office/drawing/2014/main" id="{6E93875D-14F0-434C-8613-07F4A3E252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9176" y="5635625"/>
              <a:ext cx="288925" cy="165100"/>
            </a:xfrm>
            <a:custGeom>
              <a:avLst/>
              <a:gdLst>
                <a:gd name="T0" fmla="*/ 101 w 105"/>
                <a:gd name="T1" fmla="*/ 25 h 60"/>
                <a:gd name="T2" fmla="*/ 43 w 105"/>
                <a:gd name="T3" fmla="*/ 58 h 60"/>
                <a:gd name="T4" fmla="*/ 29 w 105"/>
                <a:gd name="T5" fmla="*/ 58 h 60"/>
                <a:gd name="T6" fmla="*/ 5 w 105"/>
                <a:gd name="T7" fmla="*/ 44 h 60"/>
                <a:gd name="T8" fmla="*/ 4 w 105"/>
                <a:gd name="T9" fmla="*/ 35 h 60"/>
                <a:gd name="T10" fmla="*/ 62 w 105"/>
                <a:gd name="T11" fmla="*/ 2 h 60"/>
                <a:gd name="T12" fmla="*/ 76 w 105"/>
                <a:gd name="T13" fmla="*/ 2 h 60"/>
                <a:gd name="T14" fmla="*/ 100 w 105"/>
                <a:gd name="T15" fmla="*/ 16 h 60"/>
                <a:gd name="T16" fmla="*/ 101 w 105"/>
                <a:gd name="T1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3" y="60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0" y="41"/>
                    <a:pt x="0" y="38"/>
                    <a:pt x="4" y="35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5" y="0"/>
                    <a:pt x="72" y="0"/>
                    <a:pt x="76" y="2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104" y="19"/>
                    <a:pt x="105" y="22"/>
                    <a:pt x="101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7" name="Freeform 127">
              <a:extLst>
                <a:ext uri="{FF2B5EF4-FFF2-40B4-BE49-F238E27FC236}">
                  <a16:creationId xmlns:a16="http://schemas.microsoft.com/office/drawing/2014/main" id="{F255244C-407E-4B2F-96A1-4E628AC8A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95551" y="5513388"/>
              <a:ext cx="290513" cy="169863"/>
            </a:xfrm>
            <a:custGeom>
              <a:avLst/>
              <a:gdLst>
                <a:gd name="T0" fmla="*/ 101 w 105"/>
                <a:gd name="T1" fmla="*/ 25 h 61"/>
                <a:gd name="T2" fmla="*/ 43 w 105"/>
                <a:gd name="T3" fmla="*/ 59 h 61"/>
                <a:gd name="T4" fmla="*/ 29 w 105"/>
                <a:gd name="T5" fmla="*/ 58 h 61"/>
                <a:gd name="T6" fmla="*/ 5 w 105"/>
                <a:gd name="T7" fmla="*/ 44 h 61"/>
                <a:gd name="T8" fmla="*/ 4 w 105"/>
                <a:gd name="T9" fmla="*/ 36 h 61"/>
                <a:gd name="T10" fmla="*/ 62 w 105"/>
                <a:gd name="T11" fmla="*/ 2 h 61"/>
                <a:gd name="T12" fmla="*/ 76 w 105"/>
                <a:gd name="T13" fmla="*/ 3 h 61"/>
                <a:gd name="T14" fmla="*/ 100 w 105"/>
                <a:gd name="T15" fmla="*/ 17 h 61"/>
                <a:gd name="T16" fmla="*/ 101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1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39" y="61"/>
                    <a:pt x="33" y="61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" y="42"/>
                    <a:pt x="0" y="38"/>
                    <a:pt x="4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1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19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8" name="Freeform 128">
              <a:extLst>
                <a:ext uri="{FF2B5EF4-FFF2-40B4-BE49-F238E27FC236}">
                  <a16:creationId xmlns:a16="http://schemas.microsoft.com/office/drawing/2014/main" id="{1697CA0D-D850-4C85-8D06-C3FFF4A79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92313" y="5945188"/>
              <a:ext cx="290513" cy="165100"/>
            </a:xfrm>
            <a:custGeom>
              <a:avLst/>
              <a:gdLst>
                <a:gd name="T0" fmla="*/ 101 w 105"/>
                <a:gd name="T1" fmla="*/ 24 h 60"/>
                <a:gd name="T2" fmla="*/ 43 w 105"/>
                <a:gd name="T3" fmla="*/ 58 h 60"/>
                <a:gd name="T4" fmla="*/ 29 w 105"/>
                <a:gd name="T5" fmla="*/ 57 h 60"/>
                <a:gd name="T6" fmla="*/ 5 w 105"/>
                <a:gd name="T7" fmla="*/ 43 h 60"/>
                <a:gd name="T8" fmla="*/ 4 w 105"/>
                <a:gd name="T9" fmla="*/ 35 h 60"/>
                <a:gd name="T10" fmla="*/ 62 w 105"/>
                <a:gd name="T11" fmla="*/ 2 h 60"/>
                <a:gd name="T12" fmla="*/ 76 w 105"/>
                <a:gd name="T13" fmla="*/ 2 h 60"/>
                <a:gd name="T14" fmla="*/ 100 w 105"/>
                <a:gd name="T15" fmla="*/ 16 h 60"/>
                <a:gd name="T16" fmla="*/ 101 w 105"/>
                <a:gd name="T17" fmla="*/ 2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24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3" y="60"/>
                    <a:pt x="29" y="57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0" y="41"/>
                    <a:pt x="0" y="37"/>
                    <a:pt x="4" y="35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5" y="0"/>
                    <a:pt x="72" y="0"/>
                    <a:pt x="76" y="2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104" y="19"/>
                    <a:pt x="105" y="22"/>
                    <a:pt x="101" y="24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9" name="Freeform 129">
              <a:extLst>
                <a:ext uri="{FF2B5EF4-FFF2-40B4-BE49-F238E27FC236}">
                  <a16:creationId xmlns:a16="http://schemas.microsoft.com/office/drawing/2014/main" id="{21FA6074-A922-4DA4-AA36-DD44F3A40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00276" y="5822950"/>
              <a:ext cx="288925" cy="169863"/>
            </a:xfrm>
            <a:custGeom>
              <a:avLst/>
              <a:gdLst>
                <a:gd name="T0" fmla="*/ 101 w 105"/>
                <a:gd name="T1" fmla="*/ 25 h 61"/>
                <a:gd name="T2" fmla="*/ 43 w 105"/>
                <a:gd name="T3" fmla="*/ 59 h 61"/>
                <a:gd name="T4" fmla="*/ 29 w 105"/>
                <a:gd name="T5" fmla="*/ 58 h 61"/>
                <a:gd name="T6" fmla="*/ 5 w 105"/>
                <a:gd name="T7" fmla="*/ 44 h 61"/>
                <a:gd name="T8" fmla="*/ 4 w 105"/>
                <a:gd name="T9" fmla="*/ 36 h 61"/>
                <a:gd name="T10" fmla="*/ 62 w 105"/>
                <a:gd name="T11" fmla="*/ 2 h 61"/>
                <a:gd name="T12" fmla="*/ 76 w 105"/>
                <a:gd name="T13" fmla="*/ 3 h 61"/>
                <a:gd name="T14" fmla="*/ 100 w 105"/>
                <a:gd name="T15" fmla="*/ 17 h 61"/>
                <a:gd name="T16" fmla="*/ 101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1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40" y="61"/>
                    <a:pt x="33" y="60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" y="42"/>
                    <a:pt x="0" y="38"/>
                    <a:pt x="4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0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5" y="19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0" name="Freeform 130">
              <a:extLst>
                <a:ext uri="{FF2B5EF4-FFF2-40B4-BE49-F238E27FC236}">
                  <a16:creationId xmlns:a16="http://schemas.microsoft.com/office/drawing/2014/main" id="{2CA3C265-CE1E-4FA1-BB75-7F42FC82C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6651" y="5705475"/>
              <a:ext cx="290513" cy="165100"/>
            </a:xfrm>
            <a:custGeom>
              <a:avLst/>
              <a:gdLst>
                <a:gd name="T0" fmla="*/ 102 w 105"/>
                <a:gd name="T1" fmla="*/ 25 h 60"/>
                <a:gd name="T2" fmla="*/ 43 w 105"/>
                <a:gd name="T3" fmla="*/ 58 h 60"/>
                <a:gd name="T4" fmla="*/ 29 w 105"/>
                <a:gd name="T5" fmla="*/ 58 h 60"/>
                <a:gd name="T6" fmla="*/ 5 w 105"/>
                <a:gd name="T7" fmla="*/ 44 h 60"/>
                <a:gd name="T8" fmla="*/ 4 w 105"/>
                <a:gd name="T9" fmla="*/ 35 h 60"/>
                <a:gd name="T10" fmla="*/ 62 w 105"/>
                <a:gd name="T11" fmla="*/ 2 h 60"/>
                <a:gd name="T12" fmla="*/ 76 w 105"/>
                <a:gd name="T13" fmla="*/ 2 h 60"/>
                <a:gd name="T14" fmla="*/ 101 w 105"/>
                <a:gd name="T15" fmla="*/ 16 h 60"/>
                <a:gd name="T16" fmla="*/ 102 w 105"/>
                <a:gd name="T1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2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40" y="60"/>
                    <a:pt x="33" y="60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" y="41"/>
                    <a:pt x="0" y="38"/>
                    <a:pt x="4" y="35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0"/>
                    <a:pt x="76" y="2"/>
                  </a:cubicBezTo>
                  <a:cubicBezTo>
                    <a:pt x="101" y="16"/>
                    <a:pt x="101" y="16"/>
                    <a:pt x="101" y="16"/>
                  </a:cubicBezTo>
                  <a:cubicBezTo>
                    <a:pt x="105" y="19"/>
                    <a:pt x="105" y="23"/>
                    <a:pt x="102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1" name="Freeform 131">
              <a:extLst>
                <a:ext uri="{FF2B5EF4-FFF2-40B4-BE49-F238E27FC236}">
                  <a16:creationId xmlns:a16="http://schemas.microsoft.com/office/drawing/2014/main" id="{6D566432-3979-4950-AE09-4980455E6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14613" y="5583238"/>
              <a:ext cx="288925" cy="168275"/>
            </a:xfrm>
            <a:custGeom>
              <a:avLst/>
              <a:gdLst>
                <a:gd name="T0" fmla="*/ 102 w 105"/>
                <a:gd name="T1" fmla="*/ 25 h 61"/>
                <a:gd name="T2" fmla="*/ 43 w 105"/>
                <a:gd name="T3" fmla="*/ 59 h 61"/>
                <a:gd name="T4" fmla="*/ 29 w 105"/>
                <a:gd name="T5" fmla="*/ 58 h 61"/>
                <a:gd name="T6" fmla="*/ 5 w 105"/>
                <a:gd name="T7" fmla="*/ 44 h 61"/>
                <a:gd name="T8" fmla="*/ 4 w 105"/>
                <a:gd name="T9" fmla="*/ 36 h 61"/>
                <a:gd name="T10" fmla="*/ 62 w 105"/>
                <a:gd name="T11" fmla="*/ 2 h 61"/>
                <a:gd name="T12" fmla="*/ 76 w 105"/>
                <a:gd name="T13" fmla="*/ 3 h 61"/>
                <a:gd name="T14" fmla="*/ 101 w 105"/>
                <a:gd name="T15" fmla="*/ 17 h 61"/>
                <a:gd name="T16" fmla="*/ 102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2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40" y="61"/>
                    <a:pt x="34" y="61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" y="42"/>
                    <a:pt x="0" y="38"/>
                    <a:pt x="4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1"/>
                    <a:pt x="76" y="3"/>
                  </a:cubicBezTo>
                  <a:cubicBezTo>
                    <a:pt x="101" y="17"/>
                    <a:pt x="101" y="17"/>
                    <a:pt x="101" y="17"/>
                  </a:cubicBezTo>
                  <a:cubicBezTo>
                    <a:pt x="105" y="19"/>
                    <a:pt x="105" y="23"/>
                    <a:pt x="102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2" name="Freeform 132">
              <a:extLst>
                <a:ext uri="{FF2B5EF4-FFF2-40B4-BE49-F238E27FC236}">
                  <a16:creationId xmlns:a16="http://schemas.microsoft.com/office/drawing/2014/main" id="{261D72A1-73D3-4719-AEB0-548FA7121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11376" y="6013450"/>
              <a:ext cx="290513" cy="166688"/>
            </a:xfrm>
            <a:custGeom>
              <a:avLst/>
              <a:gdLst>
                <a:gd name="T0" fmla="*/ 102 w 105"/>
                <a:gd name="T1" fmla="*/ 24 h 60"/>
                <a:gd name="T2" fmla="*/ 43 w 105"/>
                <a:gd name="T3" fmla="*/ 58 h 60"/>
                <a:gd name="T4" fmla="*/ 29 w 105"/>
                <a:gd name="T5" fmla="*/ 57 h 60"/>
                <a:gd name="T6" fmla="*/ 5 w 105"/>
                <a:gd name="T7" fmla="*/ 43 h 60"/>
                <a:gd name="T8" fmla="*/ 4 w 105"/>
                <a:gd name="T9" fmla="*/ 35 h 60"/>
                <a:gd name="T10" fmla="*/ 62 w 105"/>
                <a:gd name="T11" fmla="*/ 2 h 60"/>
                <a:gd name="T12" fmla="*/ 76 w 105"/>
                <a:gd name="T13" fmla="*/ 2 h 60"/>
                <a:gd name="T14" fmla="*/ 101 w 105"/>
                <a:gd name="T15" fmla="*/ 16 h 60"/>
                <a:gd name="T16" fmla="*/ 102 w 105"/>
                <a:gd name="T17" fmla="*/ 2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2" y="24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40" y="60"/>
                    <a:pt x="33" y="60"/>
                    <a:pt x="29" y="57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1" y="41"/>
                    <a:pt x="0" y="37"/>
                    <a:pt x="4" y="35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0"/>
                    <a:pt x="76" y="2"/>
                  </a:cubicBezTo>
                  <a:cubicBezTo>
                    <a:pt x="101" y="16"/>
                    <a:pt x="101" y="16"/>
                    <a:pt x="101" y="16"/>
                  </a:cubicBezTo>
                  <a:cubicBezTo>
                    <a:pt x="105" y="19"/>
                    <a:pt x="105" y="22"/>
                    <a:pt x="102" y="24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3" name="Freeform 133">
              <a:extLst>
                <a:ext uri="{FF2B5EF4-FFF2-40B4-BE49-F238E27FC236}">
                  <a16:creationId xmlns:a16="http://schemas.microsoft.com/office/drawing/2014/main" id="{48411B19-EDE5-4BF4-AE3B-A2118FE09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20926" y="5892800"/>
              <a:ext cx="287338" cy="168275"/>
            </a:xfrm>
            <a:custGeom>
              <a:avLst/>
              <a:gdLst>
                <a:gd name="T0" fmla="*/ 101 w 104"/>
                <a:gd name="T1" fmla="*/ 25 h 61"/>
                <a:gd name="T2" fmla="*/ 43 w 104"/>
                <a:gd name="T3" fmla="*/ 59 h 61"/>
                <a:gd name="T4" fmla="*/ 28 w 104"/>
                <a:gd name="T5" fmla="*/ 58 h 61"/>
                <a:gd name="T6" fmla="*/ 4 w 104"/>
                <a:gd name="T7" fmla="*/ 44 h 61"/>
                <a:gd name="T8" fmla="*/ 3 w 104"/>
                <a:gd name="T9" fmla="*/ 36 h 61"/>
                <a:gd name="T10" fmla="*/ 61 w 104"/>
                <a:gd name="T11" fmla="*/ 2 h 61"/>
                <a:gd name="T12" fmla="*/ 76 w 104"/>
                <a:gd name="T13" fmla="*/ 3 h 61"/>
                <a:gd name="T14" fmla="*/ 100 w 104"/>
                <a:gd name="T15" fmla="*/ 17 h 61"/>
                <a:gd name="T16" fmla="*/ 101 w 104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1">
                  <a:moveTo>
                    <a:pt x="101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39" y="61"/>
                    <a:pt x="33" y="60"/>
                    <a:pt x="28" y="58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0" y="42"/>
                    <a:pt x="0" y="38"/>
                    <a:pt x="3" y="36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5" y="0"/>
                    <a:pt x="71" y="0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19"/>
                    <a:pt x="104" y="23"/>
                    <a:pt x="101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4" name="Freeform 134">
              <a:extLst>
                <a:ext uri="{FF2B5EF4-FFF2-40B4-BE49-F238E27FC236}">
                  <a16:creationId xmlns:a16="http://schemas.microsoft.com/office/drawing/2014/main" id="{5DC0EE2A-3E55-4E9D-B87B-8E3AB5D13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28888" y="5773738"/>
              <a:ext cx="288925" cy="165100"/>
            </a:xfrm>
            <a:custGeom>
              <a:avLst/>
              <a:gdLst>
                <a:gd name="T0" fmla="*/ 101 w 105"/>
                <a:gd name="T1" fmla="*/ 25 h 60"/>
                <a:gd name="T2" fmla="*/ 43 w 105"/>
                <a:gd name="T3" fmla="*/ 58 h 60"/>
                <a:gd name="T4" fmla="*/ 29 w 105"/>
                <a:gd name="T5" fmla="*/ 58 h 60"/>
                <a:gd name="T6" fmla="*/ 4 w 105"/>
                <a:gd name="T7" fmla="*/ 44 h 60"/>
                <a:gd name="T8" fmla="*/ 3 w 105"/>
                <a:gd name="T9" fmla="*/ 36 h 60"/>
                <a:gd name="T10" fmla="*/ 62 w 105"/>
                <a:gd name="T11" fmla="*/ 2 h 60"/>
                <a:gd name="T12" fmla="*/ 76 w 105"/>
                <a:gd name="T13" fmla="*/ 3 h 60"/>
                <a:gd name="T14" fmla="*/ 100 w 105"/>
                <a:gd name="T15" fmla="*/ 16 h 60"/>
                <a:gd name="T16" fmla="*/ 101 w 105"/>
                <a:gd name="T1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3" y="60"/>
                    <a:pt x="29" y="58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0" y="41"/>
                    <a:pt x="0" y="38"/>
                    <a:pt x="3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5" y="0"/>
                    <a:pt x="71" y="0"/>
                    <a:pt x="76" y="3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104" y="19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5" name="Freeform 135">
              <a:extLst>
                <a:ext uri="{FF2B5EF4-FFF2-40B4-BE49-F238E27FC236}">
                  <a16:creationId xmlns:a16="http://schemas.microsoft.com/office/drawing/2014/main" id="{10209E27-D118-44F0-8C2B-21B2FC0F9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35263" y="5651500"/>
              <a:ext cx="290513" cy="169863"/>
            </a:xfrm>
            <a:custGeom>
              <a:avLst/>
              <a:gdLst>
                <a:gd name="T0" fmla="*/ 101 w 105"/>
                <a:gd name="T1" fmla="*/ 25 h 61"/>
                <a:gd name="T2" fmla="*/ 43 w 105"/>
                <a:gd name="T3" fmla="*/ 59 h 61"/>
                <a:gd name="T4" fmla="*/ 29 w 105"/>
                <a:gd name="T5" fmla="*/ 58 h 61"/>
                <a:gd name="T6" fmla="*/ 4 w 105"/>
                <a:gd name="T7" fmla="*/ 44 h 61"/>
                <a:gd name="T8" fmla="*/ 3 w 105"/>
                <a:gd name="T9" fmla="*/ 36 h 61"/>
                <a:gd name="T10" fmla="*/ 62 w 105"/>
                <a:gd name="T11" fmla="*/ 3 h 61"/>
                <a:gd name="T12" fmla="*/ 76 w 105"/>
                <a:gd name="T13" fmla="*/ 3 h 61"/>
                <a:gd name="T14" fmla="*/ 100 w 105"/>
                <a:gd name="T15" fmla="*/ 17 h 61"/>
                <a:gd name="T16" fmla="*/ 101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1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39" y="61"/>
                    <a:pt x="33" y="61"/>
                    <a:pt x="29" y="58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0" y="42"/>
                    <a:pt x="0" y="38"/>
                    <a:pt x="3" y="36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5" y="0"/>
                    <a:pt x="72" y="1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20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6" name="Freeform 136">
              <a:extLst>
                <a:ext uri="{FF2B5EF4-FFF2-40B4-BE49-F238E27FC236}">
                  <a16:creationId xmlns:a16="http://schemas.microsoft.com/office/drawing/2014/main" id="{4293FFE9-C9F7-440F-AFF6-5F8919B44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33613" y="6083300"/>
              <a:ext cx="288925" cy="165100"/>
            </a:xfrm>
            <a:custGeom>
              <a:avLst/>
              <a:gdLst>
                <a:gd name="T0" fmla="*/ 101 w 105"/>
                <a:gd name="T1" fmla="*/ 25 h 60"/>
                <a:gd name="T2" fmla="*/ 43 w 105"/>
                <a:gd name="T3" fmla="*/ 58 h 60"/>
                <a:gd name="T4" fmla="*/ 29 w 105"/>
                <a:gd name="T5" fmla="*/ 58 h 60"/>
                <a:gd name="T6" fmla="*/ 4 w 105"/>
                <a:gd name="T7" fmla="*/ 44 h 60"/>
                <a:gd name="T8" fmla="*/ 3 w 105"/>
                <a:gd name="T9" fmla="*/ 35 h 60"/>
                <a:gd name="T10" fmla="*/ 62 w 105"/>
                <a:gd name="T11" fmla="*/ 2 h 60"/>
                <a:gd name="T12" fmla="*/ 76 w 105"/>
                <a:gd name="T13" fmla="*/ 2 h 60"/>
                <a:gd name="T14" fmla="*/ 100 w 105"/>
                <a:gd name="T15" fmla="*/ 16 h 60"/>
                <a:gd name="T16" fmla="*/ 101 w 105"/>
                <a:gd name="T1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3" y="60"/>
                    <a:pt x="29" y="58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0" y="41"/>
                    <a:pt x="0" y="37"/>
                    <a:pt x="3" y="35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5" y="0"/>
                    <a:pt x="72" y="0"/>
                    <a:pt x="76" y="2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104" y="19"/>
                    <a:pt x="105" y="22"/>
                    <a:pt x="101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7" name="Freeform 137">
              <a:extLst>
                <a:ext uri="{FF2B5EF4-FFF2-40B4-BE49-F238E27FC236}">
                  <a16:creationId xmlns:a16="http://schemas.microsoft.com/office/drawing/2014/main" id="{748FAC98-6609-4F83-AC67-CA51B65AD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39988" y="5961063"/>
              <a:ext cx="290513" cy="169863"/>
            </a:xfrm>
            <a:custGeom>
              <a:avLst/>
              <a:gdLst>
                <a:gd name="T0" fmla="*/ 101 w 105"/>
                <a:gd name="T1" fmla="*/ 25 h 61"/>
                <a:gd name="T2" fmla="*/ 43 w 105"/>
                <a:gd name="T3" fmla="*/ 59 h 61"/>
                <a:gd name="T4" fmla="*/ 29 w 105"/>
                <a:gd name="T5" fmla="*/ 58 h 61"/>
                <a:gd name="T6" fmla="*/ 5 w 105"/>
                <a:gd name="T7" fmla="*/ 44 h 61"/>
                <a:gd name="T8" fmla="*/ 4 w 105"/>
                <a:gd name="T9" fmla="*/ 36 h 61"/>
                <a:gd name="T10" fmla="*/ 62 w 105"/>
                <a:gd name="T11" fmla="*/ 2 h 61"/>
                <a:gd name="T12" fmla="*/ 76 w 105"/>
                <a:gd name="T13" fmla="*/ 3 h 61"/>
                <a:gd name="T14" fmla="*/ 100 w 105"/>
                <a:gd name="T15" fmla="*/ 17 h 61"/>
                <a:gd name="T16" fmla="*/ 101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1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39" y="61"/>
                    <a:pt x="33" y="61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0" y="42"/>
                    <a:pt x="0" y="38"/>
                    <a:pt x="4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5" y="0"/>
                    <a:pt x="72" y="1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19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8" name="Freeform 138">
              <a:extLst>
                <a:ext uri="{FF2B5EF4-FFF2-40B4-BE49-F238E27FC236}">
                  <a16:creationId xmlns:a16="http://schemas.microsoft.com/office/drawing/2014/main" id="{E2F21B7F-4C67-4AE7-A6B8-3928FAD90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7951" y="5843588"/>
              <a:ext cx="288925" cy="165100"/>
            </a:xfrm>
            <a:custGeom>
              <a:avLst/>
              <a:gdLst>
                <a:gd name="T0" fmla="*/ 101 w 105"/>
                <a:gd name="T1" fmla="*/ 25 h 60"/>
                <a:gd name="T2" fmla="*/ 43 w 105"/>
                <a:gd name="T3" fmla="*/ 58 h 60"/>
                <a:gd name="T4" fmla="*/ 29 w 105"/>
                <a:gd name="T5" fmla="*/ 58 h 60"/>
                <a:gd name="T6" fmla="*/ 5 w 105"/>
                <a:gd name="T7" fmla="*/ 44 h 60"/>
                <a:gd name="T8" fmla="*/ 4 w 105"/>
                <a:gd name="T9" fmla="*/ 36 h 60"/>
                <a:gd name="T10" fmla="*/ 62 w 105"/>
                <a:gd name="T11" fmla="*/ 2 h 60"/>
                <a:gd name="T12" fmla="*/ 76 w 105"/>
                <a:gd name="T13" fmla="*/ 3 h 60"/>
                <a:gd name="T14" fmla="*/ 100 w 105"/>
                <a:gd name="T15" fmla="*/ 17 h 60"/>
                <a:gd name="T16" fmla="*/ 101 w 105"/>
                <a:gd name="T1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3" y="60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" y="41"/>
                    <a:pt x="0" y="38"/>
                    <a:pt x="4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0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19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9" name="Freeform 139">
              <a:extLst>
                <a:ext uri="{FF2B5EF4-FFF2-40B4-BE49-F238E27FC236}">
                  <a16:creationId xmlns:a16="http://schemas.microsoft.com/office/drawing/2014/main" id="{F43AB4E7-F6FA-4B43-89AC-2B347B82B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54326" y="5721350"/>
              <a:ext cx="290513" cy="168275"/>
            </a:xfrm>
            <a:custGeom>
              <a:avLst/>
              <a:gdLst>
                <a:gd name="T0" fmla="*/ 101 w 105"/>
                <a:gd name="T1" fmla="*/ 25 h 61"/>
                <a:gd name="T2" fmla="*/ 43 w 105"/>
                <a:gd name="T3" fmla="*/ 59 h 61"/>
                <a:gd name="T4" fmla="*/ 29 w 105"/>
                <a:gd name="T5" fmla="*/ 58 h 61"/>
                <a:gd name="T6" fmla="*/ 5 w 105"/>
                <a:gd name="T7" fmla="*/ 44 h 61"/>
                <a:gd name="T8" fmla="*/ 4 w 105"/>
                <a:gd name="T9" fmla="*/ 36 h 61"/>
                <a:gd name="T10" fmla="*/ 62 w 105"/>
                <a:gd name="T11" fmla="*/ 3 h 61"/>
                <a:gd name="T12" fmla="*/ 76 w 105"/>
                <a:gd name="T13" fmla="*/ 3 h 61"/>
                <a:gd name="T14" fmla="*/ 100 w 105"/>
                <a:gd name="T15" fmla="*/ 17 h 61"/>
                <a:gd name="T16" fmla="*/ 101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1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40" y="61"/>
                    <a:pt x="33" y="61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" y="42"/>
                    <a:pt x="0" y="38"/>
                    <a:pt x="4" y="36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6" y="0"/>
                    <a:pt x="72" y="1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5" y="20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0" name="Freeform 140">
              <a:extLst>
                <a:ext uri="{FF2B5EF4-FFF2-40B4-BE49-F238E27FC236}">
                  <a16:creationId xmlns:a16="http://schemas.microsoft.com/office/drawing/2014/main" id="{721C52A0-5B3C-4C44-8AAA-6114A4E46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52676" y="6151563"/>
              <a:ext cx="288925" cy="166688"/>
            </a:xfrm>
            <a:custGeom>
              <a:avLst/>
              <a:gdLst>
                <a:gd name="T0" fmla="*/ 101 w 105"/>
                <a:gd name="T1" fmla="*/ 25 h 60"/>
                <a:gd name="T2" fmla="*/ 43 w 105"/>
                <a:gd name="T3" fmla="*/ 58 h 60"/>
                <a:gd name="T4" fmla="*/ 29 w 105"/>
                <a:gd name="T5" fmla="*/ 58 h 60"/>
                <a:gd name="T6" fmla="*/ 5 w 105"/>
                <a:gd name="T7" fmla="*/ 44 h 60"/>
                <a:gd name="T8" fmla="*/ 4 w 105"/>
                <a:gd name="T9" fmla="*/ 35 h 60"/>
                <a:gd name="T10" fmla="*/ 62 w 105"/>
                <a:gd name="T11" fmla="*/ 2 h 60"/>
                <a:gd name="T12" fmla="*/ 76 w 105"/>
                <a:gd name="T13" fmla="*/ 2 h 60"/>
                <a:gd name="T14" fmla="*/ 100 w 105"/>
                <a:gd name="T15" fmla="*/ 16 h 60"/>
                <a:gd name="T16" fmla="*/ 101 w 105"/>
                <a:gd name="T1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40" y="60"/>
                    <a:pt x="33" y="60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" y="41"/>
                    <a:pt x="0" y="37"/>
                    <a:pt x="4" y="35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0"/>
                    <a:pt x="76" y="2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105" y="19"/>
                    <a:pt x="105" y="22"/>
                    <a:pt x="101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1" name="Freeform 141">
              <a:extLst>
                <a:ext uri="{FF2B5EF4-FFF2-40B4-BE49-F238E27FC236}">
                  <a16:creationId xmlns:a16="http://schemas.microsoft.com/office/drawing/2014/main" id="{EF944929-05A3-4E17-B67A-E2312CD15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59051" y="6030913"/>
              <a:ext cx="290513" cy="168275"/>
            </a:xfrm>
            <a:custGeom>
              <a:avLst/>
              <a:gdLst>
                <a:gd name="T0" fmla="*/ 102 w 105"/>
                <a:gd name="T1" fmla="*/ 25 h 61"/>
                <a:gd name="T2" fmla="*/ 43 w 105"/>
                <a:gd name="T3" fmla="*/ 59 h 61"/>
                <a:gd name="T4" fmla="*/ 29 w 105"/>
                <a:gd name="T5" fmla="*/ 58 h 61"/>
                <a:gd name="T6" fmla="*/ 5 w 105"/>
                <a:gd name="T7" fmla="*/ 44 h 61"/>
                <a:gd name="T8" fmla="*/ 4 w 105"/>
                <a:gd name="T9" fmla="*/ 36 h 61"/>
                <a:gd name="T10" fmla="*/ 62 w 105"/>
                <a:gd name="T11" fmla="*/ 2 h 61"/>
                <a:gd name="T12" fmla="*/ 76 w 105"/>
                <a:gd name="T13" fmla="*/ 3 h 61"/>
                <a:gd name="T14" fmla="*/ 101 w 105"/>
                <a:gd name="T15" fmla="*/ 17 h 61"/>
                <a:gd name="T16" fmla="*/ 102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2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40" y="61"/>
                    <a:pt x="33" y="61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" y="42"/>
                    <a:pt x="0" y="38"/>
                    <a:pt x="4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1"/>
                    <a:pt x="76" y="3"/>
                  </a:cubicBezTo>
                  <a:cubicBezTo>
                    <a:pt x="101" y="17"/>
                    <a:pt x="101" y="17"/>
                    <a:pt x="101" y="17"/>
                  </a:cubicBezTo>
                  <a:cubicBezTo>
                    <a:pt x="105" y="19"/>
                    <a:pt x="105" y="23"/>
                    <a:pt x="102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2" name="Freeform 142">
              <a:extLst>
                <a:ext uri="{FF2B5EF4-FFF2-40B4-BE49-F238E27FC236}">
                  <a16:creationId xmlns:a16="http://schemas.microsoft.com/office/drawing/2014/main" id="{564DECDC-D986-43C7-827B-660FA8E83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65426" y="5911850"/>
              <a:ext cx="290513" cy="165100"/>
            </a:xfrm>
            <a:custGeom>
              <a:avLst/>
              <a:gdLst>
                <a:gd name="T0" fmla="*/ 102 w 105"/>
                <a:gd name="T1" fmla="*/ 25 h 60"/>
                <a:gd name="T2" fmla="*/ 43 w 105"/>
                <a:gd name="T3" fmla="*/ 58 h 60"/>
                <a:gd name="T4" fmla="*/ 29 w 105"/>
                <a:gd name="T5" fmla="*/ 58 h 60"/>
                <a:gd name="T6" fmla="*/ 5 w 105"/>
                <a:gd name="T7" fmla="*/ 44 h 60"/>
                <a:gd name="T8" fmla="*/ 4 w 105"/>
                <a:gd name="T9" fmla="*/ 36 h 60"/>
                <a:gd name="T10" fmla="*/ 62 w 105"/>
                <a:gd name="T11" fmla="*/ 2 h 60"/>
                <a:gd name="T12" fmla="*/ 76 w 105"/>
                <a:gd name="T13" fmla="*/ 3 h 60"/>
                <a:gd name="T14" fmla="*/ 101 w 105"/>
                <a:gd name="T15" fmla="*/ 17 h 60"/>
                <a:gd name="T16" fmla="*/ 102 w 105"/>
                <a:gd name="T1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2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40" y="60"/>
                    <a:pt x="34" y="60"/>
                    <a:pt x="29" y="58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1" y="41"/>
                    <a:pt x="0" y="38"/>
                    <a:pt x="4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0"/>
                    <a:pt x="72" y="0"/>
                    <a:pt x="76" y="3"/>
                  </a:cubicBezTo>
                  <a:cubicBezTo>
                    <a:pt x="101" y="17"/>
                    <a:pt x="101" y="17"/>
                    <a:pt x="101" y="17"/>
                  </a:cubicBezTo>
                  <a:cubicBezTo>
                    <a:pt x="105" y="19"/>
                    <a:pt x="105" y="23"/>
                    <a:pt x="102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3" name="Freeform 143">
              <a:extLst>
                <a:ext uri="{FF2B5EF4-FFF2-40B4-BE49-F238E27FC236}">
                  <a16:creationId xmlns:a16="http://schemas.microsoft.com/office/drawing/2014/main" id="{8C015AB7-1DA7-496C-AD66-D13508943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3326" y="6221413"/>
              <a:ext cx="287338" cy="165100"/>
            </a:xfrm>
            <a:custGeom>
              <a:avLst/>
              <a:gdLst>
                <a:gd name="T0" fmla="*/ 101 w 104"/>
                <a:gd name="T1" fmla="*/ 25 h 60"/>
                <a:gd name="T2" fmla="*/ 43 w 104"/>
                <a:gd name="T3" fmla="*/ 58 h 60"/>
                <a:gd name="T4" fmla="*/ 28 w 104"/>
                <a:gd name="T5" fmla="*/ 58 h 60"/>
                <a:gd name="T6" fmla="*/ 4 w 104"/>
                <a:gd name="T7" fmla="*/ 44 h 60"/>
                <a:gd name="T8" fmla="*/ 3 w 104"/>
                <a:gd name="T9" fmla="*/ 35 h 60"/>
                <a:gd name="T10" fmla="*/ 61 w 104"/>
                <a:gd name="T11" fmla="*/ 2 h 60"/>
                <a:gd name="T12" fmla="*/ 76 w 104"/>
                <a:gd name="T13" fmla="*/ 2 h 60"/>
                <a:gd name="T14" fmla="*/ 100 w 104"/>
                <a:gd name="T15" fmla="*/ 16 h 60"/>
                <a:gd name="T16" fmla="*/ 101 w 104"/>
                <a:gd name="T1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1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3" y="60"/>
                    <a:pt x="28" y="58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0" y="41"/>
                    <a:pt x="0" y="38"/>
                    <a:pt x="3" y="35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5" y="0"/>
                    <a:pt x="71" y="0"/>
                    <a:pt x="76" y="2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104" y="19"/>
                    <a:pt x="104" y="23"/>
                    <a:pt x="101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4" name="Freeform 144">
              <a:extLst>
                <a:ext uri="{FF2B5EF4-FFF2-40B4-BE49-F238E27FC236}">
                  <a16:creationId xmlns:a16="http://schemas.microsoft.com/office/drawing/2014/main" id="{71839427-70EB-4CB9-AE34-9DA259160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79701" y="6099175"/>
              <a:ext cx="290513" cy="169863"/>
            </a:xfrm>
            <a:custGeom>
              <a:avLst/>
              <a:gdLst>
                <a:gd name="T0" fmla="*/ 101 w 105"/>
                <a:gd name="T1" fmla="*/ 25 h 61"/>
                <a:gd name="T2" fmla="*/ 43 w 105"/>
                <a:gd name="T3" fmla="*/ 59 h 61"/>
                <a:gd name="T4" fmla="*/ 29 w 105"/>
                <a:gd name="T5" fmla="*/ 58 h 61"/>
                <a:gd name="T6" fmla="*/ 4 w 105"/>
                <a:gd name="T7" fmla="*/ 44 h 61"/>
                <a:gd name="T8" fmla="*/ 3 w 105"/>
                <a:gd name="T9" fmla="*/ 36 h 61"/>
                <a:gd name="T10" fmla="*/ 62 w 105"/>
                <a:gd name="T11" fmla="*/ 2 h 61"/>
                <a:gd name="T12" fmla="*/ 76 w 105"/>
                <a:gd name="T13" fmla="*/ 3 h 61"/>
                <a:gd name="T14" fmla="*/ 100 w 105"/>
                <a:gd name="T15" fmla="*/ 17 h 61"/>
                <a:gd name="T16" fmla="*/ 101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1" y="25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39" y="61"/>
                    <a:pt x="33" y="61"/>
                    <a:pt x="29" y="58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0" y="42"/>
                    <a:pt x="0" y="38"/>
                    <a:pt x="3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5" y="0"/>
                    <a:pt x="71" y="1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19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5" name="Freeform 145">
              <a:extLst>
                <a:ext uri="{FF2B5EF4-FFF2-40B4-BE49-F238E27FC236}">
                  <a16:creationId xmlns:a16="http://schemas.microsoft.com/office/drawing/2014/main" id="{34378A0C-7FE5-42AB-8CBC-706B890FC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87663" y="5981700"/>
              <a:ext cx="288925" cy="168275"/>
            </a:xfrm>
            <a:custGeom>
              <a:avLst/>
              <a:gdLst>
                <a:gd name="T0" fmla="*/ 101 w 105"/>
                <a:gd name="T1" fmla="*/ 25 h 61"/>
                <a:gd name="T2" fmla="*/ 43 w 105"/>
                <a:gd name="T3" fmla="*/ 58 h 61"/>
                <a:gd name="T4" fmla="*/ 29 w 105"/>
                <a:gd name="T5" fmla="*/ 58 h 61"/>
                <a:gd name="T6" fmla="*/ 4 w 105"/>
                <a:gd name="T7" fmla="*/ 44 h 61"/>
                <a:gd name="T8" fmla="*/ 3 w 105"/>
                <a:gd name="T9" fmla="*/ 36 h 61"/>
                <a:gd name="T10" fmla="*/ 62 w 105"/>
                <a:gd name="T11" fmla="*/ 2 h 61"/>
                <a:gd name="T12" fmla="*/ 76 w 105"/>
                <a:gd name="T13" fmla="*/ 3 h 61"/>
                <a:gd name="T14" fmla="*/ 100 w 105"/>
                <a:gd name="T15" fmla="*/ 17 h 61"/>
                <a:gd name="T16" fmla="*/ 101 w 105"/>
                <a:gd name="T17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1">
                  <a:moveTo>
                    <a:pt x="101" y="25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39" y="61"/>
                    <a:pt x="33" y="60"/>
                    <a:pt x="29" y="58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0" y="41"/>
                    <a:pt x="0" y="38"/>
                    <a:pt x="3" y="36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5" y="0"/>
                    <a:pt x="72" y="0"/>
                    <a:pt x="76" y="3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104" y="19"/>
                    <a:pt x="105" y="23"/>
                    <a:pt x="101" y="25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6" name="Freeform 146">
              <a:extLst>
                <a:ext uri="{FF2B5EF4-FFF2-40B4-BE49-F238E27FC236}">
                  <a16:creationId xmlns:a16="http://schemas.microsoft.com/office/drawing/2014/main" id="{E8A5489D-51E3-4CFB-B142-88FD64213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6563" y="5792788"/>
              <a:ext cx="407988" cy="234950"/>
            </a:xfrm>
            <a:custGeom>
              <a:avLst/>
              <a:gdLst>
                <a:gd name="T0" fmla="*/ 144 w 148"/>
                <a:gd name="T1" fmla="*/ 50 h 85"/>
                <a:gd name="T2" fmla="*/ 86 w 148"/>
                <a:gd name="T3" fmla="*/ 83 h 85"/>
                <a:gd name="T4" fmla="*/ 72 w 148"/>
                <a:gd name="T5" fmla="*/ 82 h 85"/>
                <a:gd name="T6" fmla="*/ 5 w 148"/>
                <a:gd name="T7" fmla="*/ 44 h 85"/>
                <a:gd name="T8" fmla="*/ 3 w 148"/>
                <a:gd name="T9" fmla="*/ 35 h 85"/>
                <a:gd name="T10" fmla="*/ 61 w 148"/>
                <a:gd name="T11" fmla="*/ 2 h 85"/>
                <a:gd name="T12" fmla="*/ 76 w 148"/>
                <a:gd name="T13" fmla="*/ 2 h 85"/>
                <a:gd name="T14" fmla="*/ 143 w 148"/>
                <a:gd name="T15" fmla="*/ 41 h 85"/>
                <a:gd name="T16" fmla="*/ 144 w 148"/>
                <a:gd name="T17" fmla="*/ 5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85">
                  <a:moveTo>
                    <a:pt x="144" y="50"/>
                  </a:moveTo>
                  <a:cubicBezTo>
                    <a:pt x="86" y="83"/>
                    <a:pt x="86" y="83"/>
                    <a:pt x="86" y="83"/>
                  </a:cubicBezTo>
                  <a:cubicBezTo>
                    <a:pt x="83" y="85"/>
                    <a:pt x="76" y="85"/>
                    <a:pt x="72" y="82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0" y="41"/>
                    <a:pt x="0" y="37"/>
                    <a:pt x="3" y="35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5" y="0"/>
                    <a:pt x="72" y="0"/>
                    <a:pt x="76" y="2"/>
                  </a:cubicBezTo>
                  <a:cubicBezTo>
                    <a:pt x="143" y="41"/>
                    <a:pt x="143" y="41"/>
                    <a:pt x="143" y="41"/>
                  </a:cubicBezTo>
                  <a:cubicBezTo>
                    <a:pt x="147" y="44"/>
                    <a:pt x="148" y="47"/>
                    <a:pt x="144" y="50"/>
                  </a:cubicBezTo>
                  <a:close/>
                </a:path>
              </a:pathLst>
            </a:custGeom>
            <a:solidFill>
              <a:srgbClr val="4579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4AC547B3-1E2D-4231-9A0C-FE93355BE204}"/>
              </a:ext>
            </a:extLst>
          </p:cNvPr>
          <p:cNvGrpSpPr/>
          <p:nvPr/>
        </p:nvGrpSpPr>
        <p:grpSpPr>
          <a:xfrm>
            <a:off x="4945571" y="3404935"/>
            <a:ext cx="903964" cy="547616"/>
            <a:chOff x="14847888" y="6927850"/>
            <a:chExt cx="1808163" cy="1095375"/>
          </a:xfrm>
        </p:grpSpPr>
        <p:sp>
          <p:nvSpPr>
            <p:cNvPr id="247" name="Freeform 147">
              <a:extLst>
                <a:ext uri="{FF2B5EF4-FFF2-40B4-BE49-F238E27FC236}">
                  <a16:creationId xmlns:a16="http://schemas.microsoft.com/office/drawing/2014/main" id="{8BCB7CDD-FACA-45F9-A004-177B23A6A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7888" y="6927850"/>
              <a:ext cx="258763" cy="200025"/>
            </a:xfrm>
            <a:custGeom>
              <a:avLst/>
              <a:gdLst>
                <a:gd name="T0" fmla="*/ 94 w 94"/>
                <a:gd name="T1" fmla="*/ 18 h 72"/>
                <a:gd name="T2" fmla="*/ 8 w 94"/>
                <a:gd name="T3" fmla="*/ 1 h 72"/>
                <a:gd name="T4" fmla="*/ 3 w 94"/>
                <a:gd name="T5" fmla="*/ 10 h 72"/>
                <a:gd name="T6" fmla="*/ 66 w 94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72">
                  <a:moveTo>
                    <a:pt x="94" y="18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3" y="0"/>
                    <a:pt x="0" y="6"/>
                    <a:pt x="3" y="10"/>
                  </a:cubicBezTo>
                  <a:cubicBezTo>
                    <a:pt x="66" y="72"/>
                    <a:pt x="66" y="72"/>
                    <a:pt x="66" y="72"/>
                  </a:cubicBezTo>
                </a:path>
              </a:pathLst>
            </a:custGeom>
            <a:solidFill>
              <a:srgbClr val="829BC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8" name="Freeform 148">
              <a:extLst>
                <a:ext uri="{FF2B5EF4-FFF2-40B4-BE49-F238E27FC236}">
                  <a16:creationId xmlns:a16="http://schemas.microsoft.com/office/drawing/2014/main" id="{E3506970-D3FF-4B65-BD93-8CBD6754D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21113" y="7842250"/>
              <a:ext cx="134938" cy="180975"/>
            </a:xfrm>
            <a:custGeom>
              <a:avLst/>
              <a:gdLst>
                <a:gd name="T0" fmla="*/ 49 w 49"/>
                <a:gd name="T1" fmla="*/ 18 h 65"/>
                <a:gd name="T2" fmla="*/ 24 w 49"/>
                <a:gd name="T3" fmla="*/ 61 h 65"/>
                <a:gd name="T4" fmla="*/ 7 w 49"/>
                <a:gd name="T5" fmla="*/ 62 h 65"/>
                <a:gd name="T6" fmla="*/ 0 w 49"/>
                <a:gd name="T7" fmla="*/ 46 h 65"/>
                <a:gd name="T8" fmla="*/ 24 w 49"/>
                <a:gd name="T9" fmla="*/ 4 h 65"/>
                <a:gd name="T10" fmla="*/ 40 w 49"/>
                <a:gd name="T11" fmla="*/ 2 h 65"/>
                <a:gd name="T12" fmla="*/ 42 w 49"/>
                <a:gd name="T13" fmla="*/ 3 h 65"/>
                <a:gd name="T14" fmla="*/ 49 w 49"/>
                <a:gd name="T15" fmla="*/ 1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65">
                  <a:moveTo>
                    <a:pt x="49" y="18"/>
                  </a:moveTo>
                  <a:cubicBezTo>
                    <a:pt x="49" y="34"/>
                    <a:pt x="38" y="53"/>
                    <a:pt x="24" y="61"/>
                  </a:cubicBezTo>
                  <a:cubicBezTo>
                    <a:pt x="17" y="65"/>
                    <a:pt x="11" y="65"/>
                    <a:pt x="7" y="62"/>
                  </a:cubicBezTo>
                  <a:cubicBezTo>
                    <a:pt x="3" y="59"/>
                    <a:pt x="0" y="54"/>
                    <a:pt x="0" y="46"/>
                  </a:cubicBezTo>
                  <a:cubicBezTo>
                    <a:pt x="0" y="31"/>
                    <a:pt x="11" y="12"/>
                    <a:pt x="24" y="4"/>
                  </a:cubicBezTo>
                  <a:cubicBezTo>
                    <a:pt x="30" y="1"/>
                    <a:pt x="36" y="0"/>
                    <a:pt x="40" y="2"/>
                  </a:cubicBezTo>
                  <a:cubicBezTo>
                    <a:pt x="41" y="2"/>
                    <a:pt x="42" y="3"/>
                    <a:pt x="42" y="3"/>
                  </a:cubicBezTo>
                  <a:cubicBezTo>
                    <a:pt x="46" y="6"/>
                    <a:pt x="49" y="11"/>
                    <a:pt x="49" y="18"/>
                  </a:cubicBez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9" name="Freeform 149">
              <a:extLst>
                <a:ext uri="{FF2B5EF4-FFF2-40B4-BE49-F238E27FC236}">
                  <a16:creationId xmlns:a16="http://schemas.microsoft.com/office/drawing/2014/main" id="{13635ADB-15DA-4DAF-8FD3-4934A2487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12988" y="6978650"/>
              <a:ext cx="1223963" cy="800100"/>
            </a:xfrm>
            <a:custGeom>
              <a:avLst/>
              <a:gdLst>
                <a:gd name="T0" fmla="*/ 443 w 443"/>
                <a:gd name="T1" fmla="*/ 237 h 290"/>
                <a:gd name="T2" fmla="*/ 436 w 443"/>
                <a:gd name="T3" fmla="*/ 240 h 290"/>
                <a:gd name="T4" fmla="*/ 411 w 443"/>
                <a:gd name="T5" fmla="*/ 282 h 290"/>
                <a:gd name="T6" fmla="*/ 412 w 443"/>
                <a:gd name="T7" fmla="*/ 290 h 290"/>
                <a:gd name="T8" fmla="*/ 6 w 443"/>
                <a:gd name="T9" fmla="*/ 55 h 290"/>
                <a:gd name="T10" fmla="*/ 6 w 443"/>
                <a:gd name="T11" fmla="*/ 54 h 290"/>
                <a:gd name="T12" fmla="*/ 0 w 443"/>
                <a:gd name="T13" fmla="*/ 41 h 290"/>
                <a:gd name="T14" fmla="*/ 21 w 443"/>
                <a:gd name="T15" fmla="*/ 3 h 290"/>
                <a:gd name="T16" fmla="*/ 34 w 443"/>
                <a:gd name="T17" fmla="*/ 0 h 290"/>
                <a:gd name="T18" fmla="*/ 39 w 443"/>
                <a:gd name="T19" fmla="*/ 3 h 290"/>
                <a:gd name="T20" fmla="*/ 443 w 443"/>
                <a:gd name="T21" fmla="*/ 23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3" h="290">
                  <a:moveTo>
                    <a:pt x="443" y="237"/>
                  </a:moveTo>
                  <a:cubicBezTo>
                    <a:pt x="440" y="237"/>
                    <a:pt x="438" y="238"/>
                    <a:pt x="436" y="240"/>
                  </a:cubicBezTo>
                  <a:cubicBezTo>
                    <a:pt x="422" y="247"/>
                    <a:pt x="411" y="266"/>
                    <a:pt x="411" y="282"/>
                  </a:cubicBezTo>
                  <a:cubicBezTo>
                    <a:pt x="411" y="285"/>
                    <a:pt x="412" y="287"/>
                    <a:pt x="412" y="290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2" y="52"/>
                    <a:pt x="0" y="47"/>
                    <a:pt x="0" y="41"/>
                  </a:cubicBezTo>
                  <a:cubicBezTo>
                    <a:pt x="0" y="27"/>
                    <a:pt x="9" y="10"/>
                    <a:pt x="21" y="3"/>
                  </a:cubicBezTo>
                  <a:cubicBezTo>
                    <a:pt x="26" y="0"/>
                    <a:pt x="30" y="0"/>
                    <a:pt x="34" y="0"/>
                  </a:cubicBezTo>
                  <a:cubicBezTo>
                    <a:pt x="39" y="3"/>
                    <a:pt x="39" y="3"/>
                    <a:pt x="39" y="3"/>
                  </a:cubicBezTo>
                  <a:lnTo>
                    <a:pt x="443" y="237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0" name="Freeform 150">
              <a:extLst>
                <a:ext uri="{FF2B5EF4-FFF2-40B4-BE49-F238E27FC236}">
                  <a16:creationId xmlns:a16="http://schemas.microsoft.com/office/drawing/2014/main" id="{A967900C-3EB6-4D5C-83B0-8175523E7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48051" y="7629525"/>
              <a:ext cx="482600" cy="384175"/>
            </a:xfrm>
            <a:custGeom>
              <a:avLst/>
              <a:gdLst>
                <a:gd name="T0" fmla="*/ 175 w 175"/>
                <a:gd name="T1" fmla="*/ 79 h 139"/>
                <a:gd name="T2" fmla="*/ 159 w 175"/>
                <a:gd name="T3" fmla="*/ 81 h 139"/>
                <a:gd name="T4" fmla="*/ 135 w 175"/>
                <a:gd name="T5" fmla="*/ 123 h 139"/>
                <a:gd name="T6" fmla="*/ 142 w 175"/>
                <a:gd name="T7" fmla="*/ 139 h 139"/>
                <a:gd name="T8" fmla="*/ 7 w 175"/>
                <a:gd name="T9" fmla="*/ 61 h 139"/>
                <a:gd name="T10" fmla="*/ 1 w 175"/>
                <a:gd name="T11" fmla="*/ 54 h 139"/>
                <a:gd name="T12" fmla="*/ 0 w 175"/>
                <a:gd name="T13" fmla="*/ 46 h 139"/>
                <a:gd name="T14" fmla="*/ 25 w 175"/>
                <a:gd name="T15" fmla="*/ 4 h 139"/>
                <a:gd name="T16" fmla="*/ 32 w 175"/>
                <a:gd name="T17" fmla="*/ 1 h 139"/>
                <a:gd name="T18" fmla="*/ 32 w 175"/>
                <a:gd name="T19" fmla="*/ 1 h 139"/>
                <a:gd name="T20" fmla="*/ 41 w 175"/>
                <a:gd name="T21" fmla="*/ 1 h 139"/>
                <a:gd name="T22" fmla="*/ 43 w 175"/>
                <a:gd name="T23" fmla="*/ 3 h 139"/>
                <a:gd name="T24" fmla="*/ 175 w 175"/>
                <a:gd name="T25" fmla="*/ 7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139">
                  <a:moveTo>
                    <a:pt x="175" y="79"/>
                  </a:moveTo>
                  <a:cubicBezTo>
                    <a:pt x="171" y="77"/>
                    <a:pt x="165" y="78"/>
                    <a:pt x="159" y="81"/>
                  </a:cubicBezTo>
                  <a:cubicBezTo>
                    <a:pt x="146" y="89"/>
                    <a:pt x="135" y="108"/>
                    <a:pt x="135" y="123"/>
                  </a:cubicBezTo>
                  <a:cubicBezTo>
                    <a:pt x="135" y="131"/>
                    <a:pt x="138" y="136"/>
                    <a:pt x="142" y="139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5" y="60"/>
                    <a:pt x="3" y="57"/>
                    <a:pt x="1" y="54"/>
                  </a:cubicBezTo>
                  <a:cubicBezTo>
                    <a:pt x="1" y="51"/>
                    <a:pt x="0" y="49"/>
                    <a:pt x="0" y="46"/>
                  </a:cubicBezTo>
                  <a:cubicBezTo>
                    <a:pt x="0" y="30"/>
                    <a:pt x="11" y="11"/>
                    <a:pt x="25" y="4"/>
                  </a:cubicBezTo>
                  <a:cubicBezTo>
                    <a:pt x="27" y="2"/>
                    <a:pt x="29" y="1"/>
                    <a:pt x="32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5" y="0"/>
                    <a:pt x="38" y="0"/>
                    <a:pt x="41" y="1"/>
                  </a:cubicBezTo>
                  <a:cubicBezTo>
                    <a:pt x="43" y="3"/>
                    <a:pt x="43" y="3"/>
                    <a:pt x="43" y="3"/>
                  </a:cubicBezTo>
                  <a:lnTo>
                    <a:pt x="175" y="79"/>
                  </a:ln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1" name="Freeform 151">
              <a:extLst>
                <a:ext uri="{FF2B5EF4-FFF2-40B4-BE49-F238E27FC236}">
                  <a16:creationId xmlns:a16="http://schemas.microsoft.com/office/drawing/2014/main" id="{8FCCF202-4E6E-493E-9F7D-A2A9D4D78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1663" y="7412038"/>
              <a:ext cx="785813" cy="466725"/>
            </a:xfrm>
            <a:custGeom>
              <a:avLst/>
              <a:gdLst>
                <a:gd name="T0" fmla="*/ 279 w 285"/>
                <a:gd name="T1" fmla="*/ 147 h 169"/>
                <a:gd name="T2" fmla="*/ 248 w 285"/>
                <a:gd name="T3" fmla="*/ 165 h 169"/>
                <a:gd name="T4" fmla="*/ 225 w 285"/>
                <a:gd name="T5" fmla="*/ 165 h 169"/>
                <a:gd name="T6" fmla="*/ 7 w 285"/>
                <a:gd name="T7" fmla="*/ 39 h 169"/>
                <a:gd name="T8" fmla="*/ 7 w 285"/>
                <a:gd name="T9" fmla="*/ 22 h 169"/>
                <a:gd name="T10" fmla="*/ 37 w 285"/>
                <a:gd name="T11" fmla="*/ 4 h 169"/>
                <a:gd name="T12" fmla="*/ 59 w 285"/>
                <a:gd name="T13" fmla="*/ 4 h 169"/>
                <a:gd name="T14" fmla="*/ 279 w 285"/>
                <a:gd name="T15" fmla="*/ 131 h 169"/>
                <a:gd name="T16" fmla="*/ 279 w 285"/>
                <a:gd name="T17" fmla="*/ 14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169">
                  <a:moveTo>
                    <a:pt x="279" y="147"/>
                  </a:moveTo>
                  <a:cubicBezTo>
                    <a:pt x="248" y="165"/>
                    <a:pt x="248" y="165"/>
                    <a:pt x="248" y="165"/>
                  </a:cubicBezTo>
                  <a:cubicBezTo>
                    <a:pt x="241" y="169"/>
                    <a:pt x="232" y="169"/>
                    <a:pt x="225" y="165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5"/>
                    <a:pt x="0" y="25"/>
                    <a:pt x="7" y="22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44" y="0"/>
                    <a:pt x="52" y="0"/>
                    <a:pt x="59" y="4"/>
                  </a:cubicBezTo>
                  <a:cubicBezTo>
                    <a:pt x="279" y="131"/>
                    <a:pt x="279" y="131"/>
                    <a:pt x="279" y="131"/>
                  </a:cubicBezTo>
                  <a:cubicBezTo>
                    <a:pt x="285" y="134"/>
                    <a:pt x="285" y="144"/>
                    <a:pt x="279" y="147"/>
                  </a:cubicBez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2" name="Freeform 152">
              <a:extLst>
                <a:ext uri="{FF2B5EF4-FFF2-40B4-BE49-F238E27FC236}">
                  <a16:creationId xmlns:a16="http://schemas.microsoft.com/office/drawing/2014/main" id="{8E859FA0-18C6-4E25-A9A0-B7B8F3F45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1663" y="7397750"/>
              <a:ext cx="785813" cy="466725"/>
            </a:xfrm>
            <a:custGeom>
              <a:avLst/>
              <a:gdLst>
                <a:gd name="T0" fmla="*/ 279 w 285"/>
                <a:gd name="T1" fmla="*/ 147 h 169"/>
                <a:gd name="T2" fmla="*/ 248 w 285"/>
                <a:gd name="T3" fmla="*/ 165 h 169"/>
                <a:gd name="T4" fmla="*/ 225 w 285"/>
                <a:gd name="T5" fmla="*/ 165 h 169"/>
                <a:gd name="T6" fmla="*/ 7 w 285"/>
                <a:gd name="T7" fmla="*/ 38 h 169"/>
                <a:gd name="T8" fmla="*/ 7 w 285"/>
                <a:gd name="T9" fmla="*/ 21 h 169"/>
                <a:gd name="T10" fmla="*/ 37 w 285"/>
                <a:gd name="T11" fmla="*/ 4 h 169"/>
                <a:gd name="T12" fmla="*/ 59 w 285"/>
                <a:gd name="T13" fmla="*/ 4 h 169"/>
                <a:gd name="T14" fmla="*/ 279 w 285"/>
                <a:gd name="T15" fmla="*/ 131 h 169"/>
                <a:gd name="T16" fmla="*/ 279 w 285"/>
                <a:gd name="T17" fmla="*/ 14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169">
                  <a:moveTo>
                    <a:pt x="279" y="147"/>
                  </a:moveTo>
                  <a:cubicBezTo>
                    <a:pt x="248" y="165"/>
                    <a:pt x="248" y="165"/>
                    <a:pt x="248" y="165"/>
                  </a:cubicBezTo>
                  <a:cubicBezTo>
                    <a:pt x="241" y="169"/>
                    <a:pt x="232" y="169"/>
                    <a:pt x="225" y="165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0" y="35"/>
                    <a:pt x="0" y="25"/>
                    <a:pt x="7" y="21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44" y="0"/>
                    <a:pt x="52" y="0"/>
                    <a:pt x="59" y="4"/>
                  </a:cubicBezTo>
                  <a:cubicBezTo>
                    <a:pt x="279" y="131"/>
                    <a:pt x="279" y="131"/>
                    <a:pt x="279" y="131"/>
                  </a:cubicBezTo>
                  <a:cubicBezTo>
                    <a:pt x="285" y="134"/>
                    <a:pt x="285" y="143"/>
                    <a:pt x="279" y="147"/>
                  </a:cubicBezTo>
                  <a:close/>
                </a:path>
              </a:pathLst>
            </a:custGeom>
            <a:solidFill>
              <a:srgbClr val="7B97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DA896014-2AB2-4E7A-B9BB-6E319DC29AEA}"/>
              </a:ext>
            </a:extLst>
          </p:cNvPr>
          <p:cNvGrpSpPr/>
          <p:nvPr/>
        </p:nvGrpSpPr>
        <p:grpSpPr>
          <a:xfrm>
            <a:off x="4396368" y="1049391"/>
            <a:ext cx="935710" cy="1553167"/>
            <a:chOff x="13749338" y="2216150"/>
            <a:chExt cx="1871663" cy="3106738"/>
          </a:xfrm>
        </p:grpSpPr>
        <p:sp>
          <p:nvSpPr>
            <p:cNvPr id="253" name="Freeform 153">
              <a:extLst>
                <a:ext uri="{FF2B5EF4-FFF2-40B4-BE49-F238E27FC236}">
                  <a16:creationId xmlns:a16="http://schemas.microsoft.com/office/drawing/2014/main" id="{C8E72BE5-D069-47D3-BC17-56780FAC8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49338" y="2216150"/>
              <a:ext cx="1471613" cy="3106738"/>
            </a:xfrm>
            <a:custGeom>
              <a:avLst/>
              <a:gdLst>
                <a:gd name="T0" fmla="*/ 927 w 927"/>
                <a:gd name="T1" fmla="*/ 1517 h 1957"/>
                <a:gd name="T2" fmla="*/ 165 w 927"/>
                <a:gd name="T3" fmla="*/ 1957 h 1957"/>
                <a:gd name="T4" fmla="*/ 0 w 927"/>
                <a:gd name="T5" fmla="*/ 1865 h 1957"/>
                <a:gd name="T6" fmla="*/ 0 w 927"/>
                <a:gd name="T7" fmla="*/ 536 h 1957"/>
                <a:gd name="T8" fmla="*/ 927 w 927"/>
                <a:gd name="T9" fmla="*/ 0 h 1957"/>
                <a:gd name="T10" fmla="*/ 927 w 927"/>
                <a:gd name="T11" fmla="*/ 1517 h 1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7" h="1957">
                  <a:moveTo>
                    <a:pt x="927" y="1517"/>
                  </a:moveTo>
                  <a:lnTo>
                    <a:pt x="165" y="1957"/>
                  </a:lnTo>
                  <a:lnTo>
                    <a:pt x="0" y="1865"/>
                  </a:lnTo>
                  <a:lnTo>
                    <a:pt x="0" y="536"/>
                  </a:lnTo>
                  <a:lnTo>
                    <a:pt x="927" y="0"/>
                  </a:lnTo>
                  <a:lnTo>
                    <a:pt x="927" y="1517"/>
                  </a:lnTo>
                  <a:close/>
                </a:path>
              </a:pathLst>
            </a:custGeom>
            <a:solidFill>
              <a:srgbClr val="9FCE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4" name="Freeform 154">
              <a:extLst>
                <a:ext uri="{FF2B5EF4-FFF2-40B4-BE49-F238E27FC236}">
                  <a16:creationId xmlns:a16="http://schemas.microsoft.com/office/drawing/2014/main" id="{35C0AD9E-FE8F-4563-9F32-6A90700FF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49338" y="5024438"/>
              <a:ext cx="261938" cy="298450"/>
            </a:xfrm>
            <a:custGeom>
              <a:avLst/>
              <a:gdLst>
                <a:gd name="T0" fmla="*/ 165 w 165"/>
                <a:gd name="T1" fmla="*/ 188 h 188"/>
                <a:gd name="T2" fmla="*/ 165 w 165"/>
                <a:gd name="T3" fmla="*/ 0 h 188"/>
                <a:gd name="T4" fmla="*/ 0 w 165"/>
                <a:gd name="T5" fmla="*/ 96 h 188"/>
                <a:gd name="T6" fmla="*/ 165 w 165"/>
                <a:gd name="T7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5" h="188">
                  <a:moveTo>
                    <a:pt x="165" y="188"/>
                  </a:moveTo>
                  <a:lnTo>
                    <a:pt x="165" y="0"/>
                  </a:lnTo>
                  <a:lnTo>
                    <a:pt x="0" y="96"/>
                  </a:lnTo>
                  <a:lnTo>
                    <a:pt x="165" y="188"/>
                  </a:ln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5" name="Freeform 155">
              <a:extLst>
                <a:ext uri="{FF2B5EF4-FFF2-40B4-BE49-F238E27FC236}">
                  <a16:creationId xmlns:a16="http://schemas.microsoft.com/office/drawing/2014/main" id="{4B89EA77-9452-4769-9349-5E36EBC96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1276" y="5024438"/>
              <a:ext cx="14288" cy="298450"/>
            </a:xfrm>
            <a:custGeom>
              <a:avLst/>
              <a:gdLst>
                <a:gd name="T0" fmla="*/ 0 w 9"/>
                <a:gd name="T1" fmla="*/ 0 h 188"/>
                <a:gd name="T2" fmla="*/ 9 w 9"/>
                <a:gd name="T3" fmla="*/ 7 h 188"/>
                <a:gd name="T4" fmla="*/ 9 w 9"/>
                <a:gd name="T5" fmla="*/ 183 h 188"/>
                <a:gd name="T6" fmla="*/ 0 w 9"/>
                <a:gd name="T7" fmla="*/ 188 h 188"/>
                <a:gd name="T8" fmla="*/ 0 w 9"/>
                <a:gd name="T9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8">
                  <a:moveTo>
                    <a:pt x="0" y="0"/>
                  </a:moveTo>
                  <a:lnTo>
                    <a:pt x="9" y="7"/>
                  </a:lnTo>
                  <a:lnTo>
                    <a:pt x="9" y="183"/>
                  </a:lnTo>
                  <a:lnTo>
                    <a:pt x="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B7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6" name="Freeform 156">
              <a:extLst>
                <a:ext uri="{FF2B5EF4-FFF2-40B4-BE49-F238E27FC236}">
                  <a16:creationId xmlns:a16="http://schemas.microsoft.com/office/drawing/2014/main" id="{E649BAD6-93F5-4104-A91C-1D0738C97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76438" y="2265363"/>
              <a:ext cx="927100" cy="1047750"/>
            </a:xfrm>
            <a:custGeom>
              <a:avLst/>
              <a:gdLst>
                <a:gd name="T0" fmla="*/ 0 w 336"/>
                <a:gd name="T1" fmla="*/ 379 h 379"/>
                <a:gd name="T2" fmla="*/ 336 w 336"/>
                <a:gd name="T3" fmla="*/ 185 h 379"/>
                <a:gd name="T4" fmla="*/ 336 w 336"/>
                <a:gd name="T5" fmla="*/ 41 h 379"/>
                <a:gd name="T6" fmla="*/ 297 w 336"/>
                <a:gd name="T7" fmla="*/ 12 h 379"/>
                <a:gd name="T8" fmla="*/ 0 w 336"/>
                <a:gd name="T9" fmla="*/ 184 h 379"/>
                <a:gd name="T10" fmla="*/ 0 w 336"/>
                <a:gd name="T11" fmla="*/ 379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6" h="379">
                  <a:moveTo>
                    <a:pt x="0" y="379"/>
                  </a:moveTo>
                  <a:cubicBezTo>
                    <a:pt x="336" y="185"/>
                    <a:pt x="336" y="185"/>
                    <a:pt x="336" y="185"/>
                  </a:cubicBezTo>
                  <a:cubicBezTo>
                    <a:pt x="336" y="41"/>
                    <a:pt x="336" y="41"/>
                    <a:pt x="336" y="41"/>
                  </a:cubicBezTo>
                  <a:cubicBezTo>
                    <a:pt x="336" y="13"/>
                    <a:pt x="319" y="0"/>
                    <a:pt x="297" y="12"/>
                  </a:cubicBezTo>
                  <a:cubicBezTo>
                    <a:pt x="0" y="184"/>
                    <a:pt x="0" y="184"/>
                    <a:pt x="0" y="184"/>
                  </a:cubicBezTo>
                  <a:lnTo>
                    <a:pt x="0" y="379"/>
                  </a:lnTo>
                  <a:close/>
                </a:path>
              </a:pathLst>
            </a:custGeom>
            <a:solidFill>
              <a:srgbClr val="384B7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7" name="Freeform 157">
              <a:extLst>
                <a:ext uri="{FF2B5EF4-FFF2-40B4-BE49-F238E27FC236}">
                  <a16:creationId xmlns:a16="http://schemas.microsoft.com/office/drawing/2014/main" id="{875D4649-7C67-49BF-A4CE-D74EFDF01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92313" y="2235200"/>
              <a:ext cx="928688" cy="1046163"/>
            </a:xfrm>
            <a:custGeom>
              <a:avLst/>
              <a:gdLst>
                <a:gd name="T0" fmla="*/ 0 w 336"/>
                <a:gd name="T1" fmla="*/ 379 h 379"/>
                <a:gd name="T2" fmla="*/ 336 w 336"/>
                <a:gd name="T3" fmla="*/ 185 h 379"/>
                <a:gd name="T4" fmla="*/ 336 w 336"/>
                <a:gd name="T5" fmla="*/ 41 h 379"/>
                <a:gd name="T6" fmla="*/ 297 w 336"/>
                <a:gd name="T7" fmla="*/ 12 h 379"/>
                <a:gd name="T8" fmla="*/ 0 w 336"/>
                <a:gd name="T9" fmla="*/ 184 h 379"/>
                <a:gd name="T10" fmla="*/ 0 w 336"/>
                <a:gd name="T11" fmla="*/ 379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6" h="379">
                  <a:moveTo>
                    <a:pt x="0" y="379"/>
                  </a:moveTo>
                  <a:cubicBezTo>
                    <a:pt x="336" y="185"/>
                    <a:pt x="336" y="185"/>
                    <a:pt x="336" y="185"/>
                  </a:cubicBezTo>
                  <a:cubicBezTo>
                    <a:pt x="336" y="41"/>
                    <a:pt x="336" y="41"/>
                    <a:pt x="336" y="41"/>
                  </a:cubicBezTo>
                  <a:cubicBezTo>
                    <a:pt x="336" y="13"/>
                    <a:pt x="319" y="0"/>
                    <a:pt x="297" y="12"/>
                  </a:cubicBezTo>
                  <a:cubicBezTo>
                    <a:pt x="0" y="184"/>
                    <a:pt x="0" y="184"/>
                    <a:pt x="0" y="184"/>
                  </a:cubicBezTo>
                  <a:lnTo>
                    <a:pt x="0" y="379"/>
                  </a:lnTo>
                  <a:close/>
                </a:path>
              </a:pathLst>
            </a:custGeom>
            <a:solidFill>
              <a:srgbClr val="CE304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8" name="Freeform 158">
              <a:extLst>
                <a:ext uri="{FF2B5EF4-FFF2-40B4-BE49-F238E27FC236}">
                  <a16:creationId xmlns:a16="http://schemas.microsoft.com/office/drawing/2014/main" id="{92FCEC49-F039-4AF2-8AC3-F024BF3A7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3338" y="3182938"/>
              <a:ext cx="223838" cy="138113"/>
            </a:xfrm>
            <a:custGeom>
              <a:avLst/>
              <a:gdLst>
                <a:gd name="T0" fmla="*/ 3 w 141"/>
                <a:gd name="T1" fmla="*/ 87 h 87"/>
                <a:gd name="T2" fmla="*/ 141 w 141"/>
                <a:gd name="T3" fmla="*/ 7 h 87"/>
                <a:gd name="T4" fmla="*/ 137 w 141"/>
                <a:gd name="T5" fmla="*/ 0 h 87"/>
                <a:gd name="T6" fmla="*/ 0 w 141"/>
                <a:gd name="T7" fmla="*/ 80 h 87"/>
                <a:gd name="T8" fmla="*/ 3 w 141"/>
                <a:gd name="T9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87">
                  <a:moveTo>
                    <a:pt x="3" y="87"/>
                  </a:moveTo>
                  <a:lnTo>
                    <a:pt x="141" y="7"/>
                  </a:lnTo>
                  <a:lnTo>
                    <a:pt x="137" y="0"/>
                  </a:lnTo>
                  <a:lnTo>
                    <a:pt x="0" y="80"/>
                  </a:lnTo>
                  <a:lnTo>
                    <a:pt x="3" y="87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9" name="Freeform 159">
              <a:extLst>
                <a:ext uri="{FF2B5EF4-FFF2-40B4-BE49-F238E27FC236}">
                  <a16:creationId xmlns:a16="http://schemas.microsoft.com/office/drawing/2014/main" id="{BE376776-5F53-4BA9-8DBE-2C1FB51EA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3338" y="3182938"/>
              <a:ext cx="223838" cy="138113"/>
            </a:xfrm>
            <a:custGeom>
              <a:avLst/>
              <a:gdLst>
                <a:gd name="T0" fmla="*/ 3 w 141"/>
                <a:gd name="T1" fmla="*/ 87 h 87"/>
                <a:gd name="T2" fmla="*/ 141 w 141"/>
                <a:gd name="T3" fmla="*/ 7 h 87"/>
                <a:gd name="T4" fmla="*/ 137 w 141"/>
                <a:gd name="T5" fmla="*/ 0 h 87"/>
                <a:gd name="T6" fmla="*/ 0 w 141"/>
                <a:gd name="T7" fmla="*/ 8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" h="87">
                  <a:moveTo>
                    <a:pt x="3" y="87"/>
                  </a:moveTo>
                  <a:lnTo>
                    <a:pt x="141" y="7"/>
                  </a:lnTo>
                  <a:lnTo>
                    <a:pt x="137" y="0"/>
                  </a:lnTo>
                  <a:lnTo>
                    <a:pt x="0" y="8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0" name="Freeform 160">
              <a:extLst>
                <a:ext uri="{FF2B5EF4-FFF2-40B4-BE49-F238E27FC236}">
                  <a16:creationId xmlns:a16="http://schemas.microsoft.com/office/drawing/2014/main" id="{FB3499FD-D879-4C0C-922E-FB2D5BE70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3338" y="3171825"/>
              <a:ext cx="325438" cy="195263"/>
            </a:xfrm>
            <a:custGeom>
              <a:avLst/>
              <a:gdLst>
                <a:gd name="T0" fmla="*/ 3 w 205"/>
                <a:gd name="T1" fmla="*/ 123 h 123"/>
                <a:gd name="T2" fmla="*/ 205 w 205"/>
                <a:gd name="T3" fmla="*/ 7 h 123"/>
                <a:gd name="T4" fmla="*/ 201 w 205"/>
                <a:gd name="T5" fmla="*/ 0 h 123"/>
                <a:gd name="T6" fmla="*/ 0 w 205"/>
                <a:gd name="T7" fmla="*/ 116 h 123"/>
                <a:gd name="T8" fmla="*/ 3 w 205"/>
                <a:gd name="T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3">
                  <a:moveTo>
                    <a:pt x="3" y="123"/>
                  </a:moveTo>
                  <a:lnTo>
                    <a:pt x="205" y="7"/>
                  </a:lnTo>
                  <a:lnTo>
                    <a:pt x="201" y="0"/>
                  </a:lnTo>
                  <a:lnTo>
                    <a:pt x="0" y="116"/>
                  </a:lnTo>
                  <a:lnTo>
                    <a:pt x="3" y="12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1" name="Freeform 161">
              <a:extLst>
                <a:ext uri="{FF2B5EF4-FFF2-40B4-BE49-F238E27FC236}">
                  <a16:creationId xmlns:a16="http://schemas.microsoft.com/office/drawing/2014/main" id="{38FF4E3D-D2A2-455E-841C-702CE27F4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3338" y="3171825"/>
              <a:ext cx="325438" cy="195263"/>
            </a:xfrm>
            <a:custGeom>
              <a:avLst/>
              <a:gdLst>
                <a:gd name="T0" fmla="*/ 3 w 205"/>
                <a:gd name="T1" fmla="*/ 123 h 123"/>
                <a:gd name="T2" fmla="*/ 205 w 205"/>
                <a:gd name="T3" fmla="*/ 7 h 123"/>
                <a:gd name="T4" fmla="*/ 201 w 205"/>
                <a:gd name="T5" fmla="*/ 0 h 123"/>
                <a:gd name="T6" fmla="*/ 0 w 205"/>
                <a:gd name="T7" fmla="*/ 11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123">
                  <a:moveTo>
                    <a:pt x="3" y="123"/>
                  </a:moveTo>
                  <a:lnTo>
                    <a:pt x="205" y="7"/>
                  </a:lnTo>
                  <a:lnTo>
                    <a:pt x="201" y="0"/>
                  </a:lnTo>
                  <a:lnTo>
                    <a:pt x="0" y="11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2" name="Freeform 162">
              <a:extLst>
                <a:ext uri="{FF2B5EF4-FFF2-40B4-BE49-F238E27FC236}">
                  <a16:creationId xmlns:a16="http://schemas.microsoft.com/office/drawing/2014/main" id="{99995769-85EA-42FA-A17F-3614FF715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3338" y="3238500"/>
              <a:ext cx="295275" cy="176213"/>
            </a:xfrm>
            <a:custGeom>
              <a:avLst/>
              <a:gdLst>
                <a:gd name="T0" fmla="*/ 3 w 186"/>
                <a:gd name="T1" fmla="*/ 111 h 111"/>
                <a:gd name="T2" fmla="*/ 186 w 186"/>
                <a:gd name="T3" fmla="*/ 5 h 111"/>
                <a:gd name="T4" fmla="*/ 182 w 186"/>
                <a:gd name="T5" fmla="*/ 0 h 111"/>
                <a:gd name="T6" fmla="*/ 0 w 186"/>
                <a:gd name="T7" fmla="*/ 104 h 111"/>
                <a:gd name="T8" fmla="*/ 3 w 186"/>
                <a:gd name="T9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111">
                  <a:moveTo>
                    <a:pt x="3" y="111"/>
                  </a:moveTo>
                  <a:lnTo>
                    <a:pt x="186" y="5"/>
                  </a:lnTo>
                  <a:lnTo>
                    <a:pt x="182" y="0"/>
                  </a:lnTo>
                  <a:lnTo>
                    <a:pt x="0" y="104"/>
                  </a:lnTo>
                  <a:lnTo>
                    <a:pt x="3" y="11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3" name="Freeform 163">
              <a:extLst>
                <a:ext uri="{FF2B5EF4-FFF2-40B4-BE49-F238E27FC236}">
                  <a16:creationId xmlns:a16="http://schemas.microsoft.com/office/drawing/2014/main" id="{6D20D5EF-A2D6-4569-BDE8-43B5BBBA76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3338" y="3238500"/>
              <a:ext cx="295275" cy="176213"/>
            </a:xfrm>
            <a:custGeom>
              <a:avLst/>
              <a:gdLst>
                <a:gd name="T0" fmla="*/ 3 w 186"/>
                <a:gd name="T1" fmla="*/ 111 h 111"/>
                <a:gd name="T2" fmla="*/ 186 w 186"/>
                <a:gd name="T3" fmla="*/ 5 h 111"/>
                <a:gd name="T4" fmla="*/ 182 w 186"/>
                <a:gd name="T5" fmla="*/ 0 h 111"/>
                <a:gd name="T6" fmla="*/ 0 w 186"/>
                <a:gd name="T7" fmla="*/ 10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6" h="111">
                  <a:moveTo>
                    <a:pt x="3" y="111"/>
                  </a:moveTo>
                  <a:lnTo>
                    <a:pt x="186" y="5"/>
                  </a:lnTo>
                  <a:lnTo>
                    <a:pt x="182" y="0"/>
                  </a:lnTo>
                  <a:lnTo>
                    <a:pt x="0" y="10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4" name="Freeform 164">
              <a:extLst>
                <a:ext uri="{FF2B5EF4-FFF2-40B4-BE49-F238E27FC236}">
                  <a16:creationId xmlns:a16="http://schemas.microsoft.com/office/drawing/2014/main" id="{9A0733F8-BBD9-4A63-875F-5124B3074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3338" y="3238500"/>
              <a:ext cx="374650" cy="223838"/>
            </a:xfrm>
            <a:custGeom>
              <a:avLst/>
              <a:gdLst>
                <a:gd name="T0" fmla="*/ 3 w 236"/>
                <a:gd name="T1" fmla="*/ 141 h 141"/>
                <a:gd name="T2" fmla="*/ 236 w 236"/>
                <a:gd name="T3" fmla="*/ 7 h 141"/>
                <a:gd name="T4" fmla="*/ 233 w 236"/>
                <a:gd name="T5" fmla="*/ 0 h 141"/>
                <a:gd name="T6" fmla="*/ 0 w 236"/>
                <a:gd name="T7" fmla="*/ 135 h 141"/>
                <a:gd name="T8" fmla="*/ 3 w 236"/>
                <a:gd name="T9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41">
                  <a:moveTo>
                    <a:pt x="3" y="141"/>
                  </a:moveTo>
                  <a:lnTo>
                    <a:pt x="236" y="7"/>
                  </a:lnTo>
                  <a:lnTo>
                    <a:pt x="233" y="0"/>
                  </a:lnTo>
                  <a:lnTo>
                    <a:pt x="0" y="135"/>
                  </a:lnTo>
                  <a:lnTo>
                    <a:pt x="3" y="14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5" name="Freeform 165">
              <a:extLst>
                <a:ext uri="{FF2B5EF4-FFF2-40B4-BE49-F238E27FC236}">
                  <a16:creationId xmlns:a16="http://schemas.microsoft.com/office/drawing/2014/main" id="{CDDEF411-FE63-4FD0-8925-5E4F76815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3338" y="3238500"/>
              <a:ext cx="374650" cy="223838"/>
            </a:xfrm>
            <a:custGeom>
              <a:avLst/>
              <a:gdLst>
                <a:gd name="T0" fmla="*/ 3 w 236"/>
                <a:gd name="T1" fmla="*/ 141 h 141"/>
                <a:gd name="T2" fmla="*/ 236 w 236"/>
                <a:gd name="T3" fmla="*/ 7 h 141"/>
                <a:gd name="T4" fmla="*/ 233 w 236"/>
                <a:gd name="T5" fmla="*/ 0 h 141"/>
                <a:gd name="T6" fmla="*/ 0 w 236"/>
                <a:gd name="T7" fmla="*/ 135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6" h="141">
                  <a:moveTo>
                    <a:pt x="3" y="141"/>
                  </a:moveTo>
                  <a:lnTo>
                    <a:pt x="236" y="7"/>
                  </a:lnTo>
                  <a:lnTo>
                    <a:pt x="233" y="0"/>
                  </a:lnTo>
                  <a:lnTo>
                    <a:pt x="0" y="1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6" name="Freeform 166">
              <a:extLst>
                <a:ext uri="{FF2B5EF4-FFF2-40B4-BE49-F238E27FC236}">
                  <a16:creationId xmlns:a16="http://schemas.microsoft.com/office/drawing/2014/main" id="{53D7E405-5C64-42EF-99E2-D55DBB5A7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3338" y="3309938"/>
              <a:ext cx="330200" cy="198438"/>
            </a:xfrm>
            <a:custGeom>
              <a:avLst/>
              <a:gdLst>
                <a:gd name="T0" fmla="*/ 3 w 208"/>
                <a:gd name="T1" fmla="*/ 125 h 125"/>
                <a:gd name="T2" fmla="*/ 208 w 208"/>
                <a:gd name="T3" fmla="*/ 7 h 125"/>
                <a:gd name="T4" fmla="*/ 205 w 208"/>
                <a:gd name="T5" fmla="*/ 0 h 125"/>
                <a:gd name="T6" fmla="*/ 0 w 208"/>
                <a:gd name="T7" fmla="*/ 120 h 125"/>
                <a:gd name="T8" fmla="*/ 3 w 208"/>
                <a:gd name="T9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125">
                  <a:moveTo>
                    <a:pt x="3" y="125"/>
                  </a:moveTo>
                  <a:lnTo>
                    <a:pt x="208" y="7"/>
                  </a:lnTo>
                  <a:lnTo>
                    <a:pt x="205" y="0"/>
                  </a:lnTo>
                  <a:lnTo>
                    <a:pt x="0" y="120"/>
                  </a:lnTo>
                  <a:lnTo>
                    <a:pt x="3" y="12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7" name="Freeform 167">
              <a:extLst>
                <a:ext uri="{FF2B5EF4-FFF2-40B4-BE49-F238E27FC236}">
                  <a16:creationId xmlns:a16="http://schemas.microsoft.com/office/drawing/2014/main" id="{F8E25AD7-CFCC-4914-A0EC-DFDEC1516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3338" y="3309938"/>
              <a:ext cx="330200" cy="198438"/>
            </a:xfrm>
            <a:custGeom>
              <a:avLst/>
              <a:gdLst>
                <a:gd name="T0" fmla="*/ 3 w 208"/>
                <a:gd name="T1" fmla="*/ 125 h 125"/>
                <a:gd name="T2" fmla="*/ 208 w 208"/>
                <a:gd name="T3" fmla="*/ 7 h 125"/>
                <a:gd name="T4" fmla="*/ 205 w 208"/>
                <a:gd name="T5" fmla="*/ 0 h 125"/>
                <a:gd name="T6" fmla="*/ 0 w 208"/>
                <a:gd name="T7" fmla="*/ 12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8" h="125">
                  <a:moveTo>
                    <a:pt x="3" y="125"/>
                  </a:moveTo>
                  <a:lnTo>
                    <a:pt x="208" y="7"/>
                  </a:lnTo>
                  <a:lnTo>
                    <a:pt x="205" y="0"/>
                  </a:lnTo>
                  <a:lnTo>
                    <a:pt x="0" y="1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8" name="Freeform 168">
              <a:extLst>
                <a:ext uri="{FF2B5EF4-FFF2-40B4-BE49-F238E27FC236}">
                  <a16:creationId xmlns:a16="http://schemas.microsoft.com/office/drawing/2014/main" id="{A1F5C213-1162-4A45-A726-F50C43D69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2538" y="3332163"/>
              <a:ext cx="1063625" cy="620713"/>
            </a:xfrm>
            <a:custGeom>
              <a:avLst/>
              <a:gdLst>
                <a:gd name="T0" fmla="*/ 4 w 670"/>
                <a:gd name="T1" fmla="*/ 391 h 391"/>
                <a:gd name="T2" fmla="*/ 670 w 670"/>
                <a:gd name="T3" fmla="*/ 7 h 391"/>
                <a:gd name="T4" fmla="*/ 666 w 670"/>
                <a:gd name="T5" fmla="*/ 0 h 391"/>
                <a:gd name="T6" fmla="*/ 0 w 670"/>
                <a:gd name="T7" fmla="*/ 384 h 391"/>
                <a:gd name="T8" fmla="*/ 4 w 670"/>
                <a:gd name="T9" fmla="*/ 39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0" h="391">
                  <a:moveTo>
                    <a:pt x="4" y="391"/>
                  </a:moveTo>
                  <a:lnTo>
                    <a:pt x="670" y="7"/>
                  </a:lnTo>
                  <a:lnTo>
                    <a:pt x="666" y="0"/>
                  </a:lnTo>
                  <a:lnTo>
                    <a:pt x="0" y="384"/>
                  </a:lnTo>
                  <a:lnTo>
                    <a:pt x="4" y="39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9" name="Freeform 169">
              <a:extLst>
                <a:ext uri="{FF2B5EF4-FFF2-40B4-BE49-F238E27FC236}">
                  <a16:creationId xmlns:a16="http://schemas.microsoft.com/office/drawing/2014/main" id="{AF07647A-0235-4F74-9D5A-1427FFF78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2538" y="3332163"/>
              <a:ext cx="1063625" cy="620713"/>
            </a:xfrm>
            <a:custGeom>
              <a:avLst/>
              <a:gdLst>
                <a:gd name="T0" fmla="*/ 4 w 670"/>
                <a:gd name="T1" fmla="*/ 391 h 391"/>
                <a:gd name="T2" fmla="*/ 670 w 670"/>
                <a:gd name="T3" fmla="*/ 7 h 391"/>
                <a:gd name="T4" fmla="*/ 666 w 670"/>
                <a:gd name="T5" fmla="*/ 0 h 391"/>
                <a:gd name="T6" fmla="*/ 0 w 670"/>
                <a:gd name="T7" fmla="*/ 384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0" h="391">
                  <a:moveTo>
                    <a:pt x="4" y="391"/>
                  </a:moveTo>
                  <a:lnTo>
                    <a:pt x="670" y="7"/>
                  </a:lnTo>
                  <a:lnTo>
                    <a:pt x="666" y="0"/>
                  </a:lnTo>
                  <a:lnTo>
                    <a:pt x="0" y="3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0" name="Freeform 170">
              <a:extLst>
                <a:ext uri="{FF2B5EF4-FFF2-40B4-BE49-F238E27FC236}">
                  <a16:creationId xmlns:a16="http://schemas.microsoft.com/office/drawing/2014/main" id="{BA8B184C-FAF6-4E2F-8175-8BEC88776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2538" y="3440113"/>
              <a:ext cx="1063625" cy="620713"/>
            </a:xfrm>
            <a:custGeom>
              <a:avLst/>
              <a:gdLst>
                <a:gd name="T0" fmla="*/ 4 w 670"/>
                <a:gd name="T1" fmla="*/ 391 h 391"/>
                <a:gd name="T2" fmla="*/ 670 w 670"/>
                <a:gd name="T3" fmla="*/ 7 h 391"/>
                <a:gd name="T4" fmla="*/ 666 w 670"/>
                <a:gd name="T5" fmla="*/ 0 h 391"/>
                <a:gd name="T6" fmla="*/ 0 w 670"/>
                <a:gd name="T7" fmla="*/ 386 h 391"/>
                <a:gd name="T8" fmla="*/ 4 w 670"/>
                <a:gd name="T9" fmla="*/ 39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0" h="391">
                  <a:moveTo>
                    <a:pt x="4" y="391"/>
                  </a:moveTo>
                  <a:lnTo>
                    <a:pt x="670" y="7"/>
                  </a:lnTo>
                  <a:lnTo>
                    <a:pt x="666" y="0"/>
                  </a:lnTo>
                  <a:lnTo>
                    <a:pt x="0" y="386"/>
                  </a:lnTo>
                  <a:lnTo>
                    <a:pt x="4" y="39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1" name="Freeform 171">
              <a:extLst>
                <a:ext uri="{FF2B5EF4-FFF2-40B4-BE49-F238E27FC236}">
                  <a16:creationId xmlns:a16="http://schemas.microsoft.com/office/drawing/2014/main" id="{795D8461-6004-48DB-8759-13736E64E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2538" y="3440113"/>
              <a:ext cx="1063625" cy="620713"/>
            </a:xfrm>
            <a:custGeom>
              <a:avLst/>
              <a:gdLst>
                <a:gd name="T0" fmla="*/ 4 w 670"/>
                <a:gd name="T1" fmla="*/ 391 h 391"/>
                <a:gd name="T2" fmla="*/ 670 w 670"/>
                <a:gd name="T3" fmla="*/ 7 h 391"/>
                <a:gd name="T4" fmla="*/ 666 w 670"/>
                <a:gd name="T5" fmla="*/ 0 h 391"/>
                <a:gd name="T6" fmla="*/ 0 w 670"/>
                <a:gd name="T7" fmla="*/ 386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0" h="391">
                  <a:moveTo>
                    <a:pt x="4" y="391"/>
                  </a:moveTo>
                  <a:lnTo>
                    <a:pt x="670" y="7"/>
                  </a:lnTo>
                  <a:lnTo>
                    <a:pt x="666" y="0"/>
                  </a:lnTo>
                  <a:lnTo>
                    <a:pt x="0" y="38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2" name="Freeform 172">
              <a:extLst>
                <a:ext uri="{FF2B5EF4-FFF2-40B4-BE49-F238E27FC236}">
                  <a16:creationId xmlns:a16="http://schemas.microsoft.com/office/drawing/2014/main" id="{5978FE1B-DB1C-4720-9B7D-7943144A6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2538" y="3549650"/>
              <a:ext cx="1063625" cy="619125"/>
            </a:xfrm>
            <a:custGeom>
              <a:avLst/>
              <a:gdLst>
                <a:gd name="T0" fmla="*/ 4 w 670"/>
                <a:gd name="T1" fmla="*/ 390 h 390"/>
                <a:gd name="T2" fmla="*/ 670 w 670"/>
                <a:gd name="T3" fmla="*/ 5 h 390"/>
                <a:gd name="T4" fmla="*/ 666 w 670"/>
                <a:gd name="T5" fmla="*/ 0 h 390"/>
                <a:gd name="T6" fmla="*/ 0 w 670"/>
                <a:gd name="T7" fmla="*/ 385 h 390"/>
                <a:gd name="T8" fmla="*/ 4 w 670"/>
                <a:gd name="T9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0" h="390">
                  <a:moveTo>
                    <a:pt x="4" y="390"/>
                  </a:moveTo>
                  <a:lnTo>
                    <a:pt x="670" y="5"/>
                  </a:lnTo>
                  <a:lnTo>
                    <a:pt x="666" y="0"/>
                  </a:lnTo>
                  <a:lnTo>
                    <a:pt x="0" y="385"/>
                  </a:lnTo>
                  <a:lnTo>
                    <a:pt x="4" y="39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3" name="Freeform 173">
              <a:extLst>
                <a:ext uri="{FF2B5EF4-FFF2-40B4-BE49-F238E27FC236}">
                  <a16:creationId xmlns:a16="http://schemas.microsoft.com/office/drawing/2014/main" id="{2C121F34-9FC6-441B-9221-379A658B6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2538" y="3549650"/>
              <a:ext cx="1063625" cy="619125"/>
            </a:xfrm>
            <a:custGeom>
              <a:avLst/>
              <a:gdLst>
                <a:gd name="T0" fmla="*/ 4 w 670"/>
                <a:gd name="T1" fmla="*/ 390 h 390"/>
                <a:gd name="T2" fmla="*/ 670 w 670"/>
                <a:gd name="T3" fmla="*/ 5 h 390"/>
                <a:gd name="T4" fmla="*/ 666 w 670"/>
                <a:gd name="T5" fmla="*/ 0 h 390"/>
                <a:gd name="T6" fmla="*/ 0 w 670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0" h="390">
                  <a:moveTo>
                    <a:pt x="4" y="390"/>
                  </a:moveTo>
                  <a:lnTo>
                    <a:pt x="670" y="5"/>
                  </a:lnTo>
                  <a:lnTo>
                    <a:pt x="666" y="0"/>
                  </a:lnTo>
                  <a:lnTo>
                    <a:pt x="0" y="38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4" name="Freeform 174">
              <a:extLst>
                <a:ext uri="{FF2B5EF4-FFF2-40B4-BE49-F238E27FC236}">
                  <a16:creationId xmlns:a16="http://schemas.microsoft.com/office/drawing/2014/main" id="{BCC24D68-39B4-4C82-8B5D-D281AA77A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2538" y="3657600"/>
              <a:ext cx="1063625" cy="622300"/>
            </a:xfrm>
            <a:custGeom>
              <a:avLst/>
              <a:gdLst>
                <a:gd name="T0" fmla="*/ 4 w 670"/>
                <a:gd name="T1" fmla="*/ 392 h 392"/>
                <a:gd name="T2" fmla="*/ 670 w 670"/>
                <a:gd name="T3" fmla="*/ 7 h 392"/>
                <a:gd name="T4" fmla="*/ 666 w 670"/>
                <a:gd name="T5" fmla="*/ 0 h 392"/>
                <a:gd name="T6" fmla="*/ 0 w 670"/>
                <a:gd name="T7" fmla="*/ 385 h 392"/>
                <a:gd name="T8" fmla="*/ 4 w 670"/>
                <a:gd name="T9" fmla="*/ 39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0" h="392">
                  <a:moveTo>
                    <a:pt x="4" y="392"/>
                  </a:moveTo>
                  <a:lnTo>
                    <a:pt x="670" y="7"/>
                  </a:lnTo>
                  <a:lnTo>
                    <a:pt x="666" y="0"/>
                  </a:lnTo>
                  <a:lnTo>
                    <a:pt x="0" y="385"/>
                  </a:lnTo>
                  <a:lnTo>
                    <a:pt x="4" y="392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5" name="Freeform 175">
              <a:extLst>
                <a:ext uri="{FF2B5EF4-FFF2-40B4-BE49-F238E27FC236}">
                  <a16:creationId xmlns:a16="http://schemas.microsoft.com/office/drawing/2014/main" id="{51D6342F-0937-4BDF-AC74-8542B33FB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2538" y="3657600"/>
              <a:ext cx="1063625" cy="622300"/>
            </a:xfrm>
            <a:custGeom>
              <a:avLst/>
              <a:gdLst>
                <a:gd name="T0" fmla="*/ 4 w 670"/>
                <a:gd name="T1" fmla="*/ 392 h 392"/>
                <a:gd name="T2" fmla="*/ 670 w 670"/>
                <a:gd name="T3" fmla="*/ 7 h 392"/>
                <a:gd name="T4" fmla="*/ 666 w 670"/>
                <a:gd name="T5" fmla="*/ 0 h 392"/>
                <a:gd name="T6" fmla="*/ 0 w 670"/>
                <a:gd name="T7" fmla="*/ 385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0" h="392">
                  <a:moveTo>
                    <a:pt x="4" y="392"/>
                  </a:moveTo>
                  <a:lnTo>
                    <a:pt x="670" y="7"/>
                  </a:lnTo>
                  <a:lnTo>
                    <a:pt x="666" y="0"/>
                  </a:lnTo>
                  <a:lnTo>
                    <a:pt x="0" y="38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6" name="Freeform 176">
              <a:extLst>
                <a:ext uri="{FF2B5EF4-FFF2-40B4-BE49-F238E27FC236}">
                  <a16:creationId xmlns:a16="http://schemas.microsoft.com/office/drawing/2014/main" id="{53D448FB-E90F-4A42-860E-031845124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2538" y="3768725"/>
              <a:ext cx="1063625" cy="617538"/>
            </a:xfrm>
            <a:custGeom>
              <a:avLst/>
              <a:gdLst>
                <a:gd name="T0" fmla="*/ 4 w 670"/>
                <a:gd name="T1" fmla="*/ 389 h 389"/>
                <a:gd name="T2" fmla="*/ 670 w 670"/>
                <a:gd name="T3" fmla="*/ 5 h 389"/>
                <a:gd name="T4" fmla="*/ 666 w 670"/>
                <a:gd name="T5" fmla="*/ 0 h 389"/>
                <a:gd name="T6" fmla="*/ 0 w 670"/>
                <a:gd name="T7" fmla="*/ 384 h 389"/>
                <a:gd name="T8" fmla="*/ 4 w 670"/>
                <a:gd name="T9" fmla="*/ 389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0" h="389">
                  <a:moveTo>
                    <a:pt x="4" y="389"/>
                  </a:moveTo>
                  <a:lnTo>
                    <a:pt x="670" y="5"/>
                  </a:lnTo>
                  <a:lnTo>
                    <a:pt x="666" y="0"/>
                  </a:lnTo>
                  <a:lnTo>
                    <a:pt x="0" y="384"/>
                  </a:lnTo>
                  <a:lnTo>
                    <a:pt x="4" y="38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7" name="Freeform 177">
              <a:extLst>
                <a:ext uri="{FF2B5EF4-FFF2-40B4-BE49-F238E27FC236}">
                  <a16:creationId xmlns:a16="http://schemas.microsoft.com/office/drawing/2014/main" id="{294D210E-0067-4914-99C1-947828A34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2538" y="3768725"/>
              <a:ext cx="1063625" cy="617538"/>
            </a:xfrm>
            <a:custGeom>
              <a:avLst/>
              <a:gdLst>
                <a:gd name="T0" fmla="*/ 4 w 670"/>
                <a:gd name="T1" fmla="*/ 389 h 389"/>
                <a:gd name="T2" fmla="*/ 670 w 670"/>
                <a:gd name="T3" fmla="*/ 5 h 389"/>
                <a:gd name="T4" fmla="*/ 666 w 670"/>
                <a:gd name="T5" fmla="*/ 0 h 389"/>
                <a:gd name="T6" fmla="*/ 0 w 670"/>
                <a:gd name="T7" fmla="*/ 384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0" h="389">
                  <a:moveTo>
                    <a:pt x="4" y="389"/>
                  </a:moveTo>
                  <a:lnTo>
                    <a:pt x="670" y="5"/>
                  </a:lnTo>
                  <a:lnTo>
                    <a:pt x="666" y="0"/>
                  </a:lnTo>
                  <a:lnTo>
                    <a:pt x="0" y="3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8" name="Freeform 178">
              <a:extLst>
                <a:ext uri="{FF2B5EF4-FFF2-40B4-BE49-F238E27FC236}">
                  <a16:creationId xmlns:a16="http://schemas.microsoft.com/office/drawing/2014/main" id="{2DCE2E5F-D263-4AB6-87A8-5C86ED3683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814551" y="2768600"/>
              <a:ext cx="138113" cy="284163"/>
            </a:xfrm>
            <a:custGeom>
              <a:avLst/>
              <a:gdLst>
                <a:gd name="T0" fmla="*/ 50 w 50"/>
                <a:gd name="T1" fmla="*/ 17 h 103"/>
                <a:gd name="T2" fmla="*/ 43 w 50"/>
                <a:gd name="T3" fmla="*/ 42 h 103"/>
                <a:gd name="T4" fmla="*/ 22 w 50"/>
                <a:gd name="T5" fmla="*/ 61 h 103"/>
                <a:gd name="T6" fmla="*/ 16 w 50"/>
                <a:gd name="T7" fmla="*/ 65 h 103"/>
                <a:gd name="T8" fmla="*/ 16 w 50"/>
                <a:gd name="T9" fmla="*/ 94 h 103"/>
                <a:gd name="T10" fmla="*/ 0 w 50"/>
                <a:gd name="T11" fmla="*/ 103 h 103"/>
                <a:gd name="T12" fmla="*/ 0 w 50"/>
                <a:gd name="T13" fmla="*/ 20 h 103"/>
                <a:gd name="T14" fmla="*/ 23 w 50"/>
                <a:gd name="T15" fmla="*/ 6 h 103"/>
                <a:gd name="T16" fmla="*/ 43 w 50"/>
                <a:gd name="T17" fmla="*/ 1 h 103"/>
                <a:gd name="T18" fmla="*/ 50 w 50"/>
                <a:gd name="T19" fmla="*/ 17 h 103"/>
                <a:gd name="T20" fmla="*/ 16 w 50"/>
                <a:gd name="T21" fmla="*/ 50 h 103"/>
                <a:gd name="T22" fmla="*/ 21 w 50"/>
                <a:gd name="T23" fmla="*/ 47 h 103"/>
                <a:gd name="T24" fmla="*/ 31 w 50"/>
                <a:gd name="T25" fmla="*/ 38 h 103"/>
                <a:gd name="T26" fmla="*/ 35 w 50"/>
                <a:gd name="T27" fmla="*/ 26 h 103"/>
                <a:gd name="T28" fmla="*/ 32 w 50"/>
                <a:gd name="T29" fmla="*/ 19 h 103"/>
                <a:gd name="T30" fmla="*/ 22 w 50"/>
                <a:gd name="T31" fmla="*/ 21 h 103"/>
                <a:gd name="T32" fmla="*/ 16 w 50"/>
                <a:gd name="T33" fmla="*/ 25 h 103"/>
                <a:gd name="T34" fmla="*/ 16 w 50"/>
                <a:gd name="T35" fmla="*/ 5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103">
                  <a:moveTo>
                    <a:pt x="50" y="17"/>
                  </a:moveTo>
                  <a:cubicBezTo>
                    <a:pt x="50" y="26"/>
                    <a:pt x="48" y="34"/>
                    <a:pt x="43" y="42"/>
                  </a:cubicBezTo>
                  <a:cubicBezTo>
                    <a:pt x="38" y="49"/>
                    <a:pt x="31" y="56"/>
                    <a:pt x="22" y="61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94"/>
                    <a:pt x="16" y="94"/>
                    <a:pt x="16" y="94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32" y="1"/>
                    <a:pt x="39" y="0"/>
                    <a:pt x="43" y="1"/>
                  </a:cubicBezTo>
                  <a:cubicBezTo>
                    <a:pt x="48" y="3"/>
                    <a:pt x="50" y="8"/>
                    <a:pt x="50" y="17"/>
                  </a:cubicBezTo>
                  <a:close/>
                  <a:moveTo>
                    <a:pt x="16" y="50"/>
                  </a:moveTo>
                  <a:cubicBezTo>
                    <a:pt x="21" y="47"/>
                    <a:pt x="21" y="47"/>
                    <a:pt x="21" y="47"/>
                  </a:cubicBezTo>
                  <a:cubicBezTo>
                    <a:pt x="25" y="44"/>
                    <a:pt x="29" y="41"/>
                    <a:pt x="31" y="38"/>
                  </a:cubicBezTo>
                  <a:cubicBezTo>
                    <a:pt x="33" y="34"/>
                    <a:pt x="35" y="31"/>
                    <a:pt x="35" y="26"/>
                  </a:cubicBezTo>
                  <a:cubicBezTo>
                    <a:pt x="35" y="22"/>
                    <a:pt x="34" y="20"/>
                    <a:pt x="32" y="19"/>
                  </a:cubicBezTo>
                  <a:cubicBezTo>
                    <a:pt x="30" y="18"/>
                    <a:pt x="27" y="19"/>
                    <a:pt x="22" y="21"/>
                  </a:cubicBezTo>
                  <a:cubicBezTo>
                    <a:pt x="16" y="25"/>
                    <a:pt x="16" y="25"/>
                    <a:pt x="16" y="25"/>
                  </a:cubicBezTo>
                  <a:lnTo>
                    <a:pt x="16" y="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/>
            </a:p>
          </p:txBody>
        </p:sp>
        <p:sp>
          <p:nvSpPr>
            <p:cNvPr id="279" name="Freeform 179">
              <a:extLst>
                <a:ext uri="{FF2B5EF4-FFF2-40B4-BE49-F238E27FC236}">
                  <a16:creationId xmlns:a16="http://schemas.microsoft.com/office/drawing/2014/main" id="{BD6A6C8D-3B2A-4CE2-8650-BEC479F07A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90763" y="2665413"/>
              <a:ext cx="138113" cy="285750"/>
            </a:xfrm>
            <a:custGeom>
              <a:avLst/>
              <a:gdLst>
                <a:gd name="T0" fmla="*/ 50 w 50"/>
                <a:gd name="T1" fmla="*/ 17 h 103"/>
                <a:gd name="T2" fmla="*/ 42 w 50"/>
                <a:gd name="T3" fmla="*/ 42 h 103"/>
                <a:gd name="T4" fmla="*/ 22 w 50"/>
                <a:gd name="T5" fmla="*/ 61 h 103"/>
                <a:gd name="T6" fmla="*/ 15 w 50"/>
                <a:gd name="T7" fmla="*/ 65 h 103"/>
                <a:gd name="T8" fmla="*/ 15 w 50"/>
                <a:gd name="T9" fmla="*/ 95 h 103"/>
                <a:gd name="T10" fmla="*/ 0 w 50"/>
                <a:gd name="T11" fmla="*/ 103 h 103"/>
                <a:gd name="T12" fmla="*/ 0 w 50"/>
                <a:gd name="T13" fmla="*/ 20 h 103"/>
                <a:gd name="T14" fmla="*/ 23 w 50"/>
                <a:gd name="T15" fmla="*/ 7 h 103"/>
                <a:gd name="T16" fmla="*/ 43 w 50"/>
                <a:gd name="T17" fmla="*/ 2 h 103"/>
                <a:gd name="T18" fmla="*/ 50 w 50"/>
                <a:gd name="T19" fmla="*/ 17 h 103"/>
                <a:gd name="T20" fmla="*/ 15 w 50"/>
                <a:gd name="T21" fmla="*/ 50 h 103"/>
                <a:gd name="T22" fmla="*/ 20 w 50"/>
                <a:gd name="T23" fmla="*/ 48 h 103"/>
                <a:gd name="T24" fmla="*/ 31 w 50"/>
                <a:gd name="T25" fmla="*/ 38 h 103"/>
                <a:gd name="T26" fmla="*/ 34 w 50"/>
                <a:gd name="T27" fmla="*/ 27 h 103"/>
                <a:gd name="T28" fmla="*/ 31 w 50"/>
                <a:gd name="T29" fmla="*/ 19 h 103"/>
                <a:gd name="T30" fmla="*/ 22 w 50"/>
                <a:gd name="T31" fmla="*/ 22 h 103"/>
                <a:gd name="T32" fmla="*/ 15 w 50"/>
                <a:gd name="T33" fmla="*/ 26 h 103"/>
                <a:gd name="T34" fmla="*/ 15 w 50"/>
                <a:gd name="T35" fmla="*/ 5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103">
                  <a:moveTo>
                    <a:pt x="50" y="17"/>
                  </a:moveTo>
                  <a:cubicBezTo>
                    <a:pt x="50" y="26"/>
                    <a:pt x="47" y="35"/>
                    <a:pt x="42" y="42"/>
                  </a:cubicBezTo>
                  <a:cubicBezTo>
                    <a:pt x="37" y="50"/>
                    <a:pt x="30" y="56"/>
                    <a:pt x="22" y="61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31" y="2"/>
                    <a:pt x="38" y="0"/>
                    <a:pt x="43" y="2"/>
                  </a:cubicBezTo>
                  <a:cubicBezTo>
                    <a:pt x="47" y="4"/>
                    <a:pt x="50" y="9"/>
                    <a:pt x="50" y="17"/>
                  </a:cubicBezTo>
                  <a:close/>
                  <a:moveTo>
                    <a:pt x="15" y="50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5" y="45"/>
                    <a:pt x="28" y="42"/>
                    <a:pt x="31" y="38"/>
                  </a:cubicBezTo>
                  <a:cubicBezTo>
                    <a:pt x="33" y="35"/>
                    <a:pt x="34" y="31"/>
                    <a:pt x="34" y="27"/>
                  </a:cubicBezTo>
                  <a:cubicBezTo>
                    <a:pt x="34" y="23"/>
                    <a:pt x="33" y="20"/>
                    <a:pt x="31" y="19"/>
                  </a:cubicBezTo>
                  <a:cubicBezTo>
                    <a:pt x="29" y="19"/>
                    <a:pt x="26" y="19"/>
                    <a:pt x="22" y="22"/>
                  </a:cubicBezTo>
                  <a:cubicBezTo>
                    <a:pt x="15" y="26"/>
                    <a:pt x="15" y="26"/>
                    <a:pt x="15" y="26"/>
                  </a:cubicBezTo>
                  <a:lnTo>
                    <a:pt x="15" y="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0" name="Freeform 180">
              <a:extLst>
                <a:ext uri="{FF2B5EF4-FFF2-40B4-BE49-F238E27FC236}">
                  <a16:creationId xmlns:a16="http://schemas.microsoft.com/office/drawing/2014/main" id="{BBDD4CA8-1FCA-43D8-B155-07AA69E2A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46338" y="2544763"/>
              <a:ext cx="150813" cy="287338"/>
            </a:xfrm>
            <a:custGeom>
              <a:avLst/>
              <a:gdLst>
                <a:gd name="T0" fmla="*/ 61 w 95"/>
                <a:gd name="T1" fmla="*/ 165 h 181"/>
                <a:gd name="T2" fmla="*/ 34 w 95"/>
                <a:gd name="T3" fmla="*/ 181 h 181"/>
                <a:gd name="T4" fmla="*/ 34 w 95"/>
                <a:gd name="T5" fmla="*/ 61 h 181"/>
                <a:gd name="T6" fmla="*/ 0 w 95"/>
                <a:gd name="T7" fmla="*/ 80 h 181"/>
                <a:gd name="T8" fmla="*/ 0 w 95"/>
                <a:gd name="T9" fmla="*/ 56 h 181"/>
                <a:gd name="T10" fmla="*/ 95 w 95"/>
                <a:gd name="T11" fmla="*/ 0 h 181"/>
                <a:gd name="T12" fmla="*/ 95 w 95"/>
                <a:gd name="T13" fmla="*/ 26 h 181"/>
                <a:gd name="T14" fmla="*/ 61 w 95"/>
                <a:gd name="T15" fmla="*/ 45 h 181"/>
                <a:gd name="T16" fmla="*/ 61 w 95"/>
                <a:gd name="T17" fmla="*/ 16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181">
                  <a:moveTo>
                    <a:pt x="61" y="165"/>
                  </a:moveTo>
                  <a:lnTo>
                    <a:pt x="34" y="181"/>
                  </a:lnTo>
                  <a:lnTo>
                    <a:pt x="34" y="61"/>
                  </a:lnTo>
                  <a:lnTo>
                    <a:pt x="0" y="80"/>
                  </a:lnTo>
                  <a:lnTo>
                    <a:pt x="0" y="56"/>
                  </a:lnTo>
                  <a:lnTo>
                    <a:pt x="95" y="0"/>
                  </a:lnTo>
                  <a:lnTo>
                    <a:pt x="95" y="26"/>
                  </a:lnTo>
                  <a:lnTo>
                    <a:pt x="61" y="45"/>
                  </a:lnTo>
                  <a:lnTo>
                    <a:pt x="61" y="16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1" name="Freeform 181">
              <a:extLst>
                <a:ext uri="{FF2B5EF4-FFF2-40B4-BE49-F238E27FC236}">
                  <a16:creationId xmlns:a16="http://schemas.microsoft.com/office/drawing/2014/main" id="{3E03E624-6528-4E68-8057-B7189E328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03501" y="2436813"/>
              <a:ext cx="184150" cy="334963"/>
            </a:xfrm>
            <a:custGeom>
              <a:avLst/>
              <a:gdLst>
                <a:gd name="T0" fmla="*/ 116 w 116"/>
                <a:gd name="T1" fmla="*/ 143 h 211"/>
                <a:gd name="T2" fmla="*/ 87 w 116"/>
                <a:gd name="T3" fmla="*/ 160 h 211"/>
                <a:gd name="T4" fmla="*/ 57 w 116"/>
                <a:gd name="T5" fmla="*/ 124 h 211"/>
                <a:gd name="T6" fmla="*/ 28 w 116"/>
                <a:gd name="T7" fmla="*/ 195 h 211"/>
                <a:gd name="T8" fmla="*/ 0 w 116"/>
                <a:gd name="T9" fmla="*/ 211 h 211"/>
                <a:gd name="T10" fmla="*/ 42 w 116"/>
                <a:gd name="T11" fmla="*/ 111 h 211"/>
                <a:gd name="T12" fmla="*/ 2 w 116"/>
                <a:gd name="T13" fmla="*/ 64 h 211"/>
                <a:gd name="T14" fmla="*/ 31 w 116"/>
                <a:gd name="T15" fmla="*/ 47 h 211"/>
                <a:gd name="T16" fmla="*/ 59 w 116"/>
                <a:gd name="T17" fmla="*/ 83 h 211"/>
                <a:gd name="T18" fmla="*/ 85 w 116"/>
                <a:gd name="T19" fmla="*/ 16 h 211"/>
                <a:gd name="T20" fmla="*/ 113 w 116"/>
                <a:gd name="T21" fmla="*/ 0 h 211"/>
                <a:gd name="T22" fmla="*/ 75 w 116"/>
                <a:gd name="T23" fmla="*/ 94 h 211"/>
                <a:gd name="T24" fmla="*/ 116 w 116"/>
                <a:gd name="T25" fmla="*/ 14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" h="211">
                  <a:moveTo>
                    <a:pt x="116" y="143"/>
                  </a:moveTo>
                  <a:lnTo>
                    <a:pt x="87" y="160"/>
                  </a:lnTo>
                  <a:lnTo>
                    <a:pt x="57" y="124"/>
                  </a:lnTo>
                  <a:lnTo>
                    <a:pt x="28" y="195"/>
                  </a:lnTo>
                  <a:lnTo>
                    <a:pt x="0" y="211"/>
                  </a:lnTo>
                  <a:lnTo>
                    <a:pt x="42" y="111"/>
                  </a:lnTo>
                  <a:lnTo>
                    <a:pt x="2" y="64"/>
                  </a:lnTo>
                  <a:lnTo>
                    <a:pt x="31" y="47"/>
                  </a:lnTo>
                  <a:lnTo>
                    <a:pt x="59" y="83"/>
                  </a:lnTo>
                  <a:lnTo>
                    <a:pt x="85" y="16"/>
                  </a:lnTo>
                  <a:lnTo>
                    <a:pt x="113" y="0"/>
                  </a:lnTo>
                  <a:lnTo>
                    <a:pt x="75" y="94"/>
                  </a:lnTo>
                  <a:lnTo>
                    <a:pt x="116" y="14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2" name="Freeform 182">
              <a:extLst>
                <a:ext uri="{FF2B5EF4-FFF2-40B4-BE49-F238E27FC236}">
                  <a16:creationId xmlns:a16="http://schemas.microsoft.com/office/drawing/2014/main" id="{A53D5188-0F64-4546-B414-3F62DE01C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92213" y="4344988"/>
              <a:ext cx="347663" cy="573088"/>
            </a:xfrm>
            <a:custGeom>
              <a:avLst/>
              <a:gdLst>
                <a:gd name="T0" fmla="*/ 216 w 219"/>
                <a:gd name="T1" fmla="*/ 232 h 361"/>
                <a:gd name="T2" fmla="*/ 214 w 219"/>
                <a:gd name="T3" fmla="*/ 230 h 361"/>
                <a:gd name="T4" fmla="*/ 7 w 219"/>
                <a:gd name="T5" fmla="*/ 348 h 361"/>
                <a:gd name="T6" fmla="*/ 7 w 219"/>
                <a:gd name="T7" fmla="*/ 131 h 361"/>
                <a:gd name="T8" fmla="*/ 212 w 219"/>
                <a:gd name="T9" fmla="*/ 13 h 361"/>
                <a:gd name="T10" fmla="*/ 212 w 219"/>
                <a:gd name="T11" fmla="*/ 232 h 361"/>
                <a:gd name="T12" fmla="*/ 216 w 219"/>
                <a:gd name="T13" fmla="*/ 232 h 361"/>
                <a:gd name="T14" fmla="*/ 214 w 219"/>
                <a:gd name="T15" fmla="*/ 230 h 361"/>
                <a:gd name="T16" fmla="*/ 216 w 219"/>
                <a:gd name="T17" fmla="*/ 232 h 361"/>
                <a:gd name="T18" fmla="*/ 219 w 219"/>
                <a:gd name="T19" fmla="*/ 232 h 361"/>
                <a:gd name="T20" fmla="*/ 219 w 219"/>
                <a:gd name="T21" fmla="*/ 0 h 361"/>
                <a:gd name="T22" fmla="*/ 0 w 219"/>
                <a:gd name="T23" fmla="*/ 127 h 361"/>
                <a:gd name="T24" fmla="*/ 0 w 219"/>
                <a:gd name="T25" fmla="*/ 361 h 361"/>
                <a:gd name="T26" fmla="*/ 219 w 219"/>
                <a:gd name="T27" fmla="*/ 234 h 361"/>
                <a:gd name="T28" fmla="*/ 219 w 219"/>
                <a:gd name="T29" fmla="*/ 232 h 361"/>
                <a:gd name="T30" fmla="*/ 216 w 219"/>
                <a:gd name="T31" fmla="*/ 232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9" h="361">
                  <a:moveTo>
                    <a:pt x="216" y="232"/>
                  </a:moveTo>
                  <a:lnTo>
                    <a:pt x="214" y="230"/>
                  </a:lnTo>
                  <a:lnTo>
                    <a:pt x="7" y="348"/>
                  </a:lnTo>
                  <a:lnTo>
                    <a:pt x="7" y="131"/>
                  </a:lnTo>
                  <a:lnTo>
                    <a:pt x="212" y="13"/>
                  </a:lnTo>
                  <a:lnTo>
                    <a:pt x="212" y="232"/>
                  </a:lnTo>
                  <a:lnTo>
                    <a:pt x="216" y="232"/>
                  </a:lnTo>
                  <a:lnTo>
                    <a:pt x="214" y="230"/>
                  </a:lnTo>
                  <a:lnTo>
                    <a:pt x="216" y="232"/>
                  </a:lnTo>
                  <a:lnTo>
                    <a:pt x="219" y="232"/>
                  </a:lnTo>
                  <a:lnTo>
                    <a:pt x="219" y="0"/>
                  </a:lnTo>
                  <a:lnTo>
                    <a:pt x="0" y="127"/>
                  </a:lnTo>
                  <a:lnTo>
                    <a:pt x="0" y="361"/>
                  </a:lnTo>
                  <a:lnTo>
                    <a:pt x="219" y="234"/>
                  </a:lnTo>
                  <a:lnTo>
                    <a:pt x="219" y="232"/>
                  </a:lnTo>
                  <a:lnTo>
                    <a:pt x="216" y="232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3" name="Freeform 183">
              <a:extLst>
                <a:ext uri="{FF2B5EF4-FFF2-40B4-BE49-F238E27FC236}">
                  <a16:creationId xmlns:a16="http://schemas.microsoft.com/office/drawing/2014/main" id="{42E830C3-1192-48E6-A730-1BA75A260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8501" y="3992563"/>
              <a:ext cx="352425" cy="477838"/>
            </a:xfrm>
            <a:custGeom>
              <a:avLst/>
              <a:gdLst>
                <a:gd name="T0" fmla="*/ 217 w 222"/>
                <a:gd name="T1" fmla="*/ 172 h 301"/>
                <a:gd name="T2" fmla="*/ 215 w 222"/>
                <a:gd name="T3" fmla="*/ 168 h 301"/>
                <a:gd name="T4" fmla="*/ 12 w 222"/>
                <a:gd name="T5" fmla="*/ 285 h 301"/>
                <a:gd name="T6" fmla="*/ 113 w 222"/>
                <a:gd name="T7" fmla="*/ 15 h 301"/>
                <a:gd name="T8" fmla="*/ 214 w 222"/>
                <a:gd name="T9" fmla="*/ 174 h 301"/>
                <a:gd name="T10" fmla="*/ 217 w 222"/>
                <a:gd name="T11" fmla="*/ 172 h 301"/>
                <a:gd name="T12" fmla="*/ 215 w 222"/>
                <a:gd name="T13" fmla="*/ 168 h 301"/>
                <a:gd name="T14" fmla="*/ 217 w 222"/>
                <a:gd name="T15" fmla="*/ 172 h 301"/>
                <a:gd name="T16" fmla="*/ 219 w 222"/>
                <a:gd name="T17" fmla="*/ 168 h 301"/>
                <a:gd name="T18" fmla="*/ 111 w 222"/>
                <a:gd name="T19" fmla="*/ 0 h 301"/>
                <a:gd name="T20" fmla="*/ 0 w 222"/>
                <a:gd name="T21" fmla="*/ 301 h 301"/>
                <a:gd name="T22" fmla="*/ 222 w 222"/>
                <a:gd name="T23" fmla="*/ 172 h 301"/>
                <a:gd name="T24" fmla="*/ 219 w 222"/>
                <a:gd name="T25" fmla="*/ 168 h 301"/>
                <a:gd name="T26" fmla="*/ 217 w 222"/>
                <a:gd name="T27" fmla="*/ 172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2" h="301">
                  <a:moveTo>
                    <a:pt x="217" y="172"/>
                  </a:moveTo>
                  <a:lnTo>
                    <a:pt x="215" y="168"/>
                  </a:lnTo>
                  <a:lnTo>
                    <a:pt x="12" y="285"/>
                  </a:lnTo>
                  <a:lnTo>
                    <a:pt x="113" y="15"/>
                  </a:lnTo>
                  <a:lnTo>
                    <a:pt x="214" y="174"/>
                  </a:lnTo>
                  <a:lnTo>
                    <a:pt x="217" y="172"/>
                  </a:lnTo>
                  <a:lnTo>
                    <a:pt x="215" y="168"/>
                  </a:lnTo>
                  <a:lnTo>
                    <a:pt x="217" y="172"/>
                  </a:lnTo>
                  <a:lnTo>
                    <a:pt x="219" y="168"/>
                  </a:lnTo>
                  <a:lnTo>
                    <a:pt x="111" y="0"/>
                  </a:lnTo>
                  <a:lnTo>
                    <a:pt x="0" y="301"/>
                  </a:lnTo>
                  <a:lnTo>
                    <a:pt x="222" y="172"/>
                  </a:lnTo>
                  <a:lnTo>
                    <a:pt x="219" y="168"/>
                  </a:lnTo>
                  <a:lnTo>
                    <a:pt x="217" y="172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4" name="Freeform 184">
              <a:extLst>
                <a:ext uri="{FF2B5EF4-FFF2-40B4-BE49-F238E27FC236}">
                  <a16:creationId xmlns:a16="http://schemas.microsoft.com/office/drawing/2014/main" id="{18978F1E-B500-4B46-8F21-82E4C57DE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25601" y="4184650"/>
              <a:ext cx="317500" cy="409575"/>
            </a:xfrm>
            <a:custGeom>
              <a:avLst/>
              <a:gdLst>
                <a:gd name="T0" fmla="*/ 113 w 115"/>
                <a:gd name="T1" fmla="*/ 42 h 148"/>
                <a:gd name="T2" fmla="*/ 111 w 115"/>
                <a:gd name="T3" fmla="*/ 42 h 148"/>
                <a:gd name="T4" fmla="*/ 95 w 115"/>
                <a:gd name="T5" fmla="*/ 96 h 148"/>
                <a:gd name="T6" fmla="*/ 56 w 115"/>
                <a:gd name="T7" fmla="*/ 137 h 148"/>
                <a:gd name="T8" fmla="*/ 32 w 115"/>
                <a:gd name="T9" fmla="*/ 144 h 148"/>
                <a:gd name="T10" fmla="*/ 12 w 115"/>
                <a:gd name="T11" fmla="*/ 135 h 148"/>
                <a:gd name="T12" fmla="*/ 4 w 115"/>
                <a:gd name="T13" fmla="*/ 107 h 148"/>
                <a:gd name="T14" fmla="*/ 20 w 115"/>
                <a:gd name="T15" fmla="*/ 52 h 148"/>
                <a:gd name="T16" fmla="*/ 58 w 115"/>
                <a:gd name="T17" fmla="*/ 11 h 148"/>
                <a:gd name="T18" fmla="*/ 82 w 115"/>
                <a:gd name="T19" fmla="*/ 4 h 148"/>
                <a:gd name="T20" fmla="*/ 103 w 115"/>
                <a:gd name="T21" fmla="*/ 14 h 148"/>
                <a:gd name="T22" fmla="*/ 111 w 115"/>
                <a:gd name="T23" fmla="*/ 42 h 148"/>
                <a:gd name="T24" fmla="*/ 113 w 115"/>
                <a:gd name="T25" fmla="*/ 42 h 148"/>
                <a:gd name="T26" fmla="*/ 115 w 115"/>
                <a:gd name="T27" fmla="*/ 42 h 148"/>
                <a:gd name="T28" fmla="*/ 106 w 115"/>
                <a:gd name="T29" fmla="*/ 11 h 148"/>
                <a:gd name="T30" fmla="*/ 82 w 115"/>
                <a:gd name="T31" fmla="*/ 0 h 148"/>
                <a:gd name="T32" fmla="*/ 56 w 115"/>
                <a:gd name="T33" fmla="*/ 8 h 148"/>
                <a:gd name="T34" fmla="*/ 16 w 115"/>
                <a:gd name="T35" fmla="*/ 50 h 148"/>
                <a:gd name="T36" fmla="*/ 0 w 115"/>
                <a:gd name="T37" fmla="*/ 107 h 148"/>
                <a:gd name="T38" fmla="*/ 9 w 115"/>
                <a:gd name="T39" fmla="*/ 137 h 148"/>
                <a:gd name="T40" fmla="*/ 32 w 115"/>
                <a:gd name="T41" fmla="*/ 148 h 148"/>
                <a:gd name="T42" fmla="*/ 58 w 115"/>
                <a:gd name="T43" fmla="*/ 141 h 148"/>
                <a:gd name="T44" fmla="*/ 99 w 115"/>
                <a:gd name="T45" fmla="*/ 98 h 148"/>
                <a:gd name="T46" fmla="*/ 115 w 115"/>
                <a:gd name="T47" fmla="*/ 42 h 148"/>
                <a:gd name="T48" fmla="*/ 113 w 115"/>
                <a:gd name="T49" fmla="*/ 4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5" h="148">
                  <a:moveTo>
                    <a:pt x="113" y="42"/>
                  </a:moveTo>
                  <a:cubicBezTo>
                    <a:pt x="111" y="42"/>
                    <a:pt x="111" y="42"/>
                    <a:pt x="111" y="42"/>
                  </a:cubicBezTo>
                  <a:cubicBezTo>
                    <a:pt x="111" y="59"/>
                    <a:pt x="105" y="79"/>
                    <a:pt x="95" y="96"/>
                  </a:cubicBezTo>
                  <a:cubicBezTo>
                    <a:pt x="85" y="113"/>
                    <a:pt x="71" y="128"/>
                    <a:pt x="56" y="137"/>
                  </a:cubicBezTo>
                  <a:cubicBezTo>
                    <a:pt x="48" y="142"/>
                    <a:pt x="40" y="144"/>
                    <a:pt x="32" y="144"/>
                  </a:cubicBezTo>
                  <a:cubicBezTo>
                    <a:pt x="24" y="144"/>
                    <a:pt x="17" y="141"/>
                    <a:pt x="12" y="135"/>
                  </a:cubicBezTo>
                  <a:cubicBezTo>
                    <a:pt x="7" y="128"/>
                    <a:pt x="4" y="119"/>
                    <a:pt x="4" y="107"/>
                  </a:cubicBezTo>
                  <a:cubicBezTo>
                    <a:pt x="4" y="89"/>
                    <a:pt x="10" y="70"/>
                    <a:pt x="20" y="52"/>
                  </a:cubicBezTo>
                  <a:cubicBezTo>
                    <a:pt x="30" y="35"/>
                    <a:pt x="43" y="20"/>
                    <a:pt x="58" y="11"/>
                  </a:cubicBezTo>
                  <a:cubicBezTo>
                    <a:pt x="67" y="6"/>
                    <a:pt x="75" y="4"/>
                    <a:pt x="82" y="4"/>
                  </a:cubicBezTo>
                  <a:cubicBezTo>
                    <a:pt x="91" y="4"/>
                    <a:pt x="98" y="7"/>
                    <a:pt x="103" y="14"/>
                  </a:cubicBezTo>
                  <a:cubicBezTo>
                    <a:pt x="108" y="20"/>
                    <a:pt x="111" y="30"/>
                    <a:pt x="111" y="42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5" y="42"/>
                    <a:pt x="115" y="42"/>
                    <a:pt x="115" y="42"/>
                  </a:cubicBezTo>
                  <a:cubicBezTo>
                    <a:pt x="115" y="29"/>
                    <a:pt x="112" y="19"/>
                    <a:pt x="106" y="11"/>
                  </a:cubicBezTo>
                  <a:cubicBezTo>
                    <a:pt x="101" y="4"/>
                    <a:pt x="92" y="0"/>
                    <a:pt x="82" y="0"/>
                  </a:cubicBezTo>
                  <a:cubicBezTo>
                    <a:pt x="74" y="0"/>
                    <a:pt x="66" y="3"/>
                    <a:pt x="56" y="8"/>
                  </a:cubicBezTo>
                  <a:cubicBezTo>
                    <a:pt x="41" y="17"/>
                    <a:pt x="26" y="33"/>
                    <a:pt x="16" y="50"/>
                  </a:cubicBezTo>
                  <a:cubicBezTo>
                    <a:pt x="6" y="68"/>
                    <a:pt x="0" y="88"/>
                    <a:pt x="0" y="107"/>
                  </a:cubicBezTo>
                  <a:cubicBezTo>
                    <a:pt x="0" y="119"/>
                    <a:pt x="3" y="130"/>
                    <a:pt x="9" y="137"/>
                  </a:cubicBezTo>
                  <a:cubicBezTo>
                    <a:pt x="14" y="144"/>
                    <a:pt x="23" y="148"/>
                    <a:pt x="32" y="148"/>
                  </a:cubicBezTo>
                  <a:cubicBezTo>
                    <a:pt x="40" y="148"/>
                    <a:pt x="49" y="146"/>
                    <a:pt x="58" y="141"/>
                  </a:cubicBezTo>
                  <a:cubicBezTo>
                    <a:pt x="74" y="131"/>
                    <a:pt x="88" y="116"/>
                    <a:pt x="99" y="98"/>
                  </a:cubicBezTo>
                  <a:cubicBezTo>
                    <a:pt x="109" y="80"/>
                    <a:pt x="115" y="60"/>
                    <a:pt x="115" y="42"/>
                  </a:cubicBezTo>
                  <a:lnTo>
                    <a:pt x="113" y="42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05" name="Group 304">
            <a:extLst>
              <a:ext uri="{FF2B5EF4-FFF2-40B4-BE49-F238E27FC236}">
                <a16:creationId xmlns:a16="http://schemas.microsoft.com/office/drawing/2014/main" id="{E7D51C63-B8D9-490E-848A-96BFD80768F5}"/>
              </a:ext>
            </a:extLst>
          </p:cNvPr>
          <p:cNvGrpSpPr/>
          <p:nvPr/>
        </p:nvGrpSpPr>
        <p:grpSpPr>
          <a:xfrm>
            <a:off x="588451" y="2873191"/>
            <a:ext cx="985709" cy="1634119"/>
            <a:chOff x="6132513" y="5864225"/>
            <a:chExt cx="1971675" cy="3268663"/>
          </a:xfrm>
        </p:grpSpPr>
        <p:sp>
          <p:nvSpPr>
            <p:cNvPr id="285" name="Freeform 185">
              <a:extLst>
                <a:ext uri="{FF2B5EF4-FFF2-40B4-BE49-F238E27FC236}">
                  <a16:creationId xmlns:a16="http://schemas.microsoft.com/office/drawing/2014/main" id="{DC874DFF-8F50-4224-AEA4-2D782D7F0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2513" y="5864225"/>
              <a:ext cx="1550988" cy="3268663"/>
            </a:xfrm>
            <a:custGeom>
              <a:avLst/>
              <a:gdLst>
                <a:gd name="T0" fmla="*/ 977 w 977"/>
                <a:gd name="T1" fmla="*/ 1596 h 2059"/>
                <a:gd name="T2" fmla="*/ 176 w 977"/>
                <a:gd name="T3" fmla="*/ 2059 h 2059"/>
                <a:gd name="T4" fmla="*/ 0 w 977"/>
                <a:gd name="T5" fmla="*/ 1963 h 2059"/>
                <a:gd name="T6" fmla="*/ 0 w 977"/>
                <a:gd name="T7" fmla="*/ 564 h 2059"/>
                <a:gd name="T8" fmla="*/ 977 w 977"/>
                <a:gd name="T9" fmla="*/ 0 h 2059"/>
                <a:gd name="T10" fmla="*/ 977 w 977"/>
                <a:gd name="T11" fmla="*/ 1596 h 2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7" h="2059">
                  <a:moveTo>
                    <a:pt x="977" y="1596"/>
                  </a:moveTo>
                  <a:lnTo>
                    <a:pt x="176" y="2059"/>
                  </a:lnTo>
                  <a:lnTo>
                    <a:pt x="0" y="1963"/>
                  </a:lnTo>
                  <a:lnTo>
                    <a:pt x="0" y="564"/>
                  </a:lnTo>
                  <a:lnTo>
                    <a:pt x="977" y="0"/>
                  </a:lnTo>
                  <a:lnTo>
                    <a:pt x="977" y="1596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6" name="Freeform 186">
              <a:extLst>
                <a:ext uri="{FF2B5EF4-FFF2-40B4-BE49-F238E27FC236}">
                  <a16:creationId xmlns:a16="http://schemas.microsoft.com/office/drawing/2014/main" id="{4EBE01F8-77BE-4D04-A686-36A069D3F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2513" y="8820150"/>
              <a:ext cx="279400" cy="312738"/>
            </a:xfrm>
            <a:custGeom>
              <a:avLst/>
              <a:gdLst>
                <a:gd name="T0" fmla="*/ 176 w 176"/>
                <a:gd name="T1" fmla="*/ 197 h 197"/>
                <a:gd name="T2" fmla="*/ 176 w 176"/>
                <a:gd name="T3" fmla="*/ 0 h 197"/>
                <a:gd name="T4" fmla="*/ 0 w 176"/>
                <a:gd name="T5" fmla="*/ 101 h 197"/>
                <a:gd name="T6" fmla="*/ 176 w 176"/>
                <a:gd name="T7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6" h="197">
                  <a:moveTo>
                    <a:pt x="176" y="197"/>
                  </a:moveTo>
                  <a:lnTo>
                    <a:pt x="176" y="0"/>
                  </a:lnTo>
                  <a:lnTo>
                    <a:pt x="0" y="101"/>
                  </a:lnTo>
                  <a:lnTo>
                    <a:pt x="176" y="197"/>
                  </a:ln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7" name="Freeform 187">
              <a:extLst>
                <a:ext uri="{FF2B5EF4-FFF2-40B4-BE49-F238E27FC236}">
                  <a16:creationId xmlns:a16="http://schemas.microsoft.com/office/drawing/2014/main" id="{5F443046-87C0-4546-B50A-95CE11095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1913" y="8820150"/>
              <a:ext cx="14288" cy="312738"/>
            </a:xfrm>
            <a:custGeom>
              <a:avLst/>
              <a:gdLst>
                <a:gd name="T0" fmla="*/ 0 w 9"/>
                <a:gd name="T1" fmla="*/ 0 h 197"/>
                <a:gd name="T2" fmla="*/ 9 w 9"/>
                <a:gd name="T3" fmla="*/ 7 h 197"/>
                <a:gd name="T4" fmla="*/ 9 w 9"/>
                <a:gd name="T5" fmla="*/ 192 h 197"/>
                <a:gd name="T6" fmla="*/ 0 w 9"/>
                <a:gd name="T7" fmla="*/ 197 h 197"/>
                <a:gd name="T8" fmla="*/ 0 w 9"/>
                <a:gd name="T9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97">
                  <a:moveTo>
                    <a:pt x="0" y="0"/>
                  </a:moveTo>
                  <a:lnTo>
                    <a:pt x="9" y="7"/>
                  </a:lnTo>
                  <a:lnTo>
                    <a:pt x="9" y="192"/>
                  </a:lnTo>
                  <a:lnTo>
                    <a:pt x="0" y="1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B7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8" name="Freeform 188">
              <a:extLst>
                <a:ext uri="{FF2B5EF4-FFF2-40B4-BE49-F238E27FC236}">
                  <a16:creationId xmlns:a16="http://schemas.microsoft.com/office/drawing/2014/main" id="{71C09349-8402-41E6-989E-3462B128F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0413" y="5918200"/>
              <a:ext cx="974725" cy="1098550"/>
            </a:xfrm>
            <a:custGeom>
              <a:avLst/>
              <a:gdLst>
                <a:gd name="T0" fmla="*/ 0 w 353"/>
                <a:gd name="T1" fmla="*/ 398 h 398"/>
                <a:gd name="T2" fmla="*/ 353 w 353"/>
                <a:gd name="T3" fmla="*/ 194 h 398"/>
                <a:gd name="T4" fmla="*/ 353 w 353"/>
                <a:gd name="T5" fmla="*/ 43 h 398"/>
                <a:gd name="T6" fmla="*/ 313 w 353"/>
                <a:gd name="T7" fmla="*/ 13 h 398"/>
                <a:gd name="T8" fmla="*/ 0 w 353"/>
                <a:gd name="T9" fmla="*/ 193 h 398"/>
                <a:gd name="T10" fmla="*/ 0 w 353"/>
                <a:gd name="T11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3" h="398">
                  <a:moveTo>
                    <a:pt x="0" y="398"/>
                  </a:moveTo>
                  <a:cubicBezTo>
                    <a:pt x="353" y="194"/>
                    <a:pt x="353" y="194"/>
                    <a:pt x="353" y="194"/>
                  </a:cubicBezTo>
                  <a:cubicBezTo>
                    <a:pt x="353" y="43"/>
                    <a:pt x="353" y="43"/>
                    <a:pt x="353" y="43"/>
                  </a:cubicBezTo>
                  <a:cubicBezTo>
                    <a:pt x="353" y="13"/>
                    <a:pt x="335" y="0"/>
                    <a:pt x="313" y="13"/>
                  </a:cubicBezTo>
                  <a:cubicBezTo>
                    <a:pt x="0" y="193"/>
                    <a:pt x="0" y="193"/>
                    <a:pt x="0" y="193"/>
                  </a:cubicBezTo>
                  <a:lnTo>
                    <a:pt x="0" y="398"/>
                  </a:lnTo>
                  <a:close/>
                </a:path>
              </a:pathLst>
            </a:custGeom>
            <a:solidFill>
              <a:srgbClr val="384B7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9" name="Freeform 189">
              <a:extLst>
                <a:ext uri="{FF2B5EF4-FFF2-40B4-BE49-F238E27FC236}">
                  <a16:creationId xmlns:a16="http://schemas.microsoft.com/office/drawing/2014/main" id="{E6ADB2E9-9018-4807-9071-D0FA866AA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463" y="5884863"/>
              <a:ext cx="974725" cy="1098550"/>
            </a:xfrm>
            <a:custGeom>
              <a:avLst/>
              <a:gdLst>
                <a:gd name="T0" fmla="*/ 0 w 353"/>
                <a:gd name="T1" fmla="*/ 398 h 398"/>
                <a:gd name="T2" fmla="*/ 353 w 353"/>
                <a:gd name="T3" fmla="*/ 195 h 398"/>
                <a:gd name="T4" fmla="*/ 353 w 353"/>
                <a:gd name="T5" fmla="*/ 44 h 398"/>
                <a:gd name="T6" fmla="*/ 312 w 353"/>
                <a:gd name="T7" fmla="*/ 13 h 398"/>
                <a:gd name="T8" fmla="*/ 0 w 353"/>
                <a:gd name="T9" fmla="*/ 193 h 398"/>
                <a:gd name="T10" fmla="*/ 0 w 353"/>
                <a:gd name="T11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3" h="398">
                  <a:moveTo>
                    <a:pt x="0" y="398"/>
                  </a:moveTo>
                  <a:cubicBezTo>
                    <a:pt x="353" y="195"/>
                    <a:pt x="353" y="195"/>
                    <a:pt x="353" y="195"/>
                  </a:cubicBezTo>
                  <a:cubicBezTo>
                    <a:pt x="353" y="44"/>
                    <a:pt x="353" y="44"/>
                    <a:pt x="353" y="44"/>
                  </a:cubicBezTo>
                  <a:cubicBezTo>
                    <a:pt x="353" y="14"/>
                    <a:pt x="335" y="0"/>
                    <a:pt x="312" y="13"/>
                  </a:cubicBezTo>
                  <a:cubicBezTo>
                    <a:pt x="0" y="193"/>
                    <a:pt x="0" y="193"/>
                    <a:pt x="0" y="193"/>
                  </a:cubicBezTo>
                  <a:lnTo>
                    <a:pt x="0" y="398"/>
                  </a:lnTo>
                  <a:close/>
                </a:path>
              </a:pathLst>
            </a:custGeom>
            <a:solidFill>
              <a:srgbClr val="1B146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0" name="Freeform 190">
              <a:extLst>
                <a:ext uri="{FF2B5EF4-FFF2-40B4-BE49-F238E27FC236}">
                  <a16:creationId xmlns:a16="http://schemas.microsoft.com/office/drawing/2014/main" id="{86867DEE-48E9-48BA-A994-8DFCBEFBD5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67576" y="6408738"/>
              <a:ext cx="201613" cy="354013"/>
            </a:xfrm>
            <a:custGeom>
              <a:avLst/>
              <a:gdLst>
                <a:gd name="T0" fmla="*/ 73 w 73"/>
                <a:gd name="T1" fmla="*/ 34 h 128"/>
                <a:gd name="T2" fmla="*/ 60 w 73"/>
                <a:gd name="T3" fmla="*/ 80 h 128"/>
                <a:gd name="T4" fmla="*/ 25 w 73"/>
                <a:gd name="T5" fmla="*/ 114 h 128"/>
                <a:gd name="T6" fmla="*/ 0 w 73"/>
                <a:gd name="T7" fmla="*/ 128 h 128"/>
                <a:gd name="T8" fmla="*/ 0 w 73"/>
                <a:gd name="T9" fmla="*/ 26 h 128"/>
                <a:gd name="T10" fmla="*/ 27 w 73"/>
                <a:gd name="T11" fmla="*/ 10 h 128"/>
                <a:gd name="T12" fmla="*/ 61 w 73"/>
                <a:gd name="T13" fmla="*/ 4 h 128"/>
                <a:gd name="T14" fmla="*/ 73 w 73"/>
                <a:gd name="T15" fmla="*/ 34 h 128"/>
                <a:gd name="T16" fmla="*/ 53 w 73"/>
                <a:gd name="T17" fmla="*/ 46 h 128"/>
                <a:gd name="T18" fmla="*/ 28 w 73"/>
                <a:gd name="T19" fmla="*/ 27 h 128"/>
                <a:gd name="T20" fmla="*/ 18 w 73"/>
                <a:gd name="T21" fmla="*/ 33 h 128"/>
                <a:gd name="T22" fmla="*/ 18 w 73"/>
                <a:gd name="T23" fmla="*/ 99 h 128"/>
                <a:gd name="T24" fmla="*/ 26 w 73"/>
                <a:gd name="T25" fmla="*/ 95 h 128"/>
                <a:gd name="T26" fmla="*/ 53 w 73"/>
                <a:gd name="T27" fmla="*/ 4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" h="128">
                  <a:moveTo>
                    <a:pt x="73" y="34"/>
                  </a:moveTo>
                  <a:cubicBezTo>
                    <a:pt x="73" y="51"/>
                    <a:pt x="69" y="66"/>
                    <a:pt x="60" y="80"/>
                  </a:cubicBezTo>
                  <a:cubicBezTo>
                    <a:pt x="52" y="93"/>
                    <a:pt x="40" y="105"/>
                    <a:pt x="25" y="114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42" y="2"/>
                    <a:pt x="53" y="0"/>
                    <a:pt x="61" y="4"/>
                  </a:cubicBezTo>
                  <a:cubicBezTo>
                    <a:pt x="69" y="8"/>
                    <a:pt x="73" y="18"/>
                    <a:pt x="73" y="34"/>
                  </a:cubicBezTo>
                  <a:close/>
                  <a:moveTo>
                    <a:pt x="53" y="46"/>
                  </a:moveTo>
                  <a:cubicBezTo>
                    <a:pt x="53" y="24"/>
                    <a:pt x="45" y="18"/>
                    <a:pt x="28" y="27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44" y="84"/>
                    <a:pt x="53" y="68"/>
                    <a:pt x="53" y="46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1" name="Freeform 191">
              <a:extLst>
                <a:ext uri="{FF2B5EF4-FFF2-40B4-BE49-F238E27FC236}">
                  <a16:creationId xmlns:a16="http://schemas.microsoft.com/office/drawing/2014/main" id="{CD6A68A4-22B4-4FC4-9AF9-346735E815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07288" y="6243638"/>
              <a:ext cx="231775" cy="342900"/>
            </a:xfrm>
            <a:custGeom>
              <a:avLst/>
              <a:gdLst>
                <a:gd name="T0" fmla="*/ 84 w 84"/>
                <a:gd name="T1" fmla="*/ 38 h 124"/>
                <a:gd name="T2" fmla="*/ 73 w 84"/>
                <a:gd name="T3" fmla="*/ 83 h 124"/>
                <a:gd name="T4" fmla="*/ 42 w 84"/>
                <a:gd name="T5" fmla="*/ 115 h 124"/>
                <a:gd name="T6" fmla="*/ 11 w 84"/>
                <a:gd name="T7" fmla="*/ 119 h 124"/>
                <a:gd name="T8" fmla="*/ 0 w 84"/>
                <a:gd name="T9" fmla="*/ 86 h 124"/>
                <a:gd name="T10" fmla="*/ 11 w 84"/>
                <a:gd name="T11" fmla="*/ 41 h 124"/>
                <a:gd name="T12" fmla="*/ 42 w 84"/>
                <a:gd name="T13" fmla="*/ 10 h 124"/>
                <a:gd name="T14" fmla="*/ 73 w 84"/>
                <a:gd name="T15" fmla="*/ 5 h 124"/>
                <a:gd name="T16" fmla="*/ 84 w 84"/>
                <a:gd name="T17" fmla="*/ 38 h 124"/>
                <a:gd name="T18" fmla="*/ 20 w 84"/>
                <a:gd name="T19" fmla="*/ 75 h 124"/>
                <a:gd name="T20" fmla="*/ 25 w 84"/>
                <a:gd name="T21" fmla="*/ 98 h 124"/>
                <a:gd name="T22" fmla="*/ 42 w 84"/>
                <a:gd name="T23" fmla="*/ 97 h 124"/>
                <a:gd name="T24" fmla="*/ 65 w 84"/>
                <a:gd name="T25" fmla="*/ 49 h 124"/>
                <a:gd name="T26" fmla="*/ 42 w 84"/>
                <a:gd name="T27" fmla="*/ 28 h 124"/>
                <a:gd name="T28" fmla="*/ 25 w 84"/>
                <a:gd name="T29" fmla="*/ 46 h 124"/>
                <a:gd name="T30" fmla="*/ 20 w 84"/>
                <a:gd name="T31" fmla="*/ 7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4" h="124">
                  <a:moveTo>
                    <a:pt x="84" y="38"/>
                  </a:moveTo>
                  <a:cubicBezTo>
                    <a:pt x="84" y="55"/>
                    <a:pt x="81" y="70"/>
                    <a:pt x="73" y="83"/>
                  </a:cubicBezTo>
                  <a:cubicBezTo>
                    <a:pt x="66" y="96"/>
                    <a:pt x="56" y="107"/>
                    <a:pt x="42" y="115"/>
                  </a:cubicBezTo>
                  <a:cubicBezTo>
                    <a:pt x="29" y="122"/>
                    <a:pt x="18" y="124"/>
                    <a:pt x="11" y="119"/>
                  </a:cubicBezTo>
                  <a:cubicBezTo>
                    <a:pt x="4" y="114"/>
                    <a:pt x="0" y="103"/>
                    <a:pt x="0" y="86"/>
                  </a:cubicBezTo>
                  <a:cubicBezTo>
                    <a:pt x="0" y="69"/>
                    <a:pt x="4" y="54"/>
                    <a:pt x="11" y="41"/>
                  </a:cubicBezTo>
                  <a:cubicBezTo>
                    <a:pt x="18" y="28"/>
                    <a:pt x="29" y="18"/>
                    <a:pt x="42" y="10"/>
                  </a:cubicBezTo>
                  <a:cubicBezTo>
                    <a:pt x="56" y="2"/>
                    <a:pt x="66" y="0"/>
                    <a:pt x="73" y="5"/>
                  </a:cubicBezTo>
                  <a:cubicBezTo>
                    <a:pt x="81" y="10"/>
                    <a:pt x="84" y="21"/>
                    <a:pt x="84" y="38"/>
                  </a:cubicBezTo>
                  <a:close/>
                  <a:moveTo>
                    <a:pt x="20" y="75"/>
                  </a:moveTo>
                  <a:cubicBezTo>
                    <a:pt x="20" y="86"/>
                    <a:pt x="22" y="94"/>
                    <a:pt x="25" y="98"/>
                  </a:cubicBezTo>
                  <a:cubicBezTo>
                    <a:pt x="29" y="101"/>
                    <a:pt x="35" y="101"/>
                    <a:pt x="42" y="97"/>
                  </a:cubicBezTo>
                  <a:cubicBezTo>
                    <a:pt x="57" y="88"/>
                    <a:pt x="65" y="72"/>
                    <a:pt x="65" y="49"/>
                  </a:cubicBezTo>
                  <a:cubicBezTo>
                    <a:pt x="65" y="26"/>
                    <a:pt x="57" y="19"/>
                    <a:pt x="42" y="28"/>
                  </a:cubicBezTo>
                  <a:cubicBezTo>
                    <a:pt x="35" y="32"/>
                    <a:pt x="29" y="38"/>
                    <a:pt x="25" y="46"/>
                  </a:cubicBezTo>
                  <a:cubicBezTo>
                    <a:pt x="22" y="54"/>
                    <a:pt x="20" y="64"/>
                    <a:pt x="20" y="75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2" name="Freeform 192">
              <a:extLst>
                <a:ext uri="{FF2B5EF4-FFF2-40B4-BE49-F238E27FC236}">
                  <a16:creationId xmlns:a16="http://schemas.microsoft.com/office/drawing/2014/main" id="{72EFC84D-DB87-4635-A371-346544DED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0338" y="6094413"/>
              <a:ext cx="185738" cy="336550"/>
            </a:xfrm>
            <a:custGeom>
              <a:avLst/>
              <a:gdLst>
                <a:gd name="T0" fmla="*/ 41 w 67"/>
                <a:gd name="T1" fmla="*/ 26 h 122"/>
                <a:gd name="T2" fmla="*/ 25 w 67"/>
                <a:gd name="T3" fmla="*/ 44 h 122"/>
                <a:gd name="T4" fmla="*/ 19 w 67"/>
                <a:gd name="T5" fmla="*/ 73 h 122"/>
                <a:gd name="T6" fmla="*/ 41 w 67"/>
                <a:gd name="T7" fmla="*/ 94 h 122"/>
                <a:gd name="T8" fmla="*/ 63 w 67"/>
                <a:gd name="T9" fmla="*/ 76 h 122"/>
                <a:gd name="T10" fmla="*/ 63 w 67"/>
                <a:gd name="T11" fmla="*/ 94 h 122"/>
                <a:gd name="T12" fmla="*/ 39 w 67"/>
                <a:gd name="T13" fmla="*/ 113 h 122"/>
                <a:gd name="T14" fmla="*/ 10 w 67"/>
                <a:gd name="T15" fmla="*/ 117 h 122"/>
                <a:gd name="T16" fmla="*/ 0 w 67"/>
                <a:gd name="T17" fmla="*/ 84 h 122"/>
                <a:gd name="T18" fmla="*/ 5 w 67"/>
                <a:gd name="T19" fmla="*/ 53 h 122"/>
                <a:gd name="T20" fmla="*/ 19 w 67"/>
                <a:gd name="T21" fmla="*/ 27 h 122"/>
                <a:gd name="T22" fmla="*/ 41 w 67"/>
                <a:gd name="T23" fmla="*/ 8 h 122"/>
                <a:gd name="T24" fmla="*/ 67 w 67"/>
                <a:gd name="T25" fmla="*/ 0 h 122"/>
                <a:gd name="T26" fmla="*/ 61 w 67"/>
                <a:gd name="T27" fmla="*/ 21 h 122"/>
                <a:gd name="T28" fmla="*/ 51 w 67"/>
                <a:gd name="T29" fmla="*/ 22 h 122"/>
                <a:gd name="T30" fmla="*/ 41 w 67"/>
                <a:gd name="T31" fmla="*/ 2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" h="122">
                  <a:moveTo>
                    <a:pt x="41" y="26"/>
                  </a:moveTo>
                  <a:cubicBezTo>
                    <a:pt x="34" y="30"/>
                    <a:pt x="28" y="36"/>
                    <a:pt x="25" y="44"/>
                  </a:cubicBezTo>
                  <a:cubicBezTo>
                    <a:pt x="21" y="52"/>
                    <a:pt x="19" y="62"/>
                    <a:pt x="19" y="73"/>
                  </a:cubicBezTo>
                  <a:cubicBezTo>
                    <a:pt x="19" y="96"/>
                    <a:pt x="26" y="103"/>
                    <a:pt x="41" y="94"/>
                  </a:cubicBezTo>
                  <a:cubicBezTo>
                    <a:pt x="47" y="91"/>
                    <a:pt x="55" y="85"/>
                    <a:pt x="63" y="76"/>
                  </a:cubicBezTo>
                  <a:cubicBezTo>
                    <a:pt x="63" y="94"/>
                    <a:pt x="63" y="94"/>
                    <a:pt x="63" y="94"/>
                  </a:cubicBezTo>
                  <a:cubicBezTo>
                    <a:pt x="56" y="102"/>
                    <a:pt x="48" y="108"/>
                    <a:pt x="39" y="113"/>
                  </a:cubicBezTo>
                  <a:cubicBezTo>
                    <a:pt x="26" y="121"/>
                    <a:pt x="17" y="122"/>
                    <a:pt x="10" y="117"/>
                  </a:cubicBezTo>
                  <a:cubicBezTo>
                    <a:pt x="3" y="112"/>
                    <a:pt x="0" y="101"/>
                    <a:pt x="0" y="84"/>
                  </a:cubicBezTo>
                  <a:cubicBezTo>
                    <a:pt x="0" y="73"/>
                    <a:pt x="1" y="63"/>
                    <a:pt x="5" y="53"/>
                  </a:cubicBezTo>
                  <a:cubicBezTo>
                    <a:pt x="8" y="43"/>
                    <a:pt x="13" y="34"/>
                    <a:pt x="19" y="27"/>
                  </a:cubicBezTo>
                  <a:cubicBezTo>
                    <a:pt x="25" y="19"/>
                    <a:pt x="32" y="12"/>
                    <a:pt x="41" y="8"/>
                  </a:cubicBezTo>
                  <a:cubicBezTo>
                    <a:pt x="49" y="3"/>
                    <a:pt x="58" y="0"/>
                    <a:pt x="67" y="0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57" y="21"/>
                    <a:pt x="54" y="21"/>
                    <a:pt x="51" y="22"/>
                  </a:cubicBezTo>
                  <a:cubicBezTo>
                    <a:pt x="47" y="22"/>
                    <a:pt x="44" y="24"/>
                    <a:pt x="41" y="26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3" name="Freeform 193">
              <a:extLst>
                <a:ext uri="{FF2B5EF4-FFF2-40B4-BE49-F238E27FC236}">
                  <a16:creationId xmlns:a16="http://schemas.microsoft.com/office/drawing/2014/main" id="{B0DF2648-A32F-4206-92E3-1108081E8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6881813"/>
              <a:ext cx="236538" cy="142875"/>
            </a:xfrm>
            <a:custGeom>
              <a:avLst/>
              <a:gdLst>
                <a:gd name="T0" fmla="*/ 3 w 149"/>
                <a:gd name="T1" fmla="*/ 90 h 90"/>
                <a:gd name="T2" fmla="*/ 149 w 149"/>
                <a:gd name="T3" fmla="*/ 7 h 90"/>
                <a:gd name="T4" fmla="*/ 146 w 149"/>
                <a:gd name="T5" fmla="*/ 0 h 90"/>
                <a:gd name="T6" fmla="*/ 0 w 149"/>
                <a:gd name="T7" fmla="*/ 85 h 90"/>
                <a:gd name="T8" fmla="*/ 3 w 149"/>
                <a:gd name="T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90">
                  <a:moveTo>
                    <a:pt x="3" y="90"/>
                  </a:moveTo>
                  <a:lnTo>
                    <a:pt x="149" y="7"/>
                  </a:lnTo>
                  <a:lnTo>
                    <a:pt x="146" y="0"/>
                  </a:lnTo>
                  <a:lnTo>
                    <a:pt x="0" y="85"/>
                  </a:lnTo>
                  <a:lnTo>
                    <a:pt x="3" y="9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4" name="Freeform 194">
              <a:extLst>
                <a:ext uri="{FF2B5EF4-FFF2-40B4-BE49-F238E27FC236}">
                  <a16:creationId xmlns:a16="http://schemas.microsoft.com/office/drawing/2014/main" id="{FD4E6B45-29A8-4902-B3A8-DF89D05AD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6881813"/>
              <a:ext cx="236538" cy="142875"/>
            </a:xfrm>
            <a:custGeom>
              <a:avLst/>
              <a:gdLst>
                <a:gd name="T0" fmla="*/ 3 w 149"/>
                <a:gd name="T1" fmla="*/ 90 h 90"/>
                <a:gd name="T2" fmla="*/ 149 w 149"/>
                <a:gd name="T3" fmla="*/ 7 h 90"/>
                <a:gd name="T4" fmla="*/ 146 w 149"/>
                <a:gd name="T5" fmla="*/ 0 h 90"/>
                <a:gd name="T6" fmla="*/ 0 w 149"/>
                <a:gd name="T7" fmla="*/ 8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9" h="90">
                  <a:moveTo>
                    <a:pt x="3" y="90"/>
                  </a:moveTo>
                  <a:lnTo>
                    <a:pt x="149" y="7"/>
                  </a:lnTo>
                  <a:lnTo>
                    <a:pt x="146" y="0"/>
                  </a:lnTo>
                  <a:lnTo>
                    <a:pt x="0" y="8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5" name="Freeform 195">
              <a:extLst>
                <a:ext uri="{FF2B5EF4-FFF2-40B4-BE49-F238E27FC236}">
                  <a16:creationId xmlns:a16="http://schemas.microsoft.com/office/drawing/2014/main" id="{E31DB473-062A-4CCF-A9F4-F0A514E75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6870700"/>
              <a:ext cx="344488" cy="204788"/>
            </a:xfrm>
            <a:custGeom>
              <a:avLst/>
              <a:gdLst>
                <a:gd name="T0" fmla="*/ 3 w 217"/>
                <a:gd name="T1" fmla="*/ 129 h 129"/>
                <a:gd name="T2" fmla="*/ 217 w 217"/>
                <a:gd name="T3" fmla="*/ 5 h 129"/>
                <a:gd name="T4" fmla="*/ 214 w 217"/>
                <a:gd name="T5" fmla="*/ 0 h 129"/>
                <a:gd name="T6" fmla="*/ 0 w 217"/>
                <a:gd name="T7" fmla="*/ 123 h 129"/>
                <a:gd name="T8" fmla="*/ 3 w 217"/>
                <a:gd name="T9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129">
                  <a:moveTo>
                    <a:pt x="3" y="129"/>
                  </a:moveTo>
                  <a:lnTo>
                    <a:pt x="217" y="5"/>
                  </a:lnTo>
                  <a:lnTo>
                    <a:pt x="214" y="0"/>
                  </a:lnTo>
                  <a:lnTo>
                    <a:pt x="0" y="123"/>
                  </a:lnTo>
                  <a:lnTo>
                    <a:pt x="3" y="12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6" name="Freeform 196">
              <a:extLst>
                <a:ext uri="{FF2B5EF4-FFF2-40B4-BE49-F238E27FC236}">
                  <a16:creationId xmlns:a16="http://schemas.microsoft.com/office/drawing/2014/main" id="{B3499829-7C22-415A-89B3-65D82A1B4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6870700"/>
              <a:ext cx="344488" cy="204788"/>
            </a:xfrm>
            <a:custGeom>
              <a:avLst/>
              <a:gdLst>
                <a:gd name="T0" fmla="*/ 3 w 217"/>
                <a:gd name="T1" fmla="*/ 129 h 129"/>
                <a:gd name="T2" fmla="*/ 217 w 217"/>
                <a:gd name="T3" fmla="*/ 5 h 129"/>
                <a:gd name="T4" fmla="*/ 214 w 217"/>
                <a:gd name="T5" fmla="*/ 0 h 129"/>
                <a:gd name="T6" fmla="*/ 0 w 217"/>
                <a:gd name="T7" fmla="*/ 12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" h="129">
                  <a:moveTo>
                    <a:pt x="3" y="129"/>
                  </a:moveTo>
                  <a:lnTo>
                    <a:pt x="217" y="5"/>
                  </a:lnTo>
                  <a:lnTo>
                    <a:pt x="214" y="0"/>
                  </a:lnTo>
                  <a:lnTo>
                    <a:pt x="0" y="12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7" name="Freeform 197">
              <a:extLst>
                <a:ext uri="{FF2B5EF4-FFF2-40B4-BE49-F238E27FC236}">
                  <a16:creationId xmlns:a16="http://schemas.microsoft.com/office/drawing/2014/main" id="{36D9819C-DDCE-4E24-AB8E-39AF1F944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6938963"/>
              <a:ext cx="311150" cy="185738"/>
            </a:xfrm>
            <a:custGeom>
              <a:avLst/>
              <a:gdLst>
                <a:gd name="T0" fmla="*/ 3 w 196"/>
                <a:gd name="T1" fmla="*/ 117 h 117"/>
                <a:gd name="T2" fmla="*/ 196 w 196"/>
                <a:gd name="T3" fmla="*/ 6 h 117"/>
                <a:gd name="T4" fmla="*/ 193 w 196"/>
                <a:gd name="T5" fmla="*/ 0 h 117"/>
                <a:gd name="T6" fmla="*/ 0 w 196"/>
                <a:gd name="T7" fmla="*/ 112 h 117"/>
                <a:gd name="T8" fmla="*/ 3 w 196"/>
                <a:gd name="T9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117">
                  <a:moveTo>
                    <a:pt x="3" y="117"/>
                  </a:moveTo>
                  <a:lnTo>
                    <a:pt x="196" y="6"/>
                  </a:lnTo>
                  <a:lnTo>
                    <a:pt x="193" y="0"/>
                  </a:lnTo>
                  <a:lnTo>
                    <a:pt x="0" y="112"/>
                  </a:lnTo>
                  <a:lnTo>
                    <a:pt x="3" y="117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" name="Freeform 198">
              <a:extLst>
                <a:ext uri="{FF2B5EF4-FFF2-40B4-BE49-F238E27FC236}">
                  <a16:creationId xmlns:a16="http://schemas.microsoft.com/office/drawing/2014/main" id="{0D0D5144-1B08-4CB6-8DCF-BE9B2E502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6938963"/>
              <a:ext cx="311150" cy="185738"/>
            </a:xfrm>
            <a:custGeom>
              <a:avLst/>
              <a:gdLst>
                <a:gd name="T0" fmla="*/ 3 w 196"/>
                <a:gd name="T1" fmla="*/ 117 h 117"/>
                <a:gd name="T2" fmla="*/ 196 w 196"/>
                <a:gd name="T3" fmla="*/ 6 h 117"/>
                <a:gd name="T4" fmla="*/ 193 w 196"/>
                <a:gd name="T5" fmla="*/ 0 h 117"/>
                <a:gd name="T6" fmla="*/ 0 w 196"/>
                <a:gd name="T7" fmla="*/ 11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6" h="117">
                  <a:moveTo>
                    <a:pt x="3" y="117"/>
                  </a:moveTo>
                  <a:lnTo>
                    <a:pt x="196" y="6"/>
                  </a:lnTo>
                  <a:lnTo>
                    <a:pt x="193" y="0"/>
                  </a:lnTo>
                  <a:lnTo>
                    <a:pt x="0" y="1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9" name="Freeform 199">
              <a:extLst>
                <a:ext uri="{FF2B5EF4-FFF2-40B4-BE49-F238E27FC236}">
                  <a16:creationId xmlns:a16="http://schemas.microsoft.com/office/drawing/2014/main" id="{5747EA19-E06C-410F-BF0C-E7D3F30C6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6938963"/>
              <a:ext cx="395288" cy="234950"/>
            </a:xfrm>
            <a:custGeom>
              <a:avLst/>
              <a:gdLst>
                <a:gd name="T0" fmla="*/ 3 w 249"/>
                <a:gd name="T1" fmla="*/ 148 h 148"/>
                <a:gd name="T2" fmla="*/ 249 w 249"/>
                <a:gd name="T3" fmla="*/ 7 h 148"/>
                <a:gd name="T4" fmla="*/ 245 w 249"/>
                <a:gd name="T5" fmla="*/ 0 h 148"/>
                <a:gd name="T6" fmla="*/ 0 w 249"/>
                <a:gd name="T7" fmla="*/ 143 h 148"/>
                <a:gd name="T8" fmla="*/ 3 w 249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9" h="148">
                  <a:moveTo>
                    <a:pt x="3" y="148"/>
                  </a:moveTo>
                  <a:lnTo>
                    <a:pt x="249" y="7"/>
                  </a:lnTo>
                  <a:lnTo>
                    <a:pt x="245" y="0"/>
                  </a:lnTo>
                  <a:lnTo>
                    <a:pt x="0" y="143"/>
                  </a:lnTo>
                  <a:lnTo>
                    <a:pt x="3" y="148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0" name="Freeform 200">
              <a:extLst>
                <a:ext uri="{FF2B5EF4-FFF2-40B4-BE49-F238E27FC236}">
                  <a16:creationId xmlns:a16="http://schemas.microsoft.com/office/drawing/2014/main" id="{D654F583-41B4-455D-98EC-CE3B50105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6938963"/>
              <a:ext cx="395288" cy="234950"/>
            </a:xfrm>
            <a:custGeom>
              <a:avLst/>
              <a:gdLst>
                <a:gd name="T0" fmla="*/ 3 w 249"/>
                <a:gd name="T1" fmla="*/ 148 h 148"/>
                <a:gd name="T2" fmla="*/ 249 w 249"/>
                <a:gd name="T3" fmla="*/ 7 h 148"/>
                <a:gd name="T4" fmla="*/ 245 w 249"/>
                <a:gd name="T5" fmla="*/ 0 h 148"/>
                <a:gd name="T6" fmla="*/ 0 w 249"/>
                <a:gd name="T7" fmla="*/ 14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" h="148">
                  <a:moveTo>
                    <a:pt x="3" y="148"/>
                  </a:moveTo>
                  <a:lnTo>
                    <a:pt x="249" y="7"/>
                  </a:lnTo>
                  <a:lnTo>
                    <a:pt x="245" y="0"/>
                  </a:lnTo>
                  <a:lnTo>
                    <a:pt x="0" y="14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1" name="Freeform 201">
              <a:extLst>
                <a:ext uri="{FF2B5EF4-FFF2-40B4-BE49-F238E27FC236}">
                  <a16:creationId xmlns:a16="http://schemas.microsoft.com/office/drawing/2014/main" id="{0FDE659B-A26C-4B6B-A577-83CF02865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7016750"/>
              <a:ext cx="350838" cy="207963"/>
            </a:xfrm>
            <a:custGeom>
              <a:avLst/>
              <a:gdLst>
                <a:gd name="T0" fmla="*/ 3 w 221"/>
                <a:gd name="T1" fmla="*/ 131 h 131"/>
                <a:gd name="T2" fmla="*/ 221 w 221"/>
                <a:gd name="T3" fmla="*/ 5 h 131"/>
                <a:gd name="T4" fmla="*/ 217 w 221"/>
                <a:gd name="T5" fmla="*/ 0 h 131"/>
                <a:gd name="T6" fmla="*/ 0 w 221"/>
                <a:gd name="T7" fmla="*/ 125 h 131"/>
                <a:gd name="T8" fmla="*/ 3 w 221"/>
                <a:gd name="T9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" h="131">
                  <a:moveTo>
                    <a:pt x="3" y="131"/>
                  </a:moveTo>
                  <a:lnTo>
                    <a:pt x="221" y="5"/>
                  </a:lnTo>
                  <a:lnTo>
                    <a:pt x="217" y="0"/>
                  </a:lnTo>
                  <a:lnTo>
                    <a:pt x="0" y="125"/>
                  </a:lnTo>
                  <a:lnTo>
                    <a:pt x="3" y="13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2" name="Freeform 202">
              <a:extLst>
                <a:ext uri="{FF2B5EF4-FFF2-40B4-BE49-F238E27FC236}">
                  <a16:creationId xmlns:a16="http://schemas.microsoft.com/office/drawing/2014/main" id="{47EFDE39-C062-4D74-A674-378322656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7016750"/>
              <a:ext cx="350838" cy="207963"/>
            </a:xfrm>
            <a:custGeom>
              <a:avLst/>
              <a:gdLst>
                <a:gd name="T0" fmla="*/ 3 w 221"/>
                <a:gd name="T1" fmla="*/ 131 h 131"/>
                <a:gd name="T2" fmla="*/ 221 w 221"/>
                <a:gd name="T3" fmla="*/ 5 h 131"/>
                <a:gd name="T4" fmla="*/ 217 w 221"/>
                <a:gd name="T5" fmla="*/ 0 h 131"/>
                <a:gd name="T6" fmla="*/ 0 w 221"/>
                <a:gd name="T7" fmla="*/ 12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1" h="131">
                  <a:moveTo>
                    <a:pt x="3" y="131"/>
                  </a:moveTo>
                  <a:lnTo>
                    <a:pt x="221" y="5"/>
                  </a:lnTo>
                  <a:lnTo>
                    <a:pt x="217" y="0"/>
                  </a:lnTo>
                  <a:lnTo>
                    <a:pt x="0" y="12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3" name="Freeform 203">
              <a:extLst>
                <a:ext uri="{FF2B5EF4-FFF2-40B4-BE49-F238E27FC236}">
                  <a16:creationId xmlns:a16="http://schemas.microsoft.com/office/drawing/2014/main" id="{36241EC3-C6AC-4E4B-8D57-9C6675345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8413" y="7038975"/>
              <a:ext cx="1117600" cy="652463"/>
            </a:xfrm>
            <a:custGeom>
              <a:avLst/>
              <a:gdLst>
                <a:gd name="T0" fmla="*/ 3 w 704"/>
                <a:gd name="T1" fmla="*/ 411 h 411"/>
                <a:gd name="T2" fmla="*/ 704 w 704"/>
                <a:gd name="T3" fmla="*/ 5 h 411"/>
                <a:gd name="T4" fmla="*/ 701 w 704"/>
                <a:gd name="T5" fmla="*/ 0 h 411"/>
                <a:gd name="T6" fmla="*/ 0 w 704"/>
                <a:gd name="T7" fmla="*/ 405 h 411"/>
                <a:gd name="T8" fmla="*/ 3 w 704"/>
                <a:gd name="T9" fmla="*/ 41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4" h="411">
                  <a:moveTo>
                    <a:pt x="3" y="411"/>
                  </a:moveTo>
                  <a:lnTo>
                    <a:pt x="704" y="5"/>
                  </a:lnTo>
                  <a:lnTo>
                    <a:pt x="701" y="0"/>
                  </a:lnTo>
                  <a:lnTo>
                    <a:pt x="0" y="405"/>
                  </a:lnTo>
                  <a:lnTo>
                    <a:pt x="3" y="41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4" name="Freeform 204">
              <a:extLst>
                <a:ext uri="{FF2B5EF4-FFF2-40B4-BE49-F238E27FC236}">
                  <a16:creationId xmlns:a16="http://schemas.microsoft.com/office/drawing/2014/main" id="{F8B685F1-3C78-4B06-B8AA-DC20A8119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8413" y="7038975"/>
              <a:ext cx="1117600" cy="652463"/>
            </a:xfrm>
            <a:custGeom>
              <a:avLst/>
              <a:gdLst>
                <a:gd name="T0" fmla="*/ 3 w 704"/>
                <a:gd name="T1" fmla="*/ 411 h 411"/>
                <a:gd name="T2" fmla="*/ 704 w 704"/>
                <a:gd name="T3" fmla="*/ 5 h 411"/>
                <a:gd name="T4" fmla="*/ 701 w 704"/>
                <a:gd name="T5" fmla="*/ 0 h 411"/>
                <a:gd name="T6" fmla="*/ 0 w 704"/>
                <a:gd name="T7" fmla="*/ 405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4" h="411">
                  <a:moveTo>
                    <a:pt x="3" y="411"/>
                  </a:moveTo>
                  <a:lnTo>
                    <a:pt x="704" y="5"/>
                  </a:lnTo>
                  <a:lnTo>
                    <a:pt x="701" y="0"/>
                  </a:lnTo>
                  <a:lnTo>
                    <a:pt x="0" y="40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" name="Freeform 206">
              <a:extLst>
                <a:ext uri="{FF2B5EF4-FFF2-40B4-BE49-F238E27FC236}">
                  <a16:creationId xmlns:a16="http://schemas.microsoft.com/office/drawing/2014/main" id="{15E2262C-EAC3-4E0C-9906-F77A76498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8413" y="7151688"/>
              <a:ext cx="1117600" cy="652463"/>
            </a:xfrm>
            <a:custGeom>
              <a:avLst/>
              <a:gdLst>
                <a:gd name="T0" fmla="*/ 3 w 704"/>
                <a:gd name="T1" fmla="*/ 411 h 411"/>
                <a:gd name="T2" fmla="*/ 704 w 704"/>
                <a:gd name="T3" fmla="*/ 7 h 411"/>
                <a:gd name="T4" fmla="*/ 701 w 704"/>
                <a:gd name="T5" fmla="*/ 0 h 411"/>
                <a:gd name="T6" fmla="*/ 0 w 704"/>
                <a:gd name="T7" fmla="*/ 406 h 411"/>
                <a:gd name="T8" fmla="*/ 3 w 704"/>
                <a:gd name="T9" fmla="*/ 41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4" h="411">
                  <a:moveTo>
                    <a:pt x="3" y="411"/>
                  </a:moveTo>
                  <a:lnTo>
                    <a:pt x="704" y="7"/>
                  </a:lnTo>
                  <a:lnTo>
                    <a:pt x="701" y="0"/>
                  </a:lnTo>
                  <a:lnTo>
                    <a:pt x="0" y="406"/>
                  </a:lnTo>
                  <a:lnTo>
                    <a:pt x="3" y="41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207">
              <a:extLst>
                <a:ext uri="{FF2B5EF4-FFF2-40B4-BE49-F238E27FC236}">
                  <a16:creationId xmlns:a16="http://schemas.microsoft.com/office/drawing/2014/main" id="{7C92F16F-22D4-4E59-BE14-3B10850B5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8413" y="7151688"/>
              <a:ext cx="1117600" cy="652463"/>
            </a:xfrm>
            <a:custGeom>
              <a:avLst/>
              <a:gdLst>
                <a:gd name="T0" fmla="*/ 3 w 704"/>
                <a:gd name="T1" fmla="*/ 411 h 411"/>
                <a:gd name="T2" fmla="*/ 704 w 704"/>
                <a:gd name="T3" fmla="*/ 7 h 411"/>
                <a:gd name="T4" fmla="*/ 701 w 704"/>
                <a:gd name="T5" fmla="*/ 0 h 411"/>
                <a:gd name="T6" fmla="*/ 0 w 704"/>
                <a:gd name="T7" fmla="*/ 406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4" h="411">
                  <a:moveTo>
                    <a:pt x="3" y="411"/>
                  </a:moveTo>
                  <a:lnTo>
                    <a:pt x="704" y="7"/>
                  </a:lnTo>
                  <a:lnTo>
                    <a:pt x="701" y="0"/>
                  </a:lnTo>
                  <a:lnTo>
                    <a:pt x="0" y="4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" name="Freeform 208">
              <a:extLst>
                <a:ext uri="{FF2B5EF4-FFF2-40B4-BE49-F238E27FC236}">
                  <a16:creationId xmlns:a16="http://schemas.microsoft.com/office/drawing/2014/main" id="{8368AF6A-4662-4404-8BCA-726730A9C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8413" y="7267575"/>
              <a:ext cx="1117600" cy="652463"/>
            </a:xfrm>
            <a:custGeom>
              <a:avLst/>
              <a:gdLst>
                <a:gd name="T0" fmla="*/ 3 w 704"/>
                <a:gd name="T1" fmla="*/ 411 h 411"/>
                <a:gd name="T2" fmla="*/ 704 w 704"/>
                <a:gd name="T3" fmla="*/ 6 h 411"/>
                <a:gd name="T4" fmla="*/ 701 w 704"/>
                <a:gd name="T5" fmla="*/ 0 h 411"/>
                <a:gd name="T6" fmla="*/ 0 w 704"/>
                <a:gd name="T7" fmla="*/ 404 h 411"/>
                <a:gd name="T8" fmla="*/ 3 w 704"/>
                <a:gd name="T9" fmla="*/ 41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4" h="411">
                  <a:moveTo>
                    <a:pt x="3" y="411"/>
                  </a:moveTo>
                  <a:lnTo>
                    <a:pt x="704" y="6"/>
                  </a:lnTo>
                  <a:lnTo>
                    <a:pt x="701" y="0"/>
                  </a:lnTo>
                  <a:lnTo>
                    <a:pt x="0" y="404"/>
                  </a:lnTo>
                  <a:lnTo>
                    <a:pt x="3" y="41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" name="Freeform 209">
              <a:extLst>
                <a:ext uri="{FF2B5EF4-FFF2-40B4-BE49-F238E27FC236}">
                  <a16:creationId xmlns:a16="http://schemas.microsoft.com/office/drawing/2014/main" id="{DC7D222E-DAA6-45BA-9DE5-00384C9FA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8413" y="7267575"/>
              <a:ext cx="1117600" cy="652463"/>
            </a:xfrm>
            <a:custGeom>
              <a:avLst/>
              <a:gdLst>
                <a:gd name="T0" fmla="*/ 3 w 704"/>
                <a:gd name="T1" fmla="*/ 411 h 411"/>
                <a:gd name="T2" fmla="*/ 704 w 704"/>
                <a:gd name="T3" fmla="*/ 6 h 411"/>
                <a:gd name="T4" fmla="*/ 701 w 704"/>
                <a:gd name="T5" fmla="*/ 0 h 411"/>
                <a:gd name="T6" fmla="*/ 0 w 704"/>
                <a:gd name="T7" fmla="*/ 404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4" h="411">
                  <a:moveTo>
                    <a:pt x="3" y="411"/>
                  </a:moveTo>
                  <a:lnTo>
                    <a:pt x="704" y="6"/>
                  </a:lnTo>
                  <a:lnTo>
                    <a:pt x="701" y="0"/>
                  </a:lnTo>
                  <a:lnTo>
                    <a:pt x="0" y="40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" name="Freeform 210">
              <a:extLst>
                <a:ext uri="{FF2B5EF4-FFF2-40B4-BE49-F238E27FC236}">
                  <a16:creationId xmlns:a16="http://schemas.microsoft.com/office/drawing/2014/main" id="{84695102-617D-4372-8C95-8F5757F7A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8413" y="7381875"/>
              <a:ext cx="1117600" cy="650875"/>
            </a:xfrm>
            <a:custGeom>
              <a:avLst/>
              <a:gdLst>
                <a:gd name="T0" fmla="*/ 3 w 704"/>
                <a:gd name="T1" fmla="*/ 410 h 410"/>
                <a:gd name="T2" fmla="*/ 704 w 704"/>
                <a:gd name="T3" fmla="*/ 7 h 410"/>
                <a:gd name="T4" fmla="*/ 701 w 704"/>
                <a:gd name="T5" fmla="*/ 0 h 410"/>
                <a:gd name="T6" fmla="*/ 0 w 704"/>
                <a:gd name="T7" fmla="*/ 405 h 410"/>
                <a:gd name="T8" fmla="*/ 3 w 704"/>
                <a:gd name="T9" fmla="*/ 41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4" h="410">
                  <a:moveTo>
                    <a:pt x="3" y="410"/>
                  </a:moveTo>
                  <a:lnTo>
                    <a:pt x="704" y="7"/>
                  </a:lnTo>
                  <a:lnTo>
                    <a:pt x="701" y="0"/>
                  </a:lnTo>
                  <a:lnTo>
                    <a:pt x="0" y="405"/>
                  </a:lnTo>
                  <a:lnTo>
                    <a:pt x="3" y="41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" name="Freeform 211">
              <a:extLst>
                <a:ext uri="{FF2B5EF4-FFF2-40B4-BE49-F238E27FC236}">
                  <a16:creationId xmlns:a16="http://schemas.microsoft.com/office/drawing/2014/main" id="{A6624119-E59E-437F-8027-FD314883B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8413" y="7381875"/>
              <a:ext cx="1117600" cy="650875"/>
            </a:xfrm>
            <a:custGeom>
              <a:avLst/>
              <a:gdLst>
                <a:gd name="T0" fmla="*/ 3 w 704"/>
                <a:gd name="T1" fmla="*/ 410 h 410"/>
                <a:gd name="T2" fmla="*/ 704 w 704"/>
                <a:gd name="T3" fmla="*/ 7 h 410"/>
                <a:gd name="T4" fmla="*/ 701 w 704"/>
                <a:gd name="T5" fmla="*/ 0 h 410"/>
                <a:gd name="T6" fmla="*/ 0 w 704"/>
                <a:gd name="T7" fmla="*/ 405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4" h="410">
                  <a:moveTo>
                    <a:pt x="3" y="410"/>
                  </a:moveTo>
                  <a:lnTo>
                    <a:pt x="704" y="7"/>
                  </a:lnTo>
                  <a:lnTo>
                    <a:pt x="701" y="0"/>
                  </a:lnTo>
                  <a:lnTo>
                    <a:pt x="0" y="40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" name="Freeform 212">
              <a:extLst>
                <a:ext uri="{FF2B5EF4-FFF2-40B4-BE49-F238E27FC236}">
                  <a16:creationId xmlns:a16="http://schemas.microsoft.com/office/drawing/2014/main" id="{043A5B9E-8B5E-466C-95A0-6CE165081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8413" y="7497763"/>
              <a:ext cx="1117600" cy="652463"/>
            </a:xfrm>
            <a:custGeom>
              <a:avLst/>
              <a:gdLst>
                <a:gd name="T0" fmla="*/ 3 w 704"/>
                <a:gd name="T1" fmla="*/ 411 h 411"/>
                <a:gd name="T2" fmla="*/ 704 w 704"/>
                <a:gd name="T3" fmla="*/ 5 h 411"/>
                <a:gd name="T4" fmla="*/ 701 w 704"/>
                <a:gd name="T5" fmla="*/ 0 h 411"/>
                <a:gd name="T6" fmla="*/ 0 w 704"/>
                <a:gd name="T7" fmla="*/ 404 h 411"/>
                <a:gd name="T8" fmla="*/ 3 w 704"/>
                <a:gd name="T9" fmla="*/ 41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4" h="411">
                  <a:moveTo>
                    <a:pt x="3" y="411"/>
                  </a:moveTo>
                  <a:lnTo>
                    <a:pt x="704" y="5"/>
                  </a:lnTo>
                  <a:lnTo>
                    <a:pt x="701" y="0"/>
                  </a:lnTo>
                  <a:lnTo>
                    <a:pt x="0" y="404"/>
                  </a:lnTo>
                  <a:lnTo>
                    <a:pt x="3" y="41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" name="Freeform 213">
              <a:extLst>
                <a:ext uri="{FF2B5EF4-FFF2-40B4-BE49-F238E27FC236}">
                  <a16:creationId xmlns:a16="http://schemas.microsoft.com/office/drawing/2014/main" id="{628E4EC7-1E75-469E-9DD4-19DC867F0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8413" y="7497763"/>
              <a:ext cx="1117600" cy="652463"/>
            </a:xfrm>
            <a:custGeom>
              <a:avLst/>
              <a:gdLst>
                <a:gd name="T0" fmla="*/ 3 w 704"/>
                <a:gd name="T1" fmla="*/ 411 h 411"/>
                <a:gd name="T2" fmla="*/ 704 w 704"/>
                <a:gd name="T3" fmla="*/ 5 h 411"/>
                <a:gd name="T4" fmla="*/ 701 w 704"/>
                <a:gd name="T5" fmla="*/ 0 h 411"/>
                <a:gd name="T6" fmla="*/ 0 w 704"/>
                <a:gd name="T7" fmla="*/ 404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4" h="411">
                  <a:moveTo>
                    <a:pt x="3" y="411"/>
                  </a:moveTo>
                  <a:lnTo>
                    <a:pt x="704" y="5"/>
                  </a:lnTo>
                  <a:lnTo>
                    <a:pt x="701" y="0"/>
                  </a:lnTo>
                  <a:lnTo>
                    <a:pt x="0" y="40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214">
              <a:extLst>
                <a:ext uri="{FF2B5EF4-FFF2-40B4-BE49-F238E27FC236}">
                  <a16:creationId xmlns:a16="http://schemas.microsoft.com/office/drawing/2014/main" id="{C611F01C-6F4B-42A8-8E20-5E3F788D1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5238" y="7616825"/>
              <a:ext cx="1123950" cy="1063625"/>
            </a:xfrm>
            <a:custGeom>
              <a:avLst/>
              <a:gdLst>
                <a:gd name="T0" fmla="*/ 704 w 708"/>
                <a:gd name="T1" fmla="*/ 259 h 670"/>
                <a:gd name="T2" fmla="*/ 703 w 708"/>
                <a:gd name="T3" fmla="*/ 256 h 670"/>
                <a:gd name="T4" fmla="*/ 7 w 708"/>
                <a:gd name="T5" fmla="*/ 657 h 670"/>
                <a:gd name="T6" fmla="*/ 7 w 708"/>
                <a:gd name="T7" fmla="*/ 412 h 670"/>
                <a:gd name="T8" fmla="*/ 701 w 708"/>
                <a:gd name="T9" fmla="*/ 12 h 670"/>
                <a:gd name="T10" fmla="*/ 701 w 708"/>
                <a:gd name="T11" fmla="*/ 259 h 670"/>
                <a:gd name="T12" fmla="*/ 704 w 708"/>
                <a:gd name="T13" fmla="*/ 259 h 670"/>
                <a:gd name="T14" fmla="*/ 703 w 708"/>
                <a:gd name="T15" fmla="*/ 256 h 670"/>
                <a:gd name="T16" fmla="*/ 704 w 708"/>
                <a:gd name="T17" fmla="*/ 259 h 670"/>
                <a:gd name="T18" fmla="*/ 708 w 708"/>
                <a:gd name="T19" fmla="*/ 259 h 670"/>
                <a:gd name="T20" fmla="*/ 708 w 708"/>
                <a:gd name="T21" fmla="*/ 0 h 670"/>
                <a:gd name="T22" fmla="*/ 0 w 708"/>
                <a:gd name="T23" fmla="*/ 409 h 670"/>
                <a:gd name="T24" fmla="*/ 0 w 708"/>
                <a:gd name="T25" fmla="*/ 670 h 670"/>
                <a:gd name="T26" fmla="*/ 708 w 708"/>
                <a:gd name="T27" fmla="*/ 261 h 670"/>
                <a:gd name="T28" fmla="*/ 708 w 708"/>
                <a:gd name="T29" fmla="*/ 259 h 670"/>
                <a:gd name="T30" fmla="*/ 704 w 708"/>
                <a:gd name="T31" fmla="*/ 259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8" h="670">
                  <a:moveTo>
                    <a:pt x="704" y="259"/>
                  </a:moveTo>
                  <a:lnTo>
                    <a:pt x="703" y="256"/>
                  </a:lnTo>
                  <a:lnTo>
                    <a:pt x="7" y="657"/>
                  </a:lnTo>
                  <a:lnTo>
                    <a:pt x="7" y="412"/>
                  </a:lnTo>
                  <a:lnTo>
                    <a:pt x="701" y="12"/>
                  </a:lnTo>
                  <a:lnTo>
                    <a:pt x="701" y="259"/>
                  </a:lnTo>
                  <a:lnTo>
                    <a:pt x="704" y="259"/>
                  </a:lnTo>
                  <a:lnTo>
                    <a:pt x="703" y="256"/>
                  </a:lnTo>
                  <a:lnTo>
                    <a:pt x="704" y="259"/>
                  </a:lnTo>
                  <a:lnTo>
                    <a:pt x="708" y="259"/>
                  </a:lnTo>
                  <a:lnTo>
                    <a:pt x="708" y="0"/>
                  </a:lnTo>
                  <a:lnTo>
                    <a:pt x="0" y="409"/>
                  </a:lnTo>
                  <a:lnTo>
                    <a:pt x="0" y="670"/>
                  </a:lnTo>
                  <a:lnTo>
                    <a:pt x="708" y="261"/>
                  </a:lnTo>
                  <a:lnTo>
                    <a:pt x="708" y="259"/>
                  </a:lnTo>
                  <a:lnTo>
                    <a:pt x="704" y="25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215">
              <a:extLst>
                <a:ext uri="{FF2B5EF4-FFF2-40B4-BE49-F238E27FC236}">
                  <a16:creationId xmlns:a16="http://schemas.microsoft.com/office/drawing/2014/main" id="{FF8BCE9C-FB8E-4D35-8536-022AE78FF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8413" y="7781925"/>
              <a:ext cx="1117600" cy="655638"/>
            </a:xfrm>
            <a:custGeom>
              <a:avLst/>
              <a:gdLst>
                <a:gd name="T0" fmla="*/ 3 w 704"/>
                <a:gd name="T1" fmla="*/ 413 h 413"/>
                <a:gd name="T2" fmla="*/ 704 w 704"/>
                <a:gd name="T3" fmla="*/ 7 h 413"/>
                <a:gd name="T4" fmla="*/ 701 w 704"/>
                <a:gd name="T5" fmla="*/ 0 h 413"/>
                <a:gd name="T6" fmla="*/ 0 w 704"/>
                <a:gd name="T7" fmla="*/ 406 h 413"/>
                <a:gd name="T8" fmla="*/ 3 w 704"/>
                <a:gd name="T9" fmla="*/ 413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4" h="413">
                  <a:moveTo>
                    <a:pt x="3" y="413"/>
                  </a:moveTo>
                  <a:lnTo>
                    <a:pt x="704" y="7"/>
                  </a:lnTo>
                  <a:lnTo>
                    <a:pt x="701" y="0"/>
                  </a:lnTo>
                  <a:lnTo>
                    <a:pt x="0" y="406"/>
                  </a:lnTo>
                  <a:lnTo>
                    <a:pt x="3" y="413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216">
              <a:extLst>
                <a:ext uri="{FF2B5EF4-FFF2-40B4-BE49-F238E27FC236}">
                  <a16:creationId xmlns:a16="http://schemas.microsoft.com/office/drawing/2014/main" id="{937B835D-DC77-424E-A3B9-E60DAE3D1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8413" y="7781925"/>
              <a:ext cx="1117600" cy="655638"/>
            </a:xfrm>
            <a:custGeom>
              <a:avLst/>
              <a:gdLst>
                <a:gd name="T0" fmla="*/ 3 w 704"/>
                <a:gd name="T1" fmla="*/ 413 h 413"/>
                <a:gd name="T2" fmla="*/ 704 w 704"/>
                <a:gd name="T3" fmla="*/ 7 h 413"/>
                <a:gd name="T4" fmla="*/ 701 w 704"/>
                <a:gd name="T5" fmla="*/ 0 h 413"/>
                <a:gd name="T6" fmla="*/ 0 w 704"/>
                <a:gd name="T7" fmla="*/ 406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4" h="413">
                  <a:moveTo>
                    <a:pt x="3" y="413"/>
                  </a:moveTo>
                  <a:lnTo>
                    <a:pt x="704" y="7"/>
                  </a:lnTo>
                  <a:lnTo>
                    <a:pt x="701" y="0"/>
                  </a:lnTo>
                  <a:lnTo>
                    <a:pt x="0" y="4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Rectangle 217">
              <a:extLst>
                <a:ext uri="{FF2B5EF4-FFF2-40B4-BE49-F238E27FC236}">
                  <a16:creationId xmlns:a16="http://schemas.microsoft.com/office/drawing/2014/main" id="{6313FEBE-ECEF-41D0-8A0C-A4BA702256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4963" y="8072438"/>
              <a:ext cx="11113" cy="161925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218">
              <a:extLst>
                <a:ext uri="{FF2B5EF4-FFF2-40B4-BE49-F238E27FC236}">
                  <a16:creationId xmlns:a16="http://schemas.microsoft.com/office/drawing/2014/main" id="{A23AA5FC-E3C9-4D06-ACF4-1CA13BE69B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4963" y="8072438"/>
              <a:ext cx="11113" cy="161925"/>
            </a:xfrm>
            <a:custGeom>
              <a:avLst/>
              <a:gdLst>
                <a:gd name="T0" fmla="*/ 0 w 7"/>
                <a:gd name="T1" fmla="*/ 0 h 102"/>
                <a:gd name="T2" fmla="*/ 0 w 7"/>
                <a:gd name="T3" fmla="*/ 102 h 102"/>
                <a:gd name="T4" fmla="*/ 7 w 7"/>
                <a:gd name="T5" fmla="*/ 102 h 102"/>
                <a:gd name="T6" fmla="*/ 7 w 7"/>
                <a:gd name="T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02">
                  <a:moveTo>
                    <a:pt x="0" y="0"/>
                  </a:moveTo>
                  <a:lnTo>
                    <a:pt x="0" y="102"/>
                  </a:lnTo>
                  <a:lnTo>
                    <a:pt x="7" y="102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Rectangle 219">
              <a:extLst>
                <a:ext uri="{FF2B5EF4-FFF2-40B4-BE49-F238E27FC236}">
                  <a16:creationId xmlns:a16="http://schemas.microsoft.com/office/drawing/2014/main" id="{85647186-3062-48D6-A89C-C5BA0786B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1526" y="7820025"/>
              <a:ext cx="11113" cy="163513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220">
              <a:extLst>
                <a:ext uri="{FF2B5EF4-FFF2-40B4-BE49-F238E27FC236}">
                  <a16:creationId xmlns:a16="http://schemas.microsoft.com/office/drawing/2014/main" id="{54DCB486-1A94-41F6-A0C5-0C159EC1E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1526" y="7820025"/>
              <a:ext cx="11113" cy="163513"/>
            </a:xfrm>
            <a:custGeom>
              <a:avLst/>
              <a:gdLst>
                <a:gd name="T0" fmla="*/ 0 w 7"/>
                <a:gd name="T1" fmla="*/ 0 h 103"/>
                <a:gd name="T2" fmla="*/ 0 w 7"/>
                <a:gd name="T3" fmla="*/ 103 h 103"/>
                <a:gd name="T4" fmla="*/ 7 w 7"/>
                <a:gd name="T5" fmla="*/ 103 h 103"/>
                <a:gd name="T6" fmla="*/ 7 w 7"/>
                <a:gd name="T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03">
                  <a:moveTo>
                    <a:pt x="0" y="0"/>
                  </a:moveTo>
                  <a:lnTo>
                    <a:pt x="0" y="103"/>
                  </a:lnTo>
                  <a:lnTo>
                    <a:pt x="7" y="103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221">
              <a:extLst>
                <a:ext uri="{FF2B5EF4-FFF2-40B4-BE49-F238E27FC236}">
                  <a16:creationId xmlns:a16="http://schemas.microsoft.com/office/drawing/2014/main" id="{28390365-7A75-48B7-9BD4-E0B78AA03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5088" y="8204200"/>
              <a:ext cx="180975" cy="111125"/>
            </a:xfrm>
            <a:custGeom>
              <a:avLst/>
              <a:gdLst>
                <a:gd name="T0" fmla="*/ 3 w 114"/>
                <a:gd name="T1" fmla="*/ 70 h 70"/>
                <a:gd name="T2" fmla="*/ 114 w 114"/>
                <a:gd name="T3" fmla="*/ 7 h 70"/>
                <a:gd name="T4" fmla="*/ 111 w 114"/>
                <a:gd name="T5" fmla="*/ 0 h 70"/>
                <a:gd name="T6" fmla="*/ 0 w 114"/>
                <a:gd name="T7" fmla="*/ 65 h 70"/>
                <a:gd name="T8" fmla="*/ 3 w 114"/>
                <a:gd name="T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70">
                  <a:moveTo>
                    <a:pt x="3" y="70"/>
                  </a:moveTo>
                  <a:lnTo>
                    <a:pt x="114" y="7"/>
                  </a:lnTo>
                  <a:lnTo>
                    <a:pt x="111" y="0"/>
                  </a:lnTo>
                  <a:lnTo>
                    <a:pt x="0" y="65"/>
                  </a:lnTo>
                  <a:lnTo>
                    <a:pt x="3" y="7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" name="Freeform 222">
              <a:extLst>
                <a:ext uri="{FF2B5EF4-FFF2-40B4-BE49-F238E27FC236}">
                  <a16:creationId xmlns:a16="http://schemas.microsoft.com/office/drawing/2014/main" id="{3C3C3B4C-39BD-40F3-B8C7-64C4B7DD22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5088" y="8204200"/>
              <a:ext cx="180975" cy="111125"/>
            </a:xfrm>
            <a:custGeom>
              <a:avLst/>
              <a:gdLst>
                <a:gd name="T0" fmla="*/ 3 w 114"/>
                <a:gd name="T1" fmla="*/ 70 h 70"/>
                <a:gd name="T2" fmla="*/ 114 w 114"/>
                <a:gd name="T3" fmla="*/ 7 h 70"/>
                <a:gd name="T4" fmla="*/ 111 w 114"/>
                <a:gd name="T5" fmla="*/ 0 h 70"/>
                <a:gd name="T6" fmla="*/ 0 w 114"/>
                <a:gd name="T7" fmla="*/ 6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4" h="70">
                  <a:moveTo>
                    <a:pt x="3" y="70"/>
                  </a:moveTo>
                  <a:lnTo>
                    <a:pt x="114" y="7"/>
                  </a:lnTo>
                  <a:lnTo>
                    <a:pt x="111" y="0"/>
                  </a:lnTo>
                  <a:lnTo>
                    <a:pt x="0" y="6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Freeform 223">
              <a:extLst>
                <a:ext uri="{FF2B5EF4-FFF2-40B4-BE49-F238E27FC236}">
                  <a16:creationId xmlns:a16="http://schemas.microsoft.com/office/drawing/2014/main" id="{F775F13C-5B22-4567-95AB-3EF3E6407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7838" y="7967663"/>
              <a:ext cx="179388" cy="109538"/>
            </a:xfrm>
            <a:custGeom>
              <a:avLst/>
              <a:gdLst>
                <a:gd name="T0" fmla="*/ 4 w 113"/>
                <a:gd name="T1" fmla="*/ 69 h 69"/>
                <a:gd name="T2" fmla="*/ 113 w 113"/>
                <a:gd name="T3" fmla="*/ 5 h 69"/>
                <a:gd name="T4" fmla="*/ 110 w 113"/>
                <a:gd name="T5" fmla="*/ 0 h 69"/>
                <a:gd name="T6" fmla="*/ 0 w 113"/>
                <a:gd name="T7" fmla="*/ 62 h 69"/>
                <a:gd name="T8" fmla="*/ 4 w 113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69">
                  <a:moveTo>
                    <a:pt x="4" y="69"/>
                  </a:moveTo>
                  <a:lnTo>
                    <a:pt x="113" y="5"/>
                  </a:lnTo>
                  <a:lnTo>
                    <a:pt x="110" y="0"/>
                  </a:lnTo>
                  <a:lnTo>
                    <a:pt x="0" y="62"/>
                  </a:lnTo>
                  <a:lnTo>
                    <a:pt x="4" y="6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224">
              <a:extLst>
                <a:ext uri="{FF2B5EF4-FFF2-40B4-BE49-F238E27FC236}">
                  <a16:creationId xmlns:a16="http://schemas.microsoft.com/office/drawing/2014/main" id="{282E0ED0-B1CC-48F8-A4D6-35ECFED67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7838" y="7967663"/>
              <a:ext cx="179388" cy="109538"/>
            </a:xfrm>
            <a:custGeom>
              <a:avLst/>
              <a:gdLst>
                <a:gd name="T0" fmla="*/ 4 w 113"/>
                <a:gd name="T1" fmla="*/ 69 h 69"/>
                <a:gd name="T2" fmla="*/ 113 w 113"/>
                <a:gd name="T3" fmla="*/ 5 h 69"/>
                <a:gd name="T4" fmla="*/ 110 w 113"/>
                <a:gd name="T5" fmla="*/ 0 h 69"/>
                <a:gd name="T6" fmla="*/ 0 w 113"/>
                <a:gd name="T7" fmla="*/ 6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" h="69">
                  <a:moveTo>
                    <a:pt x="4" y="69"/>
                  </a:moveTo>
                  <a:lnTo>
                    <a:pt x="113" y="5"/>
                  </a:lnTo>
                  <a:lnTo>
                    <a:pt x="110" y="0"/>
                  </a:lnTo>
                  <a:lnTo>
                    <a:pt x="0" y="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225">
              <a:extLst>
                <a:ext uri="{FF2B5EF4-FFF2-40B4-BE49-F238E27FC236}">
                  <a16:creationId xmlns:a16="http://schemas.microsoft.com/office/drawing/2014/main" id="{B90DF0A9-BA81-4623-959C-5816390F0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6" y="7748588"/>
              <a:ext cx="179388" cy="111125"/>
            </a:xfrm>
            <a:custGeom>
              <a:avLst/>
              <a:gdLst>
                <a:gd name="T0" fmla="*/ 3 w 113"/>
                <a:gd name="T1" fmla="*/ 70 h 70"/>
                <a:gd name="T2" fmla="*/ 113 w 113"/>
                <a:gd name="T3" fmla="*/ 7 h 70"/>
                <a:gd name="T4" fmla="*/ 109 w 113"/>
                <a:gd name="T5" fmla="*/ 0 h 70"/>
                <a:gd name="T6" fmla="*/ 0 w 113"/>
                <a:gd name="T7" fmla="*/ 65 h 70"/>
                <a:gd name="T8" fmla="*/ 3 w 113"/>
                <a:gd name="T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70">
                  <a:moveTo>
                    <a:pt x="3" y="70"/>
                  </a:moveTo>
                  <a:lnTo>
                    <a:pt x="113" y="7"/>
                  </a:lnTo>
                  <a:lnTo>
                    <a:pt x="109" y="0"/>
                  </a:lnTo>
                  <a:lnTo>
                    <a:pt x="0" y="65"/>
                  </a:lnTo>
                  <a:lnTo>
                    <a:pt x="3" y="7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226">
              <a:extLst>
                <a:ext uri="{FF2B5EF4-FFF2-40B4-BE49-F238E27FC236}">
                  <a16:creationId xmlns:a16="http://schemas.microsoft.com/office/drawing/2014/main" id="{D057B900-96E6-4435-BB58-69FA003F1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6" y="7748588"/>
              <a:ext cx="179388" cy="111125"/>
            </a:xfrm>
            <a:custGeom>
              <a:avLst/>
              <a:gdLst>
                <a:gd name="T0" fmla="*/ 3 w 113"/>
                <a:gd name="T1" fmla="*/ 70 h 70"/>
                <a:gd name="T2" fmla="*/ 113 w 113"/>
                <a:gd name="T3" fmla="*/ 7 h 70"/>
                <a:gd name="T4" fmla="*/ 109 w 113"/>
                <a:gd name="T5" fmla="*/ 0 h 70"/>
                <a:gd name="T6" fmla="*/ 0 w 113"/>
                <a:gd name="T7" fmla="*/ 6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" h="70">
                  <a:moveTo>
                    <a:pt x="3" y="70"/>
                  </a:moveTo>
                  <a:lnTo>
                    <a:pt x="113" y="7"/>
                  </a:lnTo>
                  <a:lnTo>
                    <a:pt x="109" y="0"/>
                  </a:lnTo>
                  <a:lnTo>
                    <a:pt x="0" y="6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227">
              <a:extLst>
                <a:ext uri="{FF2B5EF4-FFF2-40B4-BE49-F238E27FC236}">
                  <a16:creationId xmlns:a16="http://schemas.microsoft.com/office/drawing/2014/main" id="{BF2B06B3-E894-472C-8CEC-C2B103488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3026" y="8132763"/>
              <a:ext cx="546100" cy="320675"/>
            </a:xfrm>
            <a:custGeom>
              <a:avLst/>
              <a:gdLst>
                <a:gd name="T0" fmla="*/ 3 w 344"/>
                <a:gd name="T1" fmla="*/ 202 h 202"/>
                <a:gd name="T2" fmla="*/ 344 w 344"/>
                <a:gd name="T3" fmla="*/ 5 h 202"/>
                <a:gd name="T4" fmla="*/ 341 w 344"/>
                <a:gd name="T5" fmla="*/ 0 h 202"/>
                <a:gd name="T6" fmla="*/ 0 w 344"/>
                <a:gd name="T7" fmla="*/ 195 h 202"/>
                <a:gd name="T8" fmla="*/ 3 w 344"/>
                <a:gd name="T9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202">
                  <a:moveTo>
                    <a:pt x="3" y="202"/>
                  </a:moveTo>
                  <a:lnTo>
                    <a:pt x="344" y="5"/>
                  </a:lnTo>
                  <a:lnTo>
                    <a:pt x="341" y="0"/>
                  </a:lnTo>
                  <a:lnTo>
                    <a:pt x="0" y="195"/>
                  </a:lnTo>
                  <a:lnTo>
                    <a:pt x="3" y="202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228">
              <a:extLst>
                <a:ext uri="{FF2B5EF4-FFF2-40B4-BE49-F238E27FC236}">
                  <a16:creationId xmlns:a16="http://schemas.microsoft.com/office/drawing/2014/main" id="{9CC1375B-C9AA-4AE5-9AF3-A9BC5307A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3026" y="8132763"/>
              <a:ext cx="546100" cy="320675"/>
            </a:xfrm>
            <a:custGeom>
              <a:avLst/>
              <a:gdLst>
                <a:gd name="T0" fmla="*/ 3 w 344"/>
                <a:gd name="T1" fmla="*/ 202 h 202"/>
                <a:gd name="T2" fmla="*/ 344 w 344"/>
                <a:gd name="T3" fmla="*/ 5 h 202"/>
                <a:gd name="T4" fmla="*/ 341 w 344"/>
                <a:gd name="T5" fmla="*/ 0 h 202"/>
                <a:gd name="T6" fmla="*/ 0 w 344"/>
                <a:gd name="T7" fmla="*/ 19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4" h="202">
                  <a:moveTo>
                    <a:pt x="3" y="202"/>
                  </a:moveTo>
                  <a:lnTo>
                    <a:pt x="344" y="5"/>
                  </a:lnTo>
                  <a:lnTo>
                    <a:pt x="341" y="0"/>
                  </a:lnTo>
                  <a:lnTo>
                    <a:pt x="0" y="19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229">
              <a:extLst>
                <a:ext uri="{FF2B5EF4-FFF2-40B4-BE49-F238E27FC236}">
                  <a16:creationId xmlns:a16="http://schemas.microsoft.com/office/drawing/2014/main" id="{09CEBB69-4FE4-4D28-89B4-6B7C6799D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3026" y="8132763"/>
              <a:ext cx="725488" cy="425450"/>
            </a:xfrm>
            <a:custGeom>
              <a:avLst/>
              <a:gdLst>
                <a:gd name="T0" fmla="*/ 3 w 457"/>
                <a:gd name="T1" fmla="*/ 268 h 268"/>
                <a:gd name="T2" fmla="*/ 457 w 457"/>
                <a:gd name="T3" fmla="*/ 5 h 268"/>
                <a:gd name="T4" fmla="*/ 454 w 457"/>
                <a:gd name="T5" fmla="*/ 0 h 268"/>
                <a:gd name="T6" fmla="*/ 0 w 457"/>
                <a:gd name="T7" fmla="*/ 263 h 268"/>
                <a:gd name="T8" fmla="*/ 3 w 457"/>
                <a:gd name="T9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268">
                  <a:moveTo>
                    <a:pt x="3" y="268"/>
                  </a:moveTo>
                  <a:lnTo>
                    <a:pt x="457" y="5"/>
                  </a:lnTo>
                  <a:lnTo>
                    <a:pt x="454" y="0"/>
                  </a:lnTo>
                  <a:lnTo>
                    <a:pt x="0" y="263"/>
                  </a:lnTo>
                  <a:lnTo>
                    <a:pt x="3" y="268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230">
              <a:extLst>
                <a:ext uri="{FF2B5EF4-FFF2-40B4-BE49-F238E27FC236}">
                  <a16:creationId xmlns:a16="http://schemas.microsoft.com/office/drawing/2014/main" id="{769C6471-A74D-43E8-BC80-95079D166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3026" y="8132763"/>
              <a:ext cx="725488" cy="425450"/>
            </a:xfrm>
            <a:custGeom>
              <a:avLst/>
              <a:gdLst>
                <a:gd name="T0" fmla="*/ 3 w 457"/>
                <a:gd name="T1" fmla="*/ 268 h 268"/>
                <a:gd name="T2" fmla="*/ 457 w 457"/>
                <a:gd name="T3" fmla="*/ 5 h 268"/>
                <a:gd name="T4" fmla="*/ 454 w 457"/>
                <a:gd name="T5" fmla="*/ 0 h 268"/>
                <a:gd name="T6" fmla="*/ 0 w 457"/>
                <a:gd name="T7" fmla="*/ 263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268">
                  <a:moveTo>
                    <a:pt x="3" y="268"/>
                  </a:moveTo>
                  <a:lnTo>
                    <a:pt x="457" y="5"/>
                  </a:lnTo>
                  <a:lnTo>
                    <a:pt x="454" y="0"/>
                  </a:lnTo>
                  <a:lnTo>
                    <a:pt x="0" y="26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2" name="Freeform 231">
              <a:extLst>
                <a:ext uri="{FF2B5EF4-FFF2-40B4-BE49-F238E27FC236}">
                  <a16:creationId xmlns:a16="http://schemas.microsoft.com/office/drawing/2014/main" id="{F01938E4-39EE-4206-B1B6-F0CDAF111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3026" y="7994650"/>
              <a:ext cx="874713" cy="511175"/>
            </a:xfrm>
            <a:custGeom>
              <a:avLst/>
              <a:gdLst>
                <a:gd name="T0" fmla="*/ 3 w 551"/>
                <a:gd name="T1" fmla="*/ 322 h 322"/>
                <a:gd name="T2" fmla="*/ 551 w 551"/>
                <a:gd name="T3" fmla="*/ 5 h 322"/>
                <a:gd name="T4" fmla="*/ 548 w 551"/>
                <a:gd name="T5" fmla="*/ 0 h 322"/>
                <a:gd name="T6" fmla="*/ 0 w 551"/>
                <a:gd name="T7" fmla="*/ 317 h 322"/>
                <a:gd name="T8" fmla="*/ 3 w 551"/>
                <a:gd name="T9" fmla="*/ 32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1" h="322">
                  <a:moveTo>
                    <a:pt x="3" y="322"/>
                  </a:moveTo>
                  <a:lnTo>
                    <a:pt x="551" y="5"/>
                  </a:lnTo>
                  <a:lnTo>
                    <a:pt x="548" y="0"/>
                  </a:lnTo>
                  <a:lnTo>
                    <a:pt x="0" y="317"/>
                  </a:lnTo>
                  <a:lnTo>
                    <a:pt x="3" y="322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3" name="Freeform 232">
              <a:extLst>
                <a:ext uri="{FF2B5EF4-FFF2-40B4-BE49-F238E27FC236}">
                  <a16:creationId xmlns:a16="http://schemas.microsoft.com/office/drawing/2014/main" id="{8636DC0B-7155-439B-A3AA-A38EE76E7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3026" y="7994650"/>
              <a:ext cx="874713" cy="511175"/>
            </a:xfrm>
            <a:custGeom>
              <a:avLst/>
              <a:gdLst>
                <a:gd name="T0" fmla="*/ 3 w 551"/>
                <a:gd name="T1" fmla="*/ 322 h 322"/>
                <a:gd name="T2" fmla="*/ 551 w 551"/>
                <a:gd name="T3" fmla="*/ 5 h 322"/>
                <a:gd name="T4" fmla="*/ 548 w 551"/>
                <a:gd name="T5" fmla="*/ 0 h 322"/>
                <a:gd name="T6" fmla="*/ 0 w 551"/>
                <a:gd name="T7" fmla="*/ 317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1" h="322">
                  <a:moveTo>
                    <a:pt x="3" y="322"/>
                  </a:moveTo>
                  <a:lnTo>
                    <a:pt x="551" y="5"/>
                  </a:lnTo>
                  <a:lnTo>
                    <a:pt x="548" y="0"/>
                  </a:lnTo>
                  <a:lnTo>
                    <a:pt x="0" y="31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19" name="Group 318">
            <a:extLst>
              <a:ext uri="{FF2B5EF4-FFF2-40B4-BE49-F238E27FC236}">
                <a16:creationId xmlns:a16="http://schemas.microsoft.com/office/drawing/2014/main" id="{27863965-B715-4396-8991-820662D8AA94}"/>
              </a:ext>
            </a:extLst>
          </p:cNvPr>
          <p:cNvGrpSpPr/>
          <p:nvPr/>
        </p:nvGrpSpPr>
        <p:grpSpPr>
          <a:xfrm>
            <a:off x="1968603" y="1553357"/>
            <a:ext cx="2926175" cy="3187285"/>
            <a:chOff x="8893176" y="3224213"/>
            <a:chExt cx="5853112" cy="6375400"/>
          </a:xfrm>
        </p:grpSpPr>
        <p:sp>
          <p:nvSpPr>
            <p:cNvPr id="108" name="Freeform 8">
              <a:extLst>
                <a:ext uri="{FF2B5EF4-FFF2-40B4-BE49-F238E27FC236}">
                  <a16:creationId xmlns:a16="http://schemas.microsoft.com/office/drawing/2014/main" id="{E5E521DA-E726-46AD-8A26-9184A4315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5563" y="6199188"/>
              <a:ext cx="5800725" cy="3400425"/>
            </a:xfrm>
            <a:custGeom>
              <a:avLst/>
              <a:gdLst>
                <a:gd name="T0" fmla="*/ 2101 w 2101"/>
                <a:gd name="T1" fmla="*/ 528 h 1231"/>
                <a:gd name="T2" fmla="*/ 2101 w 2101"/>
                <a:gd name="T3" fmla="*/ 528 h 1231"/>
                <a:gd name="T4" fmla="*/ 2099 w 2101"/>
                <a:gd name="T5" fmla="*/ 543 h 1231"/>
                <a:gd name="T6" fmla="*/ 2065 w 2101"/>
                <a:gd name="T7" fmla="*/ 590 h 1231"/>
                <a:gd name="T8" fmla="*/ 1021 w 2101"/>
                <a:gd name="T9" fmla="*/ 1193 h 1231"/>
                <a:gd name="T10" fmla="*/ 810 w 2101"/>
                <a:gd name="T11" fmla="*/ 1193 h 1231"/>
                <a:gd name="T12" fmla="*/ 26 w 2101"/>
                <a:gd name="T13" fmla="*/ 741 h 1231"/>
                <a:gd name="T14" fmla="*/ 0 w 2101"/>
                <a:gd name="T15" fmla="*/ 726 h 1231"/>
                <a:gd name="T16" fmla="*/ 1257 w 2101"/>
                <a:gd name="T17" fmla="*/ 0 h 1231"/>
                <a:gd name="T18" fmla="*/ 2065 w 2101"/>
                <a:gd name="T19" fmla="*/ 466 h 1231"/>
                <a:gd name="T20" fmla="*/ 2101 w 2101"/>
                <a:gd name="T21" fmla="*/ 528 h 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01" h="1231">
                  <a:moveTo>
                    <a:pt x="2101" y="528"/>
                  </a:moveTo>
                  <a:cubicBezTo>
                    <a:pt x="2101" y="528"/>
                    <a:pt x="2101" y="528"/>
                    <a:pt x="2101" y="528"/>
                  </a:cubicBezTo>
                  <a:cubicBezTo>
                    <a:pt x="2101" y="533"/>
                    <a:pt x="2100" y="538"/>
                    <a:pt x="2099" y="543"/>
                  </a:cubicBezTo>
                  <a:cubicBezTo>
                    <a:pt x="2096" y="562"/>
                    <a:pt x="2084" y="579"/>
                    <a:pt x="2065" y="590"/>
                  </a:cubicBezTo>
                  <a:cubicBezTo>
                    <a:pt x="1021" y="1193"/>
                    <a:pt x="1021" y="1193"/>
                    <a:pt x="1021" y="1193"/>
                  </a:cubicBezTo>
                  <a:cubicBezTo>
                    <a:pt x="955" y="1231"/>
                    <a:pt x="875" y="1231"/>
                    <a:pt x="810" y="1193"/>
                  </a:cubicBezTo>
                  <a:cubicBezTo>
                    <a:pt x="26" y="741"/>
                    <a:pt x="26" y="741"/>
                    <a:pt x="26" y="741"/>
                  </a:cubicBezTo>
                  <a:cubicBezTo>
                    <a:pt x="0" y="726"/>
                    <a:pt x="0" y="726"/>
                    <a:pt x="0" y="726"/>
                  </a:cubicBezTo>
                  <a:cubicBezTo>
                    <a:pt x="1257" y="0"/>
                    <a:pt x="1257" y="0"/>
                    <a:pt x="1257" y="0"/>
                  </a:cubicBezTo>
                  <a:cubicBezTo>
                    <a:pt x="2065" y="466"/>
                    <a:pt x="2065" y="466"/>
                    <a:pt x="2065" y="466"/>
                  </a:cubicBezTo>
                  <a:cubicBezTo>
                    <a:pt x="2089" y="480"/>
                    <a:pt x="2101" y="504"/>
                    <a:pt x="2101" y="528"/>
                  </a:cubicBezTo>
                </a:path>
              </a:pathLst>
            </a:custGeom>
            <a:solidFill>
              <a:srgbClr val="51698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9" name="Freeform 9">
              <a:extLst>
                <a:ext uri="{FF2B5EF4-FFF2-40B4-BE49-F238E27FC236}">
                  <a16:creationId xmlns:a16="http://schemas.microsoft.com/office/drawing/2014/main" id="{B43FBEE4-E238-43E0-A05A-13A3659B4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3176" y="3224213"/>
              <a:ext cx="3470275" cy="4875213"/>
            </a:xfrm>
            <a:custGeom>
              <a:avLst/>
              <a:gdLst>
                <a:gd name="T0" fmla="*/ 1257 w 1257"/>
                <a:gd name="T1" fmla="*/ 59 h 1765"/>
                <a:gd name="T2" fmla="*/ 1257 w 1257"/>
                <a:gd name="T3" fmla="*/ 1040 h 1765"/>
                <a:gd name="T4" fmla="*/ 27 w 1257"/>
                <a:gd name="T5" fmla="*/ 1750 h 1765"/>
                <a:gd name="T6" fmla="*/ 19 w 1257"/>
                <a:gd name="T7" fmla="*/ 1755 h 1765"/>
                <a:gd name="T8" fmla="*/ 0 w 1257"/>
                <a:gd name="T9" fmla="*/ 1765 h 1765"/>
                <a:gd name="T10" fmla="*/ 0 w 1257"/>
                <a:gd name="T11" fmla="*/ 778 h 1765"/>
                <a:gd name="T12" fmla="*/ 73 w 1257"/>
                <a:gd name="T13" fmla="*/ 652 h 1765"/>
                <a:gd name="T14" fmla="*/ 313 w 1257"/>
                <a:gd name="T15" fmla="*/ 514 h 1765"/>
                <a:gd name="T16" fmla="*/ 915 w 1257"/>
                <a:gd name="T17" fmla="*/ 166 h 1765"/>
                <a:gd name="T18" fmla="*/ 1179 w 1257"/>
                <a:gd name="T19" fmla="*/ 14 h 1765"/>
                <a:gd name="T20" fmla="*/ 1245 w 1257"/>
                <a:gd name="T21" fmla="*/ 25 h 1765"/>
                <a:gd name="T22" fmla="*/ 1257 w 1257"/>
                <a:gd name="T23" fmla="*/ 59 h 1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57" h="1765">
                  <a:moveTo>
                    <a:pt x="1257" y="59"/>
                  </a:moveTo>
                  <a:cubicBezTo>
                    <a:pt x="1257" y="1040"/>
                    <a:pt x="1257" y="1040"/>
                    <a:pt x="1257" y="1040"/>
                  </a:cubicBezTo>
                  <a:cubicBezTo>
                    <a:pt x="27" y="1750"/>
                    <a:pt x="27" y="1750"/>
                    <a:pt x="27" y="1750"/>
                  </a:cubicBezTo>
                  <a:cubicBezTo>
                    <a:pt x="19" y="1755"/>
                    <a:pt x="19" y="1755"/>
                    <a:pt x="19" y="1755"/>
                  </a:cubicBezTo>
                  <a:cubicBezTo>
                    <a:pt x="0" y="1765"/>
                    <a:pt x="0" y="1765"/>
                    <a:pt x="0" y="1765"/>
                  </a:cubicBezTo>
                  <a:cubicBezTo>
                    <a:pt x="0" y="778"/>
                    <a:pt x="0" y="778"/>
                    <a:pt x="0" y="778"/>
                  </a:cubicBezTo>
                  <a:cubicBezTo>
                    <a:pt x="0" y="726"/>
                    <a:pt x="28" y="678"/>
                    <a:pt x="73" y="652"/>
                  </a:cubicBezTo>
                  <a:cubicBezTo>
                    <a:pt x="313" y="514"/>
                    <a:pt x="313" y="514"/>
                    <a:pt x="313" y="514"/>
                  </a:cubicBezTo>
                  <a:cubicBezTo>
                    <a:pt x="915" y="166"/>
                    <a:pt x="915" y="166"/>
                    <a:pt x="915" y="166"/>
                  </a:cubicBezTo>
                  <a:cubicBezTo>
                    <a:pt x="1179" y="14"/>
                    <a:pt x="1179" y="14"/>
                    <a:pt x="1179" y="14"/>
                  </a:cubicBezTo>
                  <a:cubicBezTo>
                    <a:pt x="1203" y="0"/>
                    <a:pt x="1230" y="7"/>
                    <a:pt x="1245" y="25"/>
                  </a:cubicBezTo>
                  <a:cubicBezTo>
                    <a:pt x="1253" y="34"/>
                    <a:pt x="1257" y="46"/>
                    <a:pt x="1257" y="59"/>
                  </a:cubicBezTo>
                </a:path>
              </a:pathLst>
            </a:custGeom>
            <a:solidFill>
              <a:srgbClr val="C1C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0" name="Freeform 10">
              <a:extLst>
                <a:ext uri="{FF2B5EF4-FFF2-40B4-BE49-F238E27FC236}">
                  <a16:creationId xmlns:a16="http://schemas.microsoft.com/office/drawing/2014/main" id="{37ECBE35-A661-4D72-9C21-3B05A6087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5563" y="6038850"/>
              <a:ext cx="5800725" cy="3400425"/>
            </a:xfrm>
            <a:custGeom>
              <a:avLst/>
              <a:gdLst>
                <a:gd name="T0" fmla="*/ 2101 w 2101"/>
                <a:gd name="T1" fmla="*/ 528 h 1231"/>
                <a:gd name="T2" fmla="*/ 2101 w 2101"/>
                <a:gd name="T3" fmla="*/ 528 h 1231"/>
                <a:gd name="T4" fmla="*/ 2099 w 2101"/>
                <a:gd name="T5" fmla="*/ 543 h 1231"/>
                <a:gd name="T6" fmla="*/ 2065 w 2101"/>
                <a:gd name="T7" fmla="*/ 590 h 1231"/>
                <a:gd name="T8" fmla="*/ 1021 w 2101"/>
                <a:gd name="T9" fmla="*/ 1193 h 1231"/>
                <a:gd name="T10" fmla="*/ 810 w 2101"/>
                <a:gd name="T11" fmla="*/ 1193 h 1231"/>
                <a:gd name="T12" fmla="*/ 26 w 2101"/>
                <a:gd name="T13" fmla="*/ 741 h 1231"/>
                <a:gd name="T14" fmla="*/ 0 w 2101"/>
                <a:gd name="T15" fmla="*/ 726 h 1231"/>
                <a:gd name="T16" fmla="*/ 1257 w 2101"/>
                <a:gd name="T17" fmla="*/ 0 h 1231"/>
                <a:gd name="T18" fmla="*/ 2065 w 2101"/>
                <a:gd name="T19" fmla="*/ 466 h 1231"/>
                <a:gd name="T20" fmla="*/ 2101 w 2101"/>
                <a:gd name="T21" fmla="*/ 528 h 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01" h="1231">
                  <a:moveTo>
                    <a:pt x="2101" y="528"/>
                  </a:moveTo>
                  <a:cubicBezTo>
                    <a:pt x="2101" y="528"/>
                    <a:pt x="2101" y="528"/>
                    <a:pt x="2101" y="528"/>
                  </a:cubicBezTo>
                  <a:cubicBezTo>
                    <a:pt x="2101" y="533"/>
                    <a:pt x="2100" y="538"/>
                    <a:pt x="2099" y="543"/>
                  </a:cubicBezTo>
                  <a:cubicBezTo>
                    <a:pt x="2096" y="562"/>
                    <a:pt x="2084" y="579"/>
                    <a:pt x="2065" y="590"/>
                  </a:cubicBezTo>
                  <a:cubicBezTo>
                    <a:pt x="1021" y="1193"/>
                    <a:pt x="1021" y="1193"/>
                    <a:pt x="1021" y="1193"/>
                  </a:cubicBezTo>
                  <a:cubicBezTo>
                    <a:pt x="955" y="1231"/>
                    <a:pt x="875" y="1231"/>
                    <a:pt x="810" y="1193"/>
                  </a:cubicBezTo>
                  <a:cubicBezTo>
                    <a:pt x="26" y="741"/>
                    <a:pt x="26" y="741"/>
                    <a:pt x="26" y="741"/>
                  </a:cubicBezTo>
                  <a:cubicBezTo>
                    <a:pt x="0" y="726"/>
                    <a:pt x="0" y="726"/>
                    <a:pt x="0" y="726"/>
                  </a:cubicBezTo>
                  <a:cubicBezTo>
                    <a:pt x="1257" y="0"/>
                    <a:pt x="1257" y="0"/>
                    <a:pt x="1257" y="0"/>
                  </a:cubicBezTo>
                  <a:cubicBezTo>
                    <a:pt x="2065" y="466"/>
                    <a:pt x="2065" y="466"/>
                    <a:pt x="2065" y="466"/>
                  </a:cubicBezTo>
                  <a:cubicBezTo>
                    <a:pt x="2089" y="480"/>
                    <a:pt x="2101" y="504"/>
                    <a:pt x="2101" y="528"/>
                  </a:cubicBezTo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1" name="Freeform 11">
              <a:extLst>
                <a:ext uri="{FF2B5EF4-FFF2-40B4-BE49-F238E27FC236}">
                  <a16:creationId xmlns:a16="http://schemas.microsoft.com/office/drawing/2014/main" id="{E55BF37D-B92D-4D10-A260-41CC66680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6726" y="6248400"/>
              <a:ext cx="4348163" cy="2555875"/>
            </a:xfrm>
            <a:custGeom>
              <a:avLst/>
              <a:gdLst>
                <a:gd name="T0" fmla="*/ 1555 w 1575"/>
                <a:gd name="T1" fmla="*/ 303 h 925"/>
                <a:gd name="T2" fmla="*/ 492 w 1575"/>
                <a:gd name="T3" fmla="*/ 917 h 925"/>
                <a:gd name="T4" fmla="*/ 444 w 1575"/>
                <a:gd name="T5" fmla="*/ 917 h 925"/>
                <a:gd name="T6" fmla="*/ 17 w 1575"/>
                <a:gd name="T7" fmla="*/ 670 h 925"/>
                <a:gd name="T8" fmla="*/ 17 w 1575"/>
                <a:gd name="T9" fmla="*/ 625 h 925"/>
                <a:gd name="T10" fmla="*/ 1085 w 1575"/>
                <a:gd name="T11" fmla="*/ 9 h 925"/>
                <a:gd name="T12" fmla="*/ 1133 w 1575"/>
                <a:gd name="T13" fmla="*/ 9 h 925"/>
                <a:gd name="T14" fmla="*/ 1555 w 1575"/>
                <a:gd name="T15" fmla="*/ 253 h 925"/>
                <a:gd name="T16" fmla="*/ 1555 w 1575"/>
                <a:gd name="T17" fmla="*/ 303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75" h="925">
                  <a:moveTo>
                    <a:pt x="1555" y="303"/>
                  </a:moveTo>
                  <a:cubicBezTo>
                    <a:pt x="492" y="917"/>
                    <a:pt x="492" y="917"/>
                    <a:pt x="492" y="917"/>
                  </a:cubicBezTo>
                  <a:cubicBezTo>
                    <a:pt x="477" y="925"/>
                    <a:pt x="459" y="925"/>
                    <a:pt x="444" y="917"/>
                  </a:cubicBezTo>
                  <a:cubicBezTo>
                    <a:pt x="17" y="670"/>
                    <a:pt x="17" y="670"/>
                    <a:pt x="17" y="670"/>
                  </a:cubicBezTo>
                  <a:cubicBezTo>
                    <a:pt x="0" y="660"/>
                    <a:pt x="0" y="635"/>
                    <a:pt x="17" y="625"/>
                  </a:cubicBezTo>
                  <a:cubicBezTo>
                    <a:pt x="1085" y="9"/>
                    <a:pt x="1085" y="9"/>
                    <a:pt x="1085" y="9"/>
                  </a:cubicBezTo>
                  <a:cubicBezTo>
                    <a:pt x="1100" y="0"/>
                    <a:pt x="1118" y="0"/>
                    <a:pt x="1133" y="9"/>
                  </a:cubicBezTo>
                  <a:cubicBezTo>
                    <a:pt x="1555" y="253"/>
                    <a:pt x="1555" y="253"/>
                    <a:pt x="1555" y="253"/>
                  </a:cubicBezTo>
                  <a:cubicBezTo>
                    <a:pt x="1575" y="264"/>
                    <a:pt x="1575" y="292"/>
                    <a:pt x="1555" y="303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2" name="Freeform 12">
              <a:extLst>
                <a:ext uri="{FF2B5EF4-FFF2-40B4-BE49-F238E27FC236}">
                  <a16:creationId xmlns:a16="http://schemas.microsoft.com/office/drawing/2014/main" id="{D40EA6A3-54CA-49C7-81AF-E88BE4859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5563" y="3246438"/>
              <a:ext cx="3470275" cy="4797425"/>
            </a:xfrm>
            <a:custGeom>
              <a:avLst/>
              <a:gdLst>
                <a:gd name="T0" fmla="*/ 1179 w 1257"/>
                <a:gd name="T1" fmla="*/ 20 h 1737"/>
                <a:gd name="T2" fmla="*/ 72 w 1257"/>
                <a:gd name="T3" fmla="*/ 658 h 1737"/>
                <a:gd name="T4" fmla="*/ 0 w 1257"/>
                <a:gd name="T5" fmla="*/ 784 h 1737"/>
                <a:gd name="T6" fmla="*/ 0 w 1257"/>
                <a:gd name="T7" fmla="*/ 1737 h 1737"/>
                <a:gd name="T8" fmla="*/ 1257 w 1257"/>
                <a:gd name="T9" fmla="*/ 1011 h 1737"/>
                <a:gd name="T10" fmla="*/ 1257 w 1257"/>
                <a:gd name="T11" fmla="*/ 65 h 1737"/>
                <a:gd name="T12" fmla="*/ 1179 w 1257"/>
                <a:gd name="T13" fmla="*/ 20 h 1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7" h="1737">
                  <a:moveTo>
                    <a:pt x="1179" y="20"/>
                  </a:moveTo>
                  <a:cubicBezTo>
                    <a:pt x="72" y="658"/>
                    <a:pt x="72" y="658"/>
                    <a:pt x="72" y="658"/>
                  </a:cubicBezTo>
                  <a:cubicBezTo>
                    <a:pt x="27" y="684"/>
                    <a:pt x="0" y="732"/>
                    <a:pt x="0" y="784"/>
                  </a:cubicBezTo>
                  <a:cubicBezTo>
                    <a:pt x="0" y="1737"/>
                    <a:pt x="0" y="1737"/>
                    <a:pt x="0" y="1737"/>
                  </a:cubicBezTo>
                  <a:cubicBezTo>
                    <a:pt x="1257" y="1011"/>
                    <a:pt x="1257" y="1011"/>
                    <a:pt x="1257" y="1011"/>
                  </a:cubicBezTo>
                  <a:cubicBezTo>
                    <a:pt x="1257" y="65"/>
                    <a:pt x="1257" y="65"/>
                    <a:pt x="1257" y="65"/>
                  </a:cubicBezTo>
                  <a:cubicBezTo>
                    <a:pt x="1257" y="25"/>
                    <a:pt x="1213" y="0"/>
                    <a:pt x="1179" y="20"/>
                  </a:cubicBezTo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3" name="Freeform 13">
              <a:extLst>
                <a:ext uri="{FF2B5EF4-FFF2-40B4-BE49-F238E27FC236}">
                  <a16:creationId xmlns:a16="http://schemas.microsoft.com/office/drawing/2014/main" id="{C5C090BC-1AD0-4710-9AE8-E9CC8A04A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3526" y="3494088"/>
              <a:ext cx="3087688" cy="4198938"/>
            </a:xfrm>
            <a:custGeom>
              <a:avLst/>
              <a:gdLst>
                <a:gd name="T0" fmla="*/ 1945 w 1945"/>
                <a:gd name="T1" fmla="*/ 0 h 2645"/>
                <a:gd name="T2" fmla="*/ 0 w 1945"/>
                <a:gd name="T3" fmla="*/ 1116 h 2645"/>
                <a:gd name="T4" fmla="*/ 0 w 1945"/>
                <a:gd name="T5" fmla="*/ 2645 h 2645"/>
                <a:gd name="T6" fmla="*/ 1945 w 1945"/>
                <a:gd name="T7" fmla="*/ 1528 h 2645"/>
                <a:gd name="T8" fmla="*/ 1945 w 1945"/>
                <a:gd name="T9" fmla="*/ 0 h 2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5" h="2645">
                  <a:moveTo>
                    <a:pt x="1945" y="0"/>
                  </a:moveTo>
                  <a:lnTo>
                    <a:pt x="0" y="1116"/>
                  </a:lnTo>
                  <a:lnTo>
                    <a:pt x="0" y="2645"/>
                  </a:lnTo>
                  <a:lnTo>
                    <a:pt x="1945" y="1528"/>
                  </a:lnTo>
                  <a:lnTo>
                    <a:pt x="1945" y="0"/>
                  </a:lnTo>
                  <a:close/>
                </a:path>
              </a:pathLst>
            </a:custGeom>
            <a:solidFill>
              <a:srgbClr val="DBE3F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4" name="Freeform 14">
              <a:extLst>
                <a:ext uri="{FF2B5EF4-FFF2-40B4-BE49-F238E27FC236}">
                  <a16:creationId xmlns:a16="http://schemas.microsoft.com/office/drawing/2014/main" id="{BD1055EA-BC78-458A-A9E0-0DB0AC717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3526" y="3494088"/>
              <a:ext cx="3087688" cy="4198938"/>
            </a:xfrm>
            <a:custGeom>
              <a:avLst/>
              <a:gdLst>
                <a:gd name="T0" fmla="*/ 1945 w 1945"/>
                <a:gd name="T1" fmla="*/ 0 h 2645"/>
                <a:gd name="T2" fmla="*/ 0 w 1945"/>
                <a:gd name="T3" fmla="*/ 1116 h 2645"/>
                <a:gd name="T4" fmla="*/ 0 w 1945"/>
                <a:gd name="T5" fmla="*/ 2645 h 2645"/>
                <a:gd name="T6" fmla="*/ 1945 w 1945"/>
                <a:gd name="T7" fmla="*/ 1528 h 2645"/>
                <a:gd name="T8" fmla="*/ 1945 w 1945"/>
                <a:gd name="T9" fmla="*/ 0 h 2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5" h="2645">
                  <a:moveTo>
                    <a:pt x="1945" y="0"/>
                  </a:moveTo>
                  <a:lnTo>
                    <a:pt x="0" y="1116"/>
                  </a:lnTo>
                  <a:lnTo>
                    <a:pt x="0" y="2645"/>
                  </a:lnTo>
                  <a:lnTo>
                    <a:pt x="1945" y="1528"/>
                  </a:lnTo>
                  <a:lnTo>
                    <a:pt x="194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5" name="Freeform 15">
              <a:extLst>
                <a:ext uri="{FF2B5EF4-FFF2-40B4-BE49-F238E27FC236}">
                  <a16:creationId xmlns:a16="http://schemas.microsoft.com/office/drawing/2014/main" id="{221CE25D-34A0-4E4F-8A7D-FA94BDE2C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8713" y="7497763"/>
              <a:ext cx="1173163" cy="676275"/>
            </a:xfrm>
            <a:custGeom>
              <a:avLst/>
              <a:gdLst>
                <a:gd name="T0" fmla="*/ 420 w 425"/>
                <a:gd name="T1" fmla="*/ 35 h 245"/>
                <a:gd name="T2" fmla="*/ 420 w 425"/>
                <a:gd name="T3" fmla="*/ 45 h 245"/>
                <a:gd name="T4" fmla="*/ 79 w 425"/>
                <a:gd name="T5" fmla="*/ 242 h 245"/>
                <a:gd name="T6" fmla="*/ 61 w 425"/>
                <a:gd name="T7" fmla="*/ 242 h 245"/>
                <a:gd name="T8" fmla="*/ 6 w 425"/>
                <a:gd name="T9" fmla="*/ 210 h 245"/>
                <a:gd name="T10" fmla="*/ 6 w 425"/>
                <a:gd name="T11" fmla="*/ 199 h 245"/>
                <a:gd name="T12" fmla="*/ 346 w 425"/>
                <a:gd name="T13" fmla="*/ 3 h 245"/>
                <a:gd name="T14" fmla="*/ 364 w 425"/>
                <a:gd name="T15" fmla="*/ 3 h 245"/>
                <a:gd name="T16" fmla="*/ 420 w 425"/>
                <a:gd name="T17" fmla="*/ 3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5" h="245">
                  <a:moveTo>
                    <a:pt x="420" y="35"/>
                  </a:moveTo>
                  <a:cubicBezTo>
                    <a:pt x="425" y="38"/>
                    <a:pt x="425" y="43"/>
                    <a:pt x="420" y="45"/>
                  </a:cubicBezTo>
                  <a:cubicBezTo>
                    <a:pt x="79" y="242"/>
                    <a:pt x="79" y="242"/>
                    <a:pt x="79" y="242"/>
                  </a:cubicBezTo>
                  <a:cubicBezTo>
                    <a:pt x="74" y="245"/>
                    <a:pt x="66" y="245"/>
                    <a:pt x="61" y="242"/>
                  </a:cubicBezTo>
                  <a:cubicBezTo>
                    <a:pt x="6" y="210"/>
                    <a:pt x="6" y="210"/>
                    <a:pt x="6" y="210"/>
                  </a:cubicBezTo>
                  <a:cubicBezTo>
                    <a:pt x="0" y="207"/>
                    <a:pt x="0" y="202"/>
                    <a:pt x="6" y="199"/>
                  </a:cubicBezTo>
                  <a:cubicBezTo>
                    <a:pt x="346" y="3"/>
                    <a:pt x="346" y="3"/>
                    <a:pt x="346" y="3"/>
                  </a:cubicBezTo>
                  <a:cubicBezTo>
                    <a:pt x="351" y="0"/>
                    <a:pt x="359" y="0"/>
                    <a:pt x="364" y="3"/>
                  </a:cubicBezTo>
                  <a:lnTo>
                    <a:pt x="420" y="35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6" name="Freeform 16">
              <a:extLst>
                <a:ext uri="{FF2B5EF4-FFF2-40B4-BE49-F238E27FC236}">
                  <a16:creationId xmlns:a16="http://schemas.microsoft.com/office/drawing/2014/main" id="{6678C6C1-61ED-4330-A6FE-4E4C6DA59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7451" y="6654800"/>
              <a:ext cx="488950" cy="282575"/>
            </a:xfrm>
            <a:custGeom>
              <a:avLst/>
              <a:gdLst>
                <a:gd name="T0" fmla="*/ 52 w 177"/>
                <a:gd name="T1" fmla="*/ 100 h 102"/>
                <a:gd name="T2" fmla="*/ 68 w 177"/>
                <a:gd name="T3" fmla="*/ 100 h 102"/>
                <a:gd name="T4" fmla="*/ 173 w 177"/>
                <a:gd name="T5" fmla="*/ 39 h 102"/>
                <a:gd name="T6" fmla="*/ 173 w 177"/>
                <a:gd name="T7" fmla="*/ 30 h 102"/>
                <a:gd name="T8" fmla="*/ 125 w 177"/>
                <a:gd name="T9" fmla="*/ 2 h 102"/>
                <a:gd name="T10" fmla="*/ 109 w 177"/>
                <a:gd name="T11" fmla="*/ 2 h 102"/>
                <a:gd name="T12" fmla="*/ 4 w 177"/>
                <a:gd name="T13" fmla="*/ 63 h 102"/>
                <a:gd name="T14" fmla="*/ 4 w 177"/>
                <a:gd name="T15" fmla="*/ 72 h 102"/>
                <a:gd name="T16" fmla="*/ 52 w 177"/>
                <a:gd name="T17" fmla="*/ 10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102">
                  <a:moveTo>
                    <a:pt x="52" y="100"/>
                  </a:moveTo>
                  <a:cubicBezTo>
                    <a:pt x="57" y="102"/>
                    <a:pt x="64" y="102"/>
                    <a:pt x="68" y="100"/>
                  </a:cubicBezTo>
                  <a:cubicBezTo>
                    <a:pt x="173" y="39"/>
                    <a:pt x="173" y="39"/>
                    <a:pt x="173" y="39"/>
                  </a:cubicBezTo>
                  <a:cubicBezTo>
                    <a:pt x="177" y="37"/>
                    <a:pt x="177" y="33"/>
                    <a:pt x="173" y="30"/>
                  </a:cubicBezTo>
                  <a:cubicBezTo>
                    <a:pt x="125" y="2"/>
                    <a:pt x="125" y="2"/>
                    <a:pt x="125" y="2"/>
                  </a:cubicBezTo>
                  <a:cubicBezTo>
                    <a:pt x="120" y="0"/>
                    <a:pt x="114" y="0"/>
                    <a:pt x="109" y="2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0" y="66"/>
                    <a:pt x="0" y="70"/>
                    <a:pt x="4" y="72"/>
                  </a:cubicBezTo>
                  <a:lnTo>
                    <a:pt x="52" y="10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7" name="Freeform 17">
              <a:extLst>
                <a:ext uri="{FF2B5EF4-FFF2-40B4-BE49-F238E27FC236}">
                  <a16:creationId xmlns:a16="http://schemas.microsoft.com/office/drawing/2014/main" id="{1AE05796-E044-4717-9139-BD1A09908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4713" y="8080375"/>
              <a:ext cx="417513" cy="239713"/>
            </a:xfrm>
            <a:custGeom>
              <a:avLst/>
              <a:gdLst>
                <a:gd name="T0" fmla="*/ 6 w 151"/>
                <a:gd name="T1" fmla="*/ 52 h 87"/>
                <a:gd name="T2" fmla="*/ 6 w 151"/>
                <a:gd name="T3" fmla="*/ 41 h 87"/>
                <a:gd name="T4" fmla="*/ 71 w 151"/>
                <a:gd name="T5" fmla="*/ 3 h 87"/>
                <a:gd name="T6" fmla="*/ 90 w 151"/>
                <a:gd name="T7" fmla="*/ 3 h 87"/>
                <a:gd name="T8" fmla="*/ 145 w 151"/>
                <a:gd name="T9" fmla="*/ 35 h 87"/>
                <a:gd name="T10" fmla="*/ 145 w 151"/>
                <a:gd name="T11" fmla="*/ 46 h 87"/>
                <a:gd name="T12" fmla="*/ 79 w 151"/>
                <a:gd name="T13" fmla="*/ 84 h 87"/>
                <a:gd name="T14" fmla="*/ 61 w 151"/>
                <a:gd name="T15" fmla="*/ 84 h 87"/>
                <a:gd name="T16" fmla="*/ 6 w 151"/>
                <a:gd name="T17" fmla="*/ 5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87">
                  <a:moveTo>
                    <a:pt x="6" y="52"/>
                  </a:moveTo>
                  <a:cubicBezTo>
                    <a:pt x="0" y="49"/>
                    <a:pt x="0" y="44"/>
                    <a:pt x="6" y="41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7" y="0"/>
                    <a:pt x="85" y="0"/>
                    <a:pt x="90" y="3"/>
                  </a:cubicBezTo>
                  <a:cubicBezTo>
                    <a:pt x="145" y="35"/>
                    <a:pt x="145" y="35"/>
                    <a:pt x="145" y="35"/>
                  </a:cubicBezTo>
                  <a:cubicBezTo>
                    <a:pt x="151" y="38"/>
                    <a:pt x="151" y="43"/>
                    <a:pt x="145" y="46"/>
                  </a:cubicBezTo>
                  <a:cubicBezTo>
                    <a:pt x="79" y="84"/>
                    <a:pt x="79" y="84"/>
                    <a:pt x="79" y="84"/>
                  </a:cubicBezTo>
                  <a:cubicBezTo>
                    <a:pt x="74" y="87"/>
                    <a:pt x="66" y="87"/>
                    <a:pt x="61" y="84"/>
                  </a:cubicBezTo>
                  <a:lnTo>
                    <a:pt x="6" y="52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8" name="Freeform 18">
              <a:extLst>
                <a:ext uri="{FF2B5EF4-FFF2-40B4-BE49-F238E27FC236}">
                  <a16:creationId xmlns:a16="http://schemas.microsoft.com/office/drawing/2014/main" id="{31FC733A-0CFC-4491-A37B-B0E0A0A35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4688" y="8226425"/>
              <a:ext cx="363538" cy="211138"/>
            </a:xfrm>
            <a:custGeom>
              <a:avLst/>
              <a:gdLst>
                <a:gd name="T0" fmla="*/ 5 w 132"/>
                <a:gd name="T1" fmla="*/ 41 h 76"/>
                <a:gd name="T2" fmla="*/ 5 w 132"/>
                <a:gd name="T3" fmla="*/ 31 h 76"/>
                <a:gd name="T4" fmla="*/ 53 w 132"/>
                <a:gd name="T5" fmla="*/ 3 h 76"/>
                <a:gd name="T6" fmla="*/ 71 w 132"/>
                <a:gd name="T7" fmla="*/ 3 h 76"/>
                <a:gd name="T8" fmla="*/ 127 w 132"/>
                <a:gd name="T9" fmla="*/ 35 h 76"/>
                <a:gd name="T10" fmla="*/ 127 w 132"/>
                <a:gd name="T11" fmla="*/ 46 h 76"/>
                <a:gd name="T12" fmla="*/ 79 w 132"/>
                <a:gd name="T13" fmla="*/ 73 h 76"/>
                <a:gd name="T14" fmla="*/ 61 w 132"/>
                <a:gd name="T15" fmla="*/ 73 h 76"/>
                <a:gd name="T16" fmla="*/ 5 w 132"/>
                <a:gd name="T17" fmla="*/ 4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76">
                  <a:moveTo>
                    <a:pt x="5" y="41"/>
                  </a:moveTo>
                  <a:cubicBezTo>
                    <a:pt x="0" y="38"/>
                    <a:pt x="0" y="34"/>
                    <a:pt x="5" y="31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8" y="0"/>
                    <a:pt x="66" y="0"/>
                    <a:pt x="71" y="3"/>
                  </a:cubicBezTo>
                  <a:cubicBezTo>
                    <a:pt x="127" y="35"/>
                    <a:pt x="127" y="35"/>
                    <a:pt x="127" y="35"/>
                  </a:cubicBezTo>
                  <a:cubicBezTo>
                    <a:pt x="132" y="38"/>
                    <a:pt x="132" y="43"/>
                    <a:pt x="127" y="46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74" y="76"/>
                    <a:pt x="66" y="76"/>
                    <a:pt x="61" y="73"/>
                  </a:cubicBezTo>
                  <a:lnTo>
                    <a:pt x="5" y="4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19" name="Freeform 19">
              <a:extLst>
                <a:ext uri="{FF2B5EF4-FFF2-40B4-BE49-F238E27FC236}">
                  <a16:creationId xmlns:a16="http://schemas.microsoft.com/office/drawing/2014/main" id="{BDCB20DF-92DE-435F-A66A-CCC8F7BB1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99951" y="7351713"/>
              <a:ext cx="414338" cy="239713"/>
            </a:xfrm>
            <a:custGeom>
              <a:avLst/>
              <a:gdLst>
                <a:gd name="T0" fmla="*/ 5 w 150"/>
                <a:gd name="T1" fmla="*/ 52 h 87"/>
                <a:gd name="T2" fmla="*/ 5 w 150"/>
                <a:gd name="T3" fmla="*/ 41 h 87"/>
                <a:gd name="T4" fmla="*/ 71 w 150"/>
                <a:gd name="T5" fmla="*/ 3 h 87"/>
                <a:gd name="T6" fmla="*/ 89 w 150"/>
                <a:gd name="T7" fmla="*/ 3 h 87"/>
                <a:gd name="T8" fmla="*/ 145 w 150"/>
                <a:gd name="T9" fmla="*/ 35 h 87"/>
                <a:gd name="T10" fmla="*/ 145 w 150"/>
                <a:gd name="T11" fmla="*/ 46 h 87"/>
                <a:gd name="T12" fmla="*/ 79 w 150"/>
                <a:gd name="T13" fmla="*/ 84 h 87"/>
                <a:gd name="T14" fmla="*/ 60 w 150"/>
                <a:gd name="T15" fmla="*/ 84 h 87"/>
                <a:gd name="T16" fmla="*/ 5 w 150"/>
                <a:gd name="T17" fmla="*/ 5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" h="87">
                  <a:moveTo>
                    <a:pt x="5" y="52"/>
                  </a:moveTo>
                  <a:cubicBezTo>
                    <a:pt x="0" y="49"/>
                    <a:pt x="0" y="44"/>
                    <a:pt x="5" y="41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6" y="0"/>
                    <a:pt x="84" y="0"/>
                    <a:pt x="89" y="3"/>
                  </a:cubicBezTo>
                  <a:cubicBezTo>
                    <a:pt x="145" y="35"/>
                    <a:pt x="145" y="35"/>
                    <a:pt x="145" y="35"/>
                  </a:cubicBezTo>
                  <a:cubicBezTo>
                    <a:pt x="150" y="38"/>
                    <a:pt x="150" y="43"/>
                    <a:pt x="145" y="46"/>
                  </a:cubicBezTo>
                  <a:cubicBezTo>
                    <a:pt x="79" y="84"/>
                    <a:pt x="79" y="84"/>
                    <a:pt x="79" y="84"/>
                  </a:cubicBezTo>
                  <a:cubicBezTo>
                    <a:pt x="74" y="87"/>
                    <a:pt x="65" y="87"/>
                    <a:pt x="60" y="84"/>
                  </a:cubicBezTo>
                  <a:lnTo>
                    <a:pt x="5" y="52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0" name="Freeform 20">
              <a:extLst>
                <a:ext uri="{FF2B5EF4-FFF2-40B4-BE49-F238E27FC236}">
                  <a16:creationId xmlns:a16="http://schemas.microsoft.com/office/drawing/2014/main" id="{2D239001-F7C2-483B-8772-24F388B8D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53951" y="7235825"/>
              <a:ext cx="363538" cy="209550"/>
            </a:xfrm>
            <a:custGeom>
              <a:avLst/>
              <a:gdLst>
                <a:gd name="T0" fmla="*/ 5 w 132"/>
                <a:gd name="T1" fmla="*/ 41 h 76"/>
                <a:gd name="T2" fmla="*/ 5 w 132"/>
                <a:gd name="T3" fmla="*/ 30 h 76"/>
                <a:gd name="T4" fmla="*/ 53 w 132"/>
                <a:gd name="T5" fmla="*/ 3 h 76"/>
                <a:gd name="T6" fmla="*/ 71 w 132"/>
                <a:gd name="T7" fmla="*/ 3 h 76"/>
                <a:gd name="T8" fmla="*/ 127 w 132"/>
                <a:gd name="T9" fmla="*/ 35 h 76"/>
                <a:gd name="T10" fmla="*/ 127 w 132"/>
                <a:gd name="T11" fmla="*/ 45 h 76"/>
                <a:gd name="T12" fmla="*/ 79 w 132"/>
                <a:gd name="T13" fmla="*/ 73 h 76"/>
                <a:gd name="T14" fmla="*/ 61 w 132"/>
                <a:gd name="T15" fmla="*/ 73 h 76"/>
                <a:gd name="T16" fmla="*/ 5 w 132"/>
                <a:gd name="T17" fmla="*/ 4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76">
                  <a:moveTo>
                    <a:pt x="5" y="41"/>
                  </a:moveTo>
                  <a:cubicBezTo>
                    <a:pt x="0" y="38"/>
                    <a:pt x="0" y="33"/>
                    <a:pt x="5" y="30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8" y="0"/>
                    <a:pt x="66" y="0"/>
                    <a:pt x="71" y="3"/>
                  </a:cubicBezTo>
                  <a:cubicBezTo>
                    <a:pt x="127" y="35"/>
                    <a:pt x="127" y="35"/>
                    <a:pt x="127" y="35"/>
                  </a:cubicBezTo>
                  <a:cubicBezTo>
                    <a:pt x="132" y="38"/>
                    <a:pt x="132" y="42"/>
                    <a:pt x="127" y="45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74" y="76"/>
                    <a:pt x="66" y="76"/>
                    <a:pt x="61" y="73"/>
                  </a:cubicBezTo>
                  <a:lnTo>
                    <a:pt x="5" y="4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1" name="Freeform 21">
              <a:extLst>
                <a:ext uri="{FF2B5EF4-FFF2-40B4-BE49-F238E27FC236}">
                  <a16:creationId xmlns:a16="http://schemas.microsoft.com/office/drawing/2014/main" id="{FDA9A3DC-E07F-42A8-AD2A-791BB5478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3076" y="8345488"/>
              <a:ext cx="363538" cy="207963"/>
            </a:xfrm>
            <a:custGeom>
              <a:avLst/>
              <a:gdLst>
                <a:gd name="T0" fmla="*/ 5 w 132"/>
                <a:gd name="T1" fmla="*/ 40 h 75"/>
                <a:gd name="T2" fmla="*/ 5 w 132"/>
                <a:gd name="T3" fmla="*/ 30 h 75"/>
                <a:gd name="T4" fmla="*/ 53 w 132"/>
                <a:gd name="T5" fmla="*/ 2 h 75"/>
                <a:gd name="T6" fmla="*/ 71 w 132"/>
                <a:gd name="T7" fmla="*/ 2 h 75"/>
                <a:gd name="T8" fmla="*/ 127 w 132"/>
                <a:gd name="T9" fmla="*/ 34 h 75"/>
                <a:gd name="T10" fmla="*/ 127 w 132"/>
                <a:gd name="T11" fmla="*/ 45 h 75"/>
                <a:gd name="T12" fmla="*/ 79 w 132"/>
                <a:gd name="T13" fmla="*/ 73 h 75"/>
                <a:gd name="T14" fmla="*/ 61 w 132"/>
                <a:gd name="T15" fmla="*/ 73 h 75"/>
                <a:gd name="T16" fmla="*/ 5 w 132"/>
                <a:gd name="T17" fmla="*/ 4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75">
                  <a:moveTo>
                    <a:pt x="5" y="40"/>
                  </a:moveTo>
                  <a:cubicBezTo>
                    <a:pt x="0" y="38"/>
                    <a:pt x="0" y="33"/>
                    <a:pt x="5" y="30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8" y="0"/>
                    <a:pt x="66" y="0"/>
                    <a:pt x="71" y="2"/>
                  </a:cubicBezTo>
                  <a:cubicBezTo>
                    <a:pt x="127" y="34"/>
                    <a:pt x="127" y="34"/>
                    <a:pt x="127" y="34"/>
                  </a:cubicBezTo>
                  <a:cubicBezTo>
                    <a:pt x="132" y="37"/>
                    <a:pt x="132" y="42"/>
                    <a:pt x="127" y="45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74" y="75"/>
                    <a:pt x="66" y="75"/>
                    <a:pt x="61" y="73"/>
                  </a:cubicBezTo>
                  <a:lnTo>
                    <a:pt x="5" y="4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2" name="Freeform 22">
              <a:extLst>
                <a:ext uri="{FF2B5EF4-FFF2-40B4-BE49-F238E27FC236}">
                  <a16:creationId xmlns:a16="http://schemas.microsoft.com/office/drawing/2014/main" id="{2BFED8D3-64DE-4C7B-89B3-F34B33EE7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8288" y="8461375"/>
              <a:ext cx="363538" cy="209550"/>
            </a:xfrm>
            <a:custGeom>
              <a:avLst/>
              <a:gdLst>
                <a:gd name="T0" fmla="*/ 5 w 132"/>
                <a:gd name="T1" fmla="*/ 41 h 76"/>
                <a:gd name="T2" fmla="*/ 5 w 132"/>
                <a:gd name="T3" fmla="*/ 31 h 76"/>
                <a:gd name="T4" fmla="*/ 53 w 132"/>
                <a:gd name="T5" fmla="*/ 3 h 76"/>
                <a:gd name="T6" fmla="*/ 71 w 132"/>
                <a:gd name="T7" fmla="*/ 3 h 76"/>
                <a:gd name="T8" fmla="*/ 127 w 132"/>
                <a:gd name="T9" fmla="*/ 35 h 76"/>
                <a:gd name="T10" fmla="*/ 127 w 132"/>
                <a:gd name="T11" fmla="*/ 46 h 76"/>
                <a:gd name="T12" fmla="*/ 79 w 132"/>
                <a:gd name="T13" fmla="*/ 73 h 76"/>
                <a:gd name="T14" fmla="*/ 61 w 132"/>
                <a:gd name="T15" fmla="*/ 73 h 76"/>
                <a:gd name="T16" fmla="*/ 5 w 132"/>
                <a:gd name="T17" fmla="*/ 4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76">
                  <a:moveTo>
                    <a:pt x="5" y="41"/>
                  </a:moveTo>
                  <a:cubicBezTo>
                    <a:pt x="0" y="38"/>
                    <a:pt x="0" y="33"/>
                    <a:pt x="5" y="31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8" y="0"/>
                    <a:pt x="66" y="0"/>
                    <a:pt x="71" y="3"/>
                  </a:cubicBezTo>
                  <a:cubicBezTo>
                    <a:pt x="127" y="35"/>
                    <a:pt x="127" y="35"/>
                    <a:pt x="127" y="35"/>
                  </a:cubicBezTo>
                  <a:cubicBezTo>
                    <a:pt x="132" y="38"/>
                    <a:pt x="132" y="43"/>
                    <a:pt x="127" y="46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74" y="76"/>
                    <a:pt x="66" y="76"/>
                    <a:pt x="61" y="73"/>
                  </a:cubicBezTo>
                  <a:lnTo>
                    <a:pt x="5" y="4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3" name="Freeform 23">
              <a:extLst>
                <a:ext uri="{FF2B5EF4-FFF2-40B4-BE49-F238E27FC236}">
                  <a16:creationId xmlns:a16="http://schemas.microsoft.com/office/drawing/2014/main" id="{BA76E3FC-4A0D-46E5-AF79-238BA93D1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1438" y="8202613"/>
              <a:ext cx="592138" cy="339725"/>
            </a:xfrm>
            <a:custGeom>
              <a:avLst/>
              <a:gdLst>
                <a:gd name="T0" fmla="*/ 53 w 214"/>
                <a:gd name="T1" fmla="*/ 121 h 123"/>
                <a:gd name="T2" fmla="*/ 68 w 214"/>
                <a:gd name="T3" fmla="*/ 121 h 123"/>
                <a:gd name="T4" fmla="*/ 210 w 214"/>
                <a:gd name="T5" fmla="*/ 39 h 123"/>
                <a:gd name="T6" fmla="*/ 210 w 214"/>
                <a:gd name="T7" fmla="*/ 30 h 123"/>
                <a:gd name="T8" fmla="*/ 162 w 214"/>
                <a:gd name="T9" fmla="*/ 2 h 123"/>
                <a:gd name="T10" fmla="*/ 146 w 214"/>
                <a:gd name="T11" fmla="*/ 2 h 123"/>
                <a:gd name="T12" fmla="*/ 5 w 214"/>
                <a:gd name="T13" fmla="*/ 84 h 123"/>
                <a:gd name="T14" fmla="*/ 5 w 214"/>
                <a:gd name="T15" fmla="*/ 93 h 123"/>
                <a:gd name="T16" fmla="*/ 53 w 214"/>
                <a:gd name="T17" fmla="*/ 12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4" h="123">
                  <a:moveTo>
                    <a:pt x="53" y="121"/>
                  </a:moveTo>
                  <a:cubicBezTo>
                    <a:pt x="57" y="123"/>
                    <a:pt x="64" y="123"/>
                    <a:pt x="68" y="121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14" y="37"/>
                    <a:pt x="214" y="33"/>
                    <a:pt x="210" y="30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57" y="0"/>
                    <a:pt x="151" y="0"/>
                    <a:pt x="146" y="2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6"/>
                    <a:pt x="0" y="90"/>
                    <a:pt x="5" y="93"/>
                  </a:cubicBezTo>
                  <a:lnTo>
                    <a:pt x="53" y="12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4" name="Freeform 24">
              <a:extLst>
                <a:ext uri="{FF2B5EF4-FFF2-40B4-BE49-F238E27FC236}">
                  <a16:creationId xmlns:a16="http://schemas.microsoft.com/office/drawing/2014/main" id="{FA5FD3A1-D2FF-4CA9-BAD1-0AFBD859E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11113" y="6770688"/>
              <a:ext cx="587375" cy="339725"/>
            </a:xfrm>
            <a:custGeom>
              <a:avLst/>
              <a:gdLst>
                <a:gd name="T0" fmla="*/ 52 w 213"/>
                <a:gd name="T1" fmla="*/ 121 h 123"/>
                <a:gd name="T2" fmla="*/ 67 w 213"/>
                <a:gd name="T3" fmla="*/ 121 h 123"/>
                <a:gd name="T4" fmla="*/ 209 w 213"/>
                <a:gd name="T5" fmla="*/ 39 h 123"/>
                <a:gd name="T6" fmla="*/ 209 w 213"/>
                <a:gd name="T7" fmla="*/ 30 h 123"/>
                <a:gd name="T8" fmla="*/ 161 w 213"/>
                <a:gd name="T9" fmla="*/ 2 h 123"/>
                <a:gd name="T10" fmla="*/ 145 w 213"/>
                <a:gd name="T11" fmla="*/ 2 h 123"/>
                <a:gd name="T12" fmla="*/ 4 w 213"/>
                <a:gd name="T13" fmla="*/ 84 h 123"/>
                <a:gd name="T14" fmla="*/ 4 w 213"/>
                <a:gd name="T15" fmla="*/ 93 h 123"/>
                <a:gd name="T16" fmla="*/ 52 w 213"/>
                <a:gd name="T17" fmla="*/ 12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123">
                  <a:moveTo>
                    <a:pt x="52" y="121"/>
                  </a:moveTo>
                  <a:cubicBezTo>
                    <a:pt x="56" y="123"/>
                    <a:pt x="63" y="123"/>
                    <a:pt x="67" y="121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3" y="37"/>
                    <a:pt x="213" y="33"/>
                    <a:pt x="209" y="30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156" y="0"/>
                    <a:pt x="150" y="0"/>
                    <a:pt x="145" y="2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7"/>
                    <a:pt x="0" y="90"/>
                    <a:pt x="4" y="93"/>
                  </a:cubicBezTo>
                  <a:lnTo>
                    <a:pt x="52" y="12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5" name="Freeform 25">
              <a:extLst>
                <a:ext uri="{FF2B5EF4-FFF2-40B4-BE49-F238E27FC236}">
                  <a16:creationId xmlns:a16="http://schemas.microsoft.com/office/drawing/2014/main" id="{B4A5D7D9-A1C7-4DDF-A07A-D82C3BB9D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0226" y="8086725"/>
              <a:ext cx="334963" cy="192088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6" name="Freeform 26">
              <a:extLst>
                <a:ext uri="{FF2B5EF4-FFF2-40B4-BE49-F238E27FC236}">
                  <a16:creationId xmlns:a16="http://schemas.microsoft.com/office/drawing/2014/main" id="{B8E1BF9E-333E-4611-8DFD-B019A634A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1838" y="7969250"/>
              <a:ext cx="333375" cy="192088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5 w 121"/>
                <a:gd name="T13" fmla="*/ 30 h 69"/>
                <a:gd name="T14" fmla="*/ 5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0" y="33"/>
                    <a:pt x="0" y="36"/>
                    <a:pt x="5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7" name="Freeform 27">
              <a:extLst>
                <a:ext uri="{FF2B5EF4-FFF2-40B4-BE49-F238E27FC236}">
                  <a16:creationId xmlns:a16="http://schemas.microsoft.com/office/drawing/2014/main" id="{D3B24534-F72F-431B-A453-B85406C4A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6626" y="7851775"/>
              <a:ext cx="333375" cy="192088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3 h 70"/>
                <a:gd name="T10" fmla="*/ 53 w 121"/>
                <a:gd name="T11" fmla="*/ 3 h 70"/>
                <a:gd name="T12" fmla="*/ 4 w 121"/>
                <a:gd name="T13" fmla="*/ 31 h 70"/>
                <a:gd name="T14" fmla="*/ 4 w 121"/>
                <a:gd name="T15" fmla="*/ 40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6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8" name="Freeform 28">
              <a:extLst>
                <a:ext uri="{FF2B5EF4-FFF2-40B4-BE49-F238E27FC236}">
                  <a16:creationId xmlns:a16="http://schemas.microsoft.com/office/drawing/2014/main" id="{FE5C6F38-07B9-408E-A958-0792712CA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8238" y="7735888"/>
              <a:ext cx="333375" cy="192088"/>
            </a:xfrm>
            <a:custGeom>
              <a:avLst/>
              <a:gdLst>
                <a:gd name="T0" fmla="*/ 53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3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29" name="Freeform 29">
              <a:extLst>
                <a:ext uri="{FF2B5EF4-FFF2-40B4-BE49-F238E27FC236}">
                  <a16:creationId xmlns:a16="http://schemas.microsoft.com/office/drawing/2014/main" id="{46904EC5-8CBC-4E41-A6E6-AAFB57679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1438" y="7616825"/>
              <a:ext cx="331788" cy="193675"/>
            </a:xfrm>
            <a:custGeom>
              <a:avLst/>
              <a:gdLst>
                <a:gd name="T0" fmla="*/ 52 w 120"/>
                <a:gd name="T1" fmla="*/ 68 h 70"/>
                <a:gd name="T2" fmla="*/ 67 w 120"/>
                <a:gd name="T3" fmla="*/ 68 h 70"/>
                <a:gd name="T4" fmla="*/ 116 w 120"/>
                <a:gd name="T5" fmla="*/ 40 h 70"/>
                <a:gd name="T6" fmla="*/ 116 w 120"/>
                <a:gd name="T7" fmla="*/ 31 h 70"/>
                <a:gd name="T8" fmla="*/ 68 w 120"/>
                <a:gd name="T9" fmla="*/ 3 h 70"/>
                <a:gd name="T10" fmla="*/ 52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8"/>
                  </a:moveTo>
                  <a:cubicBezTo>
                    <a:pt x="56" y="70"/>
                    <a:pt x="63" y="70"/>
                    <a:pt x="67" y="68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0" y="37"/>
                    <a:pt x="120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2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0" name="Freeform 30">
              <a:extLst>
                <a:ext uri="{FF2B5EF4-FFF2-40B4-BE49-F238E27FC236}">
                  <a16:creationId xmlns:a16="http://schemas.microsoft.com/office/drawing/2014/main" id="{6149714D-72AE-45C3-BB35-D2A19460A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01463" y="7500938"/>
              <a:ext cx="333375" cy="192088"/>
            </a:xfrm>
            <a:custGeom>
              <a:avLst/>
              <a:gdLst>
                <a:gd name="T0" fmla="*/ 53 w 121"/>
                <a:gd name="T1" fmla="*/ 68 h 70"/>
                <a:gd name="T2" fmla="*/ 68 w 121"/>
                <a:gd name="T3" fmla="*/ 68 h 70"/>
                <a:gd name="T4" fmla="*/ 117 w 121"/>
                <a:gd name="T5" fmla="*/ 40 h 70"/>
                <a:gd name="T6" fmla="*/ 117 w 121"/>
                <a:gd name="T7" fmla="*/ 31 h 70"/>
                <a:gd name="T8" fmla="*/ 69 w 121"/>
                <a:gd name="T9" fmla="*/ 3 h 70"/>
                <a:gd name="T10" fmla="*/ 53 w 121"/>
                <a:gd name="T11" fmla="*/ 3 h 70"/>
                <a:gd name="T12" fmla="*/ 5 w 121"/>
                <a:gd name="T13" fmla="*/ 31 h 70"/>
                <a:gd name="T14" fmla="*/ 5 w 121"/>
                <a:gd name="T15" fmla="*/ 40 h 70"/>
                <a:gd name="T16" fmla="*/ 53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8"/>
                  </a:moveTo>
                  <a:cubicBezTo>
                    <a:pt x="57" y="70"/>
                    <a:pt x="64" y="70"/>
                    <a:pt x="68" y="68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21" y="37"/>
                    <a:pt x="121" y="33"/>
                    <a:pt x="117" y="31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4" y="0"/>
                    <a:pt x="58" y="0"/>
                    <a:pt x="53" y="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3"/>
                    <a:pt x="0" y="37"/>
                    <a:pt x="5" y="40"/>
                  </a:cubicBezTo>
                  <a:lnTo>
                    <a:pt x="53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1" name="Freeform 31">
              <a:extLst>
                <a:ext uri="{FF2B5EF4-FFF2-40B4-BE49-F238E27FC236}">
                  <a16:creationId xmlns:a16="http://schemas.microsoft.com/office/drawing/2014/main" id="{374FC5B0-BE35-4C3A-8E50-0553263CE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04663" y="7385050"/>
              <a:ext cx="334963" cy="192088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2" name="Freeform 32">
              <a:extLst>
                <a:ext uri="{FF2B5EF4-FFF2-40B4-BE49-F238E27FC236}">
                  <a16:creationId xmlns:a16="http://schemas.microsoft.com/office/drawing/2014/main" id="{92E6F427-68CC-45DE-8806-91234EF8B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12676" y="7034213"/>
              <a:ext cx="333375" cy="192088"/>
            </a:xfrm>
            <a:custGeom>
              <a:avLst/>
              <a:gdLst>
                <a:gd name="T0" fmla="*/ 53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3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3" name="Freeform 33">
              <a:extLst>
                <a:ext uri="{FF2B5EF4-FFF2-40B4-BE49-F238E27FC236}">
                  <a16:creationId xmlns:a16="http://schemas.microsoft.com/office/drawing/2014/main" id="{1AF38E45-0D03-435D-8727-25202A4A2B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063" y="7150100"/>
              <a:ext cx="330200" cy="192088"/>
            </a:xfrm>
            <a:custGeom>
              <a:avLst/>
              <a:gdLst>
                <a:gd name="T0" fmla="*/ 52 w 120"/>
                <a:gd name="T1" fmla="*/ 67 h 70"/>
                <a:gd name="T2" fmla="*/ 68 w 120"/>
                <a:gd name="T3" fmla="*/ 67 h 70"/>
                <a:gd name="T4" fmla="*/ 116 w 120"/>
                <a:gd name="T5" fmla="*/ 39 h 70"/>
                <a:gd name="T6" fmla="*/ 116 w 120"/>
                <a:gd name="T7" fmla="*/ 30 h 70"/>
                <a:gd name="T8" fmla="*/ 68 w 120"/>
                <a:gd name="T9" fmla="*/ 3 h 70"/>
                <a:gd name="T10" fmla="*/ 53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7"/>
                  </a:moveTo>
                  <a:cubicBezTo>
                    <a:pt x="56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0" y="37"/>
                    <a:pt x="120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4" name="Freeform 34">
              <a:extLst>
                <a:ext uri="{FF2B5EF4-FFF2-40B4-BE49-F238E27FC236}">
                  <a16:creationId xmlns:a16="http://schemas.microsoft.com/office/drawing/2014/main" id="{31BC31B1-DD50-4ECA-8F09-A43BFFA30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06276" y="7267575"/>
              <a:ext cx="334963" cy="192088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5" name="Freeform 35">
              <a:extLst>
                <a:ext uri="{FF2B5EF4-FFF2-40B4-BE49-F238E27FC236}">
                  <a16:creationId xmlns:a16="http://schemas.microsoft.com/office/drawing/2014/main" id="{5F27094D-0B0F-4338-BB39-8ABC1226B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0188" y="8031163"/>
              <a:ext cx="330200" cy="193675"/>
            </a:xfrm>
            <a:custGeom>
              <a:avLst/>
              <a:gdLst>
                <a:gd name="T0" fmla="*/ 52 w 120"/>
                <a:gd name="T1" fmla="*/ 68 h 70"/>
                <a:gd name="T2" fmla="*/ 67 w 120"/>
                <a:gd name="T3" fmla="*/ 68 h 70"/>
                <a:gd name="T4" fmla="*/ 116 w 120"/>
                <a:gd name="T5" fmla="*/ 40 h 70"/>
                <a:gd name="T6" fmla="*/ 116 w 120"/>
                <a:gd name="T7" fmla="*/ 31 h 70"/>
                <a:gd name="T8" fmla="*/ 68 w 120"/>
                <a:gd name="T9" fmla="*/ 3 h 70"/>
                <a:gd name="T10" fmla="*/ 52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8"/>
                  </a:moveTo>
                  <a:cubicBezTo>
                    <a:pt x="56" y="70"/>
                    <a:pt x="63" y="70"/>
                    <a:pt x="67" y="68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0" y="37"/>
                    <a:pt x="120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2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6" name="Freeform 36">
              <a:extLst>
                <a:ext uri="{FF2B5EF4-FFF2-40B4-BE49-F238E27FC236}">
                  <a16:creationId xmlns:a16="http://schemas.microsoft.com/office/drawing/2014/main" id="{218050F9-BBB2-4812-8E48-3D2573DD6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1801" y="7915275"/>
              <a:ext cx="333375" cy="192088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7" name="Freeform 37">
              <a:extLst>
                <a:ext uri="{FF2B5EF4-FFF2-40B4-BE49-F238E27FC236}">
                  <a16:creationId xmlns:a16="http://schemas.microsoft.com/office/drawing/2014/main" id="{2593A0D5-A8CB-48DB-8BCC-9D0CB3F84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1826" y="7799388"/>
              <a:ext cx="334963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5 w 121"/>
                <a:gd name="T13" fmla="*/ 30 h 69"/>
                <a:gd name="T14" fmla="*/ 5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8" y="0"/>
                    <a:pt x="53" y="2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0" y="33"/>
                    <a:pt x="0" y="37"/>
                    <a:pt x="5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8" name="Freeform 38">
              <a:extLst>
                <a:ext uri="{FF2B5EF4-FFF2-40B4-BE49-F238E27FC236}">
                  <a16:creationId xmlns:a16="http://schemas.microsoft.com/office/drawing/2014/main" id="{64D20131-0ABE-4ED4-83C8-38B0FD526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6613" y="7680325"/>
              <a:ext cx="334963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1 h 70"/>
                <a:gd name="T8" fmla="*/ 68 w 121"/>
                <a:gd name="T9" fmla="*/ 3 h 70"/>
                <a:gd name="T10" fmla="*/ 53 w 121"/>
                <a:gd name="T11" fmla="*/ 3 h 70"/>
                <a:gd name="T12" fmla="*/ 4 w 121"/>
                <a:gd name="T13" fmla="*/ 31 h 70"/>
                <a:gd name="T14" fmla="*/ 4 w 121"/>
                <a:gd name="T15" fmla="*/ 40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39" name="Freeform 39">
              <a:extLst>
                <a:ext uri="{FF2B5EF4-FFF2-40B4-BE49-F238E27FC236}">
                  <a16:creationId xmlns:a16="http://schemas.microsoft.com/office/drawing/2014/main" id="{97CF03B5-C2C0-4F46-8D91-14C213CE5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8226" y="7564438"/>
              <a:ext cx="333375" cy="192088"/>
            </a:xfrm>
            <a:custGeom>
              <a:avLst/>
              <a:gdLst>
                <a:gd name="T0" fmla="*/ 53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3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0" name="Freeform 40">
              <a:extLst>
                <a:ext uri="{FF2B5EF4-FFF2-40B4-BE49-F238E27FC236}">
                  <a16:creationId xmlns:a16="http://schemas.microsoft.com/office/drawing/2014/main" id="{1A1EAC7F-89F7-48D5-BA6B-6128F9F71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9838" y="7448550"/>
              <a:ext cx="333375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8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1" name="Freeform 41">
              <a:extLst>
                <a:ext uri="{FF2B5EF4-FFF2-40B4-BE49-F238E27FC236}">
                  <a16:creationId xmlns:a16="http://schemas.microsoft.com/office/drawing/2014/main" id="{8B09A0D8-20A4-46B4-BEF1-AE838E6A9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01451" y="7329488"/>
              <a:ext cx="333375" cy="193675"/>
            </a:xfrm>
            <a:custGeom>
              <a:avLst/>
              <a:gdLst>
                <a:gd name="T0" fmla="*/ 53 w 121"/>
                <a:gd name="T1" fmla="*/ 68 h 70"/>
                <a:gd name="T2" fmla="*/ 68 w 121"/>
                <a:gd name="T3" fmla="*/ 68 h 70"/>
                <a:gd name="T4" fmla="*/ 117 w 121"/>
                <a:gd name="T5" fmla="*/ 40 h 70"/>
                <a:gd name="T6" fmla="*/ 117 w 121"/>
                <a:gd name="T7" fmla="*/ 31 h 70"/>
                <a:gd name="T8" fmla="*/ 69 w 121"/>
                <a:gd name="T9" fmla="*/ 3 h 70"/>
                <a:gd name="T10" fmla="*/ 53 w 121"/>
                <a:gd name="T11" fmla="*/ 3 h 70"/>
                <a:gd name="T12" fmla="*/ 5 w 121"/>
                <a:gd name="T13" fmla="*/ 31 h 70"/>
                <a:gd name="T14" fmla="*/ 5 w 121"/>
                <a:gd name="T15" fmla="*/ 40 h 70"/>
                <a:gd name="T16" fmla="*/ 53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8"/>
                  </a:moveTo>
                  <a:cubicBezTo>
                    <a:pt x="57" y="70"/>
                    <a:pt x="64" y="70"/>
                    <a:pt x="68" y="68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21" y="37"/>
                    <a:pt x="121" y="33"/>
                    <a:pt x="117" y="31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5" y="0"/>
                    <a:pt x="58" y="0"/>
                    <a:pt x="53" y="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3"/>
                    <a:pt x="0" y="37"/>
                    <a:pt x="5" y="40"/>
                  </a:cubicBezTo>
                  <a:lnTo>
                    <a:pt x="53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2" name="Freeform 42">
              <a:extLst>
                <a:ext uri="{FF2B5EF4-FFF2-40B4-BE49-F238E27FC236}">
                  <a16:creationId xmlns:a16="http://schemas.microsoft.com/office/drawing/2014/main" id="{E71834C0-72A4-45BC-A97A-87E49AF81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6238" y="7213600"/>
              <a:ext cx="333375" cy="192088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1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3" name="Freeform 43">
              <a:extLst>
                <a:ext uri="{FF2B5EF4-FFF2-40B4-BE49-F238E27FC236}">
                  <a16:creationId xmlns:a16="http://schemas.microsoft.com/office/drawing/2014/main" id="{8AD0BE98-CF5B-415E-99E5-54550A2A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7851" y="7097713"/>
              <a:ext cx="333375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5 w 121"/>
                <a:gd name="T13" fmla="*/ 30 h 69"/>
                <a:gd name="T14" fmla="*/ 5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0" y="33"/>
                    <a:pt x="0" y="37"/>
                    <a:pt x="5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4" name="Freeform 44">
              <a:extLst>
                <a:ext uri="{FF2B5EF4-FFF2-40B4-BE49-F238E27FC236}">
                  <a16:creationId xmlns:a16="http://schemas.microsoft.com/office/drawing/2014/main" id="{155FB879-5A0F-4BB0-8EAF-39A2B53D8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1051" y="6978650"/>
              <a:ext cx="331788" cy="193675"/>
            </a:xfrm>
            <a:custGeom>
              <a:avLst/>
              <a:gdLst>
                <a:gd name="T0" fmla="*/ 52 w 120"/>
                <a:gd name="T1" fmla="*/ 68 h 70"/>
                <a:gd name="T2" fmla="*/ 68 w 120"/>
                <a:gd name="T3" fmla="*/ 68 h 70"/>
                <a:gd name="T4" fmla="*/ 116 w 120"/>
                <a:gd name="T5" fmla="*/ 39 h 70"/>
                <a:gd name="T6" fmla="*/ 116 w 120"/>
                <a:gd name="T7" fmla="*/ 31 h 70"/>
                <a:gd name="T8" fmla="*/ 68 w 120"/>
                <a:gd name="T9" fmla="*/ 3 h 70"/>
                <a:gd name="T10" fmla="*/ 53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8"/>
                  </a:moveTo>
                  <a:cubicBezTo>
                    <a:pt x="56" y="70"/>
                    <a:pt x="63" y="70"/>
                    <a:pt x="68" y="68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0" y="37"/>
                    <a:pt x="120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5" name="Freeform 45">
              <a:extLst>
                <a:ext uri="{FF2B5EF4-FFF2-40B4-BE49-F238E27FC236}">
                  <a16:creationId xmlns:a16="http://schemas.microsoft.com/office/drawing/2014/main" id="{EB98C84F-4105-479B-864E-11200FDD4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12663" y="6862763"/>
              <a:ext cx="334963" cy="192088"/>
            </a:xfrm>
            <a:custGeom>
              <a:avLst/>
              <a:gdLst>
                <a:gd name="T0" fmla="*/ 53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3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6" name="Freeform 46">
              <a:extLst>
                <a:ext uri="{FF2B5EF4-FFF2-40B4-BE49-F238E27FC236}">
                  <a16:creationId xmlns:a16="http://schemas.microsoft.com/office/drawing/2014/main" id="{1D8FC769-BAA9-4A6C-9196-F9E75425F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4126" y="7948613"/>
              <a:ext cx="333375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8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7" name="Freeform 47">
              <a:extLst>
                <a:ext uri="{FF2B5EF4-FFF2-40B4-BE49-F238E27FC236}">
                  <a16:creationId xmlns:a16="http://schemas.microsoft.com/office/drawing/2014/main" id="{F93D5F27-00D3-41B5-9434-84BF34CBD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5738" y="7829550"/>
              <a:ext cx="333375" cy="193675"/>
            </a:xfrm>
            <a:custGeom>
              <a:avLst/>
              <a:gdLst>
                <a:gd name="T0" fmla="*/ 53 w 121"/>
                <a:gd name="T1" fmla="*/ 68 h 70"/>
                <a:gd name="T2" fmla="*/ 68 w 121"/>
                <a:gd name="T3" fmla="*/ 68 h 70"/>
                <a:gd name="T4" fmla="*/ 117 w 121"/>
                <a:gd name="T5" fmla="*/ 39 h 70"/>
                <a:gd name="T6" fmla="*/ 117 w 121"/>
                <a:gd name="T7" fmla="*/ 31 h 70"/>
                <a:gd name="T8" fmla="*/ 69 w 121"/>
                <a:gd name="T9" fmla="*/ 3 h 70"/>
                <a:gd name="T10" fmla="*/ 53 w 121"/>
                <a:gd name="T11" fmla="*/ 3 h 70"/>
                <a:gd name="T12" fmla="*/ 5 w 121"/>
                <a:gd name="T13" fmla="*/ 31 h 70"/>
                <a:gd name="T14" fmla="*/ 5 w 121"/>
                <a:gd name="T15" fmla="*/ 40 h 70"/>
                <a:gd name="T16" fmla="*/ 53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8"/>
                  </a:moveTo>
                  <a:cubicBezTo>
                    <a:pt x="57" y="70"/>
                    <a:pt x="64" y="70"/>
                    <a:pt x="68" y="68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1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4" y="0"/>
                    <a:pt x="58" y="0"/>
                    <a:pt x="53" y="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3"/>
                    <a:pt x="0" y="37"/>
                    <a:pt x="5" y="40"/>
                  </a:cubicBezTo>
                  <a:lnTo>
                    <a:pt x="53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8" name="Freeform 48">
              <a:extLst>
                <a:ext uri="{FF2B5EF4-FFF2-40B4-BE49-F238E27FC236}">
                  <a16:creationId xmlns:a16="http://schemas.microsoft.com/office/drawing/2014/main" id="{A3F339F8-FE47-4BA4-B3F5-0BB0F8874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8938" y="7713663"/>
              <a:ext cx="334963" cy="192088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49" name="Freeform 49">
              <a:extLst>
                <a:ext uri="{FF2B5EF4-FFF2-40B4-BE49-F238E27FC236}">
                  <a16:creationId xmlns:a16="http://schemas.microsoft.com/office/drawing/2014/main" id="{52BD9AE5-D6E7-43E9-9E22-D00AAEBCD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0551" y="7597775"/>
              <a:ext cx="334963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0" name="Freeform 50">
              <a:extLst>
                <a:ext uri="{FF2B5EF4-FFF2-40B4-BE49-F238E27FC236}">
                  <a16:creationId xmlns:a16="http://schemas.microsoft.com/office/drawing/2014/main" id="{72CF5DBA-F89B-47B9-B0D6-7D75D088F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5338" y="7478713"/>
              <a:ext cx="331788" cy="193675"/>
            </a:xfrm>
            <a:custGeom>
              <a:avLst/>
              <a:gdLst>
                <a:gd name="T0" fmla="*/ 52 w 120"/>
                <a:gd name="T1" fmla="*/ 67 h 70"/>
                <a:gd name="T2" fmla="*/ 68 w 120"/>
                <a:gd name="T3" fmla="*/ 67 h 70"/>
                <a:gd name="T4" fmla="*/ 116 w 120"/>
                <a:gd name="T5" fmla="*/ 39 h 70"/>
                <a:gd name="T6" fmla="*/ 116 w 120"/>
                <a:gd name="T7" fmla="*/ 30 h 70"/>
                <a:gd name="T8" fmla="*/ 68 w 120"/>
                <a:gd name="T9" fmla="*/ 3 h 70"/>
                <a:gd name="T10" fmla="*/ 53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7"/>
                  </a:moveTo>
                  <a:cubicBezTo>
                    <a:pt x="56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0" y="37"/>
                    <a:pt x="120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1" name="Freeform 51">
              <a:extLst>
                <a:ext uri="{FF2B5EF4-FFF2-40B4-BE49-F238E27FC236}">
                  <a16:creationId xmlns:a16="http://schemas.microsoft.com/office/drawing/2014/main" id="{EEB0E261-B650-48FC-913A-932093698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56951" y="7362825"/>
              <a:ext cx="331788" cy="192088"/>
            </a:xfrm>
            <a:custGeom>
              <a:avLst/>
              <a:gdLst>
                <a:gd name="T0" fmla="*/ 52 w 120"/>
                <a:gd name="T1" fmla="*/ 67 h 70"/>
                <a:gd name="T2" fmla="*/ 67 w 120"/>
                <a:gd name="T3" fmla="*/ 67 h 70"/>
                <a:gd name="T4" fmla="*/ 116 w 120"/>
                <a:gd name="T5" fmla="*/ 39 h 70"/>
                <a:gd name="T6" fmla="*/ 116 w 120"/>
                <a:gd name="T7" fmla="*/ 30 h 70"/>
                <a:gd name="T8" fmla="*/ 68 w 120"/>
                <a:gd name="T9" fmla="*/ 3 h 70"/>
                <a:gd name="T10" fmla="*/ 52 w 120"/>
                <a:gd name="T11" fmla="*/ 3 h 70"/>
                <a:gd name="T12" fmla="*/ 4 w 120"/>
                <a:gd name="T13" fmla="*/ 31 h 70"/>
                <a:gd name="T14" fmla="*/ 4 w 120"/>
                <a:gd name="T15" fmla="*/ 39 h 70"/>
                <a:gd name="T16" fmla="*/ 52 w 120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7"/>
                  </a:moveTo>
                  <a:cubicBezTo>
                    <a:pt x="56" y="70"/>
                    <a:pt x="63" y="70"/>
                    <a:pt x="67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0" y="37"/>
                    <a:pt x="120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2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2" name="Freeform 52">
              <a:extLst>
                <a:ext uri="{FF2B5EF4-FFF2-40B4-BE49-F238E27FC236}">
                  <a16:creationId xmlns:a16="http://schemas.microsoft.com/office/drawing/2014/main" id="{6F12B34D-4AA4-461C-BF16-91F9200FA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8563" y="7246938"/>
              <a:ext cx="333375" cy="190500"/>
            </a:xfrm>
            <a:custGeom>
              <a:avLst/>
              <a:gdLst>
                <a:gd name="T0" fmla="*/ 52 w 121"/>
                <a:gd name="T1" fmla="*/ 67 h 69"/>
                <a:gd name="T2" fmla="*/ 68 w 121"/>
                <a:gd name="T3" fmla="*/ 67 h 69"/>
                <a:gd name="T4" fmla="*/ 116 w 121"/>
                <a:gd name="T5" fmla="*/ 39 h 69"/>
                <a:gd name="T6" fmla="*/ 116 w 121"/>
                <a:gd name="T7" fmla="*/ 30 h 69"/>
                <a:gd name="T8" fmla="*/ 68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2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2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6"/>
                    <a:pt x="121" y="32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3" name="Freeform 53">
              <a:extLst>
                <a:ext uri="{FF2B5EF4-FFF2-40B4-BE49-F238E27FC236}">
                  <a16:creationId xmlns:a16="http://schemas.microsoft.com/office/drawing/2014/main" id="{6DD25077-B527-410A-AE45-F0F497F4E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60176" y="7127875"/>
              <a:ext cx="333375" cy="193675"/>
            </a:xfrm>
            <a:custGeom>
              <a:avLst/>
              <a:gdLst>
                <a:gd name="T0" fmla="*/ 53 w 121"/>
                <a:gd name="T1" fmla="*/ 68 h 70"/>
                <a:gd name="T2" fmla="*/ 68 w 121"/>
                <a:gd name="T3" fmla="*/ 68 h 70"/>
                <a:gd name="T4" fmla="*/ 117 w 121"/>
                <a:gd name="T5" fmla="*/ 40 h 70"/>
                <a:gd name="T6" fmla="*/ 117 w 121"/>
                <a:gd name="T7" fmla="*/ 31 h 70"/>
                <a:gd name="T8" fmla="*/ 69 w 121"/>
                <a:gd name="T9" fmla="*/ 3 h 70"/>
                <a:gd name="T10" fmla="*/ 53 w 121"/>
                <a:gd name="T11" fmla="*/ 3 h 70"/>
                <a:gd name="T12" fmla="*/ 5 w 121"/>
                <a:gd name="T13" fmla="*/ 31 h 70"/>
                <a:gd name="T14" fmla="*/ 5 w 121"/>
                <a:gd name="T15" fmla="*/ 40 h 70"/>
                <a:gd name="T16" fmla="*/ 53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8"/>
                  </a:moveTo>
                  <a:cubicBezTo>
                    <a:pt x="57" y="70"/>
                    <a:pt x="64" y="70"/>
                    <a:pt x="68" y="68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21" y="37"/>
                    <a:pt x="121" y="33"/>
                    <a:pt x="117" y="31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3"/>
                    <a:pt x="0" y="37"/>
                    <a:pt x="5" y="40"/>
                  </a:cubicBezTo>
                  <a:lnTo>
                    <a:pt x="53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4" name="Freeform 54">
              <a:extLst>
                <a:ext uri="{FF2B5EF4-FFF2-40B4-BE49-F238E27FC236}">
                  <a16:creationId xmlns:a16="http://schemas.microsoft.com/office/drawing/2014/main" id="{54149097-E948-4DC0-9055-C80BE2F67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963" y="7011988"/>
              <a:ext cx="333375" cy="192088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5" name="Freeform 55">
              <a:extLst>
                <a:ext uri="{FF2B5EF4-FFF2-40B4-BE49-F238E27FC236}">
                  <a16:creationId xmlns:a16="http://schemas.microsoft.com/office/drawing/2014/main" id="{1147C54D-679E-44FD-8B9D-67FB1F681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64988" y="6896100"/>
              <a:ext cx="334963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8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6" name="Freeform 56">
              <a:extLst>
                <a:ext uri="{FF2B5EF4-FFF2-40B4-BE49-F238E27FC236}">
                  <a16:creationId xmlns:a16="http://schemas.microsoft.com/office/drawing/2014/main" id="{208299A9-9E11-4370-AAEC-0CFD64A6F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69776" y="6777038"/>
              <a:ext cx="331788" cy="193675"/>
            </a:xfrm>
            <a:custGeom>
              <a:avLst/>
              <a:gdLst>
                <a:gd name="T0" fmla="*/ 52 w 120"/>
                <a:gd name="T1" fmla="*/ 67 h 70"/>
                <a:gd name="T2" fmla="*/ 67 w 120"/>
                <a:gd name="T3" fmla="*/ 67 h 70"/>
                <a:gd name="T4" fmla="*/ 116 w 120"/>
                <a:gd name="T5" fmla="*/ 39 h 70"/>
                <a:gd name="T6" fmla="*/ 116 w 120"/>
                <a:gd name="T7" fmla="*/ 30 h 70"/>
                <a:gd name="T8" fmla="*/ 68 w 120"/>
                <a:gd name="T9" fmla="*/ 3 h 70"/>
                <a:gd name="T10" fmla="*/ 52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7"/>
                  </a:moveTo>
                  <a:cubicBezTo>
                    <a:pt x="56" y="70"/>
                    <a:pt x="63" y="70"/>
                    <a:pt x="67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0" y="37"/>
                    <a:pt x="120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2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7" name="Freeform 57">
              <a:extLst>
                <a:ext uri="{FF2B5EF4-FFF2-40B4-BE49-F238E27FC236}">
                  <a16:creationId xmlns:a16="http://schemas.microsoft.com/office/drawing/2014/main" id="{18FFFD12-172E-4B05-92DD-A95DBB730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71388" y="6661150"/>
              <a:ext cx="333375" cy="192088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8" name="Freeform 58">
              <a:extLst>
                <a:ext uri="{FF2B5EF4-FFF2-40B4-BE49-F238E27FC236}">
                  <a16:creationId xmlns:a16="http://schemas.microsoft.com/office/drawing/2014/main" id="{430B2DE1-A9BC-448F-B9C1-6F626888C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73001" y="6542088"/>
              <a:ext cx="333375" cy="193675"/>
            </a:xfrm>
            <a:custGeom>
              <a:avLst/>
              <a:gdLst>
                <a:gd name="T0" fmla="*/ 53 w 121"/>
                <a:gd name="T1" fmla="*/ 68 h 70"/>
                <a:gd name="T2" fmla="*/ 68 w 121"/>
                <a:gd name="T3" fmla="*/ 68 h 70"/>
                <a:gd name="T4" fmla="*/ 117 w 121"/>
                <a:gd name="T5" fmla="*/ 40 h 70"/>
                <a:gd name="T6" fmla="*/ 117 w 121"/>
                <a:gd name="T7" fmla="*/ 31 h 70"/>
                <a:gd name="T8" fmla="*/ 69 w 121"/>
                <a:gd name="T9" fmla="*/ 3 h 70"/>
                <a:gd name="T10" fmla="*/ 53 w 121"/>
                <a:gd name="T11" fmla="*/ 3 h 70"/>
                <a:gd name="T12" fmla="*/ 5 w 121"/>
                <a:gd name="T13" fmla="*/ 31 h 70"/>
                <a:gd name="T14" fmla="*/ 5 w 121"/>
                <a:gd name="T15" fmla="*/ 40 h 70"/>
                <a:gd name="T16" fmla="*/ 53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8"/>
                  </a:moveTo>
                  <a:cubicBezTo>
                    <a:pt x="57" y="70"/>
                    <a:pt x="64" y="70"/>
                    <a:pt x="68" y="68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21" y="37"/>
                    <a:pt x="121" y="33"/>
                    <a:pt x="117" y="31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4" y="0"/>
                    <a:pt x="58" y="0"/>
                    <a:pt x="53" y="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3"/>
                    <a:pt x="0" y="37"/>
                    <a:pt x="5" y="40"/>
                  </a:cubicBezTo>
                  <a:lnTo>
                    <a:pt x="53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9" name="Freeform 59">
              <a:extLst>
                <a:ext uri="{FF2B5EF4-FFF2-40B4-BE49-F238E27FC236}">
                  <a16:creationId xmlns:a16="http://schemas.microsoft.com/office/drawing/2014/main" id="{732C9D0A-6B9A-485F-B220-4FDF20154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0913" y="8064500"/>
              <a:ext cx="433388" cy="250825"/>
            </a:xfrm>
            <a:custGeom>
              <a:avLst/>
              <a:gdLst>
                <a:gd name="T0" fmla="*/ 52 w 157"/>
                <a:gd name="T1" fmla="*/ 88 h 91"/>
                <a:gd name="T2" fmla="*/ 68 w 157"/>
                <a:gd name="T3" fmla="*/ 88 h 91"/>
                <a:gd name="T4" fmla="*/ 153 w 157"/>
                <a:gd name="T5" fmla="*/ 39 h 91"/>
                <a:gd name="T6" fmla="*/ 153 w 157"/>
                <a:gd name="T7" fmla="*/ 30 h 91"/>
                <a:gd name="T8" fmla="*/ 105 w 157"/>
                <a:gd name="T9" fmla="*/ 2 h 91"/>
                <a:gd name="T10" fmla="*/ 89 w 157"/>
                <a:gd name="T11" fmla="*/ 2 h 91"/>
                <a:gd name="T12" fmla="*/ 4 w 157"/>
                <a:gd name="T13" fmla="*/ 52 h 91"/>
                <a:gd name="T14" fmla="*/ 4 w 157"/>
                <a:gd name="T15" fmla="*/ 60 h 91"/>
                <a:gd name="T16" fmla="*/ 52 w 157"/>
                <a:gd name="T17" fmla="*/ 8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7" h="91">
                  <a:moveTo>
                    <a:pt x="52" y="88"/>
                  </a:moveTo>
                  <a:cubicBezTo>
                    <a:pt x="57" y="91"/>
                    <a:pt x="63" y="91"/>
                    <a:pt x="68" y="88"/>
                  </a:cubicBezTo>
                  <a:cubicBezTo>
                    <a:pt x="153" y="39"/>
                    <a:pt x="153" y="39"/>
                    <a:pt x="153" y="39"/>
                  </a:cubicBezTo>
                  <a:cubicBezTo>
                    <a:pt x="157" y="37"/>
                    <a:pt x="157" y="33"/>
                    <a:pt x="153" y="30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0" y="0"/>
                    <a:pt x="94" y="0"/>
                    <a:pt x="89" y="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0" y="54"/>
                    <a:pt x="0" y="58"/>
                    <a:pt x="4" y="60"/>
                  </a:cubicBezTo>
                  <a:lnTo>
                    <a:pt x="52" y="8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0" name="Freeform 60">
              <a:extLst>
                <a:ext uri="{FF2B5EF4-FFF2-40B4-BE49-F238E27FC236}">
                  <a16:creationId xmlns:a16="http://schemas.microsoft.com/office/drawing/2014/main" id="{8C56A40D-DC11-46E0-AF4A-1D2A24FA39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72938" y="6602413"/>
              <a:ext cx="331788" cy="193675"/>
            </a:xfrm>
            <a:custGeom>
              <a:avLst/>
              <a:gdLst>
                <a:gd name="T0" fmla="*/ 52 w 120"/>
                <a:gd name="T1" fmla="*/ 68 h 70"/>
                <a:gd name="T2" fmla="*/ 68 w 120"/>
                <a:gd name="T3" fmla="*/ 68 h 70"/>
                <a:gd name="T4" fmla="*/ 116 w 120"/>
                <a:gd name="T5" fmla="*/ 40 h 70"/>
                <a:gd name="T6" fmla="*/ 116 w 120"/>
                <a:gd name="T7" fmla="*/ 31 h 70"/>
                <a:gd name="T8" fmla="*/ 68 w 120"/>
                <a:gd name="T9" fmla="*/ 3 h 70"/>
                <a:gd name="T10" fmla="*/ 53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8"/>
                  </a:moveTo>
                  <a:cubicBezTo>
                    <a:pt x="56" y="70"/>
                    <a:pt x="63" y="70"/>
                    <a:pt x="68" y="68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0" y="37"/>
                    <a:pt x="120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1" name="Freeform 61">
              <a:extLst>
                <a:ext uri="{FF2B5EF4-FFF2-40B4-BE49-F238E27FC236}">
                  <a16:creationId xmlns:a16="http://schemas.microsoft.com/office/drawing/2014/main" id="{D73C0AFE-CBE6-4390-B521-1F2C55273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2076" y="7654925"/>
              <a:ext cx="330200" cy="193675"/>
            </a:xfrm>
            <a:custGeom>
              <a:avLst/>
              <a:gdLst>
                <a:gd name="T0" fmla="*/ 52 w 120"/>
                <a:gd name="T1" fmla="*/ 68 h 70"/>
                <a:gd name="T2" fmla="*/ 67 w 120"/>
                <a:gd name="T3" fmla="*/ 68 h 70"/>
                <a:gd name="T4" fmla="*/ 116 w 120"/>
                <a:gd name="T5" fmla="*/ 40 h 70"/>
                <a:gd name="T6" fmla="*/ 116 w 120"/>
                <a:gd name="T7" fmla="*/ 31 h 70"/>
                <a:gd name="T8" fmla="*/ 68 w 120"/>
                <a:gd name="T9" fmla="*/ 3 h 70"/>
                <a:gd name="T10" fmla="*/ 52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8"/>
                  </a:moveTo>
                  <a:cubicBezTo>
                    <a:pt x="56" y="70"/>
                    <a:pt x="63" y="70"/>
                    <a:pt x="67" y="68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0" y="37"/>
                    <a:pt x="120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2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2" name="Freeform 62">
              <a:extLst>
                <a:ext uri="{FF2B5EF4-FFF2-40B4-BE49-F238E27FC236}">
                  <a16:creationId xmlns:a16="http://schemas.microsoft.com/office/drawing/2014/main" id="{4F7A824E-443B-451B-8300-C02CEC157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0888" y="8008938"/>
              <a:ext cx="334963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5 w 121"/>
                <a:gd name="T13" fmla="*/ 30 h 69"/>
                <a:gd name="T14" fmla="*/ 5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0" y="33"/>
                    <a:pt x="0" y="37"/>
                    <a:pt x="5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3" name="Freeform 63">
              <a:extLst>
                <a:ext uri="{FF2B5EF4-FFF2-40B4-BE49-F238E27FC236}">
                  <a16:creationId xmlns:a16="http://schemas.microsoft.com/office/drawing/2014/main" id="{8465959F-6D9A-49DA-9AA6-A2D1D9A7C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5676" y="7889875"/>
              <a:ext cx="333375" cy="193675"/>
            </a:xfrm>
            <a:custGeom>
              <a:avLst/>
              <a:gdLst>
                <a:gd name="T0" fmla="*/ 52 w 121"/>
                <a:gd name="T1" fmla="*/ 68 h 70"/>
                <a:gd name="T2" fmla="*/ 68 w 121"/>
                <a:gd name="T3" fmla="*/ 68 h 70"/>
                <a:gd name="T4" fmla="*/ 116 w 121"/>
                <a:gd name="T5" fmla="*/ 39 h 70"/>
                <a:gd name="T6" fmla="*/ 116 w 121"/>
                <a:gd name="T7" fmla="*/ 31 h 70"/>
                <a:gd name="T8" fmla="*/ 68 w 121"/>
                <a:gd name="T9" fmla="*/ 3 h 70"/>
                <a:gd name="T10" fmla="*/ 53 w 121"/>
                <a:gd name="T11" fmla="*/ 3 h 70"/>
                <a:gd name="T12" fmla="*/ 4 w 121"/>
                <a:gd name="T13" fmla="*/ 31 h 70"/>
                <a:gd name="T14" fmla="*/ 4 w 121"/>
                <a:gd name="T15" fmla="*/ 40 h 70"/>
                <a:gd name="T16" fmla="*/ 52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8"/>
                  </a:moveTo>
                  <a:cubicBezTo>
                    <a:pt x="56" y="70"/>
                    <a:pt x="63" y="70"/>
                    <a:pt x="68" y="68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4" name="Freeform 64">
              <a:extLst>
                <a:ext uri="{FF2B5EF4-FFF2-40B4-BE49-F238E27FC236}">
                  <a16:creationId xmlns:a16="http://schemas.microsoft.com/office/drawing/2014/main" id="{A4D5AC68-1F67-42D9-B02E-1AD6F62C7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7288" y="7773988"/>
              <a:ext cx="333375" cy="193675"/>
            </a:xfrm>
            <a:custGeom>
              <a:avLst/>
              <a:gdLst>
                <a:gd name="T0" fmla="*/ 53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3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5" name="Freeform 65">
              <a:extLst>
                <a:ext uri="{FF2B5EF4-FFF2-40B4-BE49-F238E27FC236}">
                  <a16:creationId xmlns:a16="http://schemas.microsoft.com/office/drawing/2014/main" id="{C1E3F695-97A6-44CB-A10D-C35107AF0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3688" y="7539038"/>
              <a:ext cx="333375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3 h 70"/>
                <a:gd name="T10" fmla="*/ 53 w 121"/>
                <a:gd name="T11" fmla="*/ 3 h 70"/>
                <a:gd name="T12" fmla="*/ 4 w 121"/>
                <a:gd name="T13" fmla="*/ 31 h 70"/>
                <a:gd name="T14" fmla="*/ 4 w 121"/>
                <a:gd name="T15" fmla="*/ 40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6" name="Freeform 66">
              <a:extLst>
                <a:ext uri="{FF2B5EF4-FFF2-40B4-BE49-F238E27FC236}">
                  <a16:creationId xmlns:a16="http://schemas.microsoft.com/office/drawing/2014/main" id="{A139FB88-A0DB-4594-AEE8-5EF683F86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3713" y="7423150"/>
              <a:ext cx="334963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1 h 70"/>
                <a:gd name="T14" fmla="*/ 4 w 121"/>
                <a:gd name="T15" fmla="*/ 39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7" name="Freeform 67">
              <a:extLst>
                <a:ext uri="{FF2B5EF4-FFF2-40B4-BE49-F238E27FC236}">
                  <a16:creationId xmlns:a16="http://schemas.microsoft.com/office/drawing/2014/main" id="{8F22A832-091E-4DA4-B50F-17116DE1C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5326" y="7307263"/>
              <a:ext cx="334963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4 w 121"/>
                <a:gd name="T13" fmla="*/ 30 h 69"/>
                <a:gd name="T14" fmla="*/ 4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8" name="Freeform 68">
              <a:extLst>
                <a:ext uri="{FF2B5EF4-FFF2-40B4-BE49-F238E27FC236}">
                  <a16:creationId xmlns:a16="http://schemas.microsoft.com/office/drawing/2014/main" id="{2CC7804F-14F7-45F4-8101-864F6566E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0113" y="7188200"/>
              <a:ext cx="331788" cy="193675"/>
            </a:xfrm>
            <a:custGeom>
              <a:avLst/>
              <a:gdLst>
                <a:gd name="T0" fmla="*/ 52 w 120"/>
                <a:gd name="T1" fmla="*/ 68 h 70"/>
                <a:gd name="T2" fmla="*/ 68 w 120"/>
                <a:gd name="T3" fmla="*/ 68 h 70"/>
                <a:gd name="T4" fmla="*/ 116 w 120"/>
                <a:gd name="T5" fmla="*/ 39 h 70"/>
                <a:gd name="T6" fmla="*/ 116 w 120"/>
                <a:gd name="T7" fmla="*/ 31 h 70"/>
                <a:gd name="T8" fmla="*/ 68 w 120"/>
                <a:gd name="T9" fmla="*/ 3 h 70"/>
                <a:gd name="T10" fmla="*/ 53 w 120"/>
                <a:gd name="T11" fmla="*/ 3 h 70"/>
                <a:gd name="T12" fmla="*/ 4 w 120"/>
                <a:gd name="T13" fmla="*/ 31 h 70"/>
                <a:gd name="T14" fmla="*/ 4 w 120"/>
                <a:gd name="T15" fmla="*/ 40 h 70"/>
                <a:gd name="T16" fmla="*/ 52 w 120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70">
                  <a:moveTo>
                    <a:pt x="52" y="68"/>
                  </a:moveTo>
                  <a:cubicBezTo>
                    <a:pt x="56" y="70"/>
                    <a:pt x="63" y="70"/>
                    <a:pt x="68" y="68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0" y="37"/>
                    <a:pt x="120" y="33"/>
                    <a:pt x="116" y="31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9" name="Freeform 69">
              <a:extLst>
                <a:ext uri="{FF2B5EF4-FFF2-40B4-BE49-F238E27FC236}">
                  <a16:creationId xmlns:a16="http://schemas.microsoft.com/office/drawing/2014/main" id="{4B6B5C0F-2F8C-4F57-96B9-DAF04BA63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63338" y="6953250"/>
              <a:ext cx="333375" cy="193675"/>
            </a:xfrm>
            <a:custGeom>
              <a:avLst/>
              <a:gdLst>
                <a:gd name="T0" fmla="*/ 53 w 121"/>
                <a:gd name="T1" fmla="*/ 68 h 70"/>
                <a:gd name="T2" fmla="*/ 68 w 121"/>
                <a:gd name="T3" fmla="*/ 68 h 70"/>
                <a:gd name="T4" fmla="*/ 117 w 121"/>
                <a:gd name="T5" fmla="*/ 40 h 70"/>
                <a:gd name="T6" fmla="*/ 117 w 121"/>
                <a:gd name="T7" fmla="*/ 31 h 70"/>
                <a:gd name="T8" fmla="*/ 69 w 121"/>
                <a:gd name="T9" fmla="*/ 3 h 70"/>
                <a:gd name="T10" fmla="*/ 53 w 121"/>
                <a:gd name="T11" fmla="*/ 3 h 70"/>
                <a:gd name="T12" fmla="*/ 5 w 121"/>
                <a:gd name="T13" fmla="*/ 31 h 70"/>
                <a:gd name="T14" fmla="*/ 5 w 121"/>
                <a:gd name="T15" fmla="*/ 40 h 70"/>
                <a:gd name="T16" fmla="*/ 53 w 121"/>
                <a:gd name="T17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8"/>
                  </a:moveTo>
                  <a:cubicBezTo>
                    <a:pt x="57" y="70"/>
                    <a:pt x="64" y="70"/>
                    <a:pt x="68" y="68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21" y="37"/>
                    <a:pt x="121" y="33"/>
                    <a:pt x="117" y="31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4" y="0"/>
                    <a:pt x="58" y="0"/>
                    <a:pt x="53" y="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3"/>
                    <a:pt x="0" y="37"/>
                    <a:pt x="5" y="40"/>
                  </a:cubicBezTo>
                  <a:lnTo>
                    <a:pt x="53" y="6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0" name="Freeform 70">
              <a:extLst>
                <a:ext uri="{FF2B5EF4-FFF2-40B4-BE49-F238E27FC236}">
                  <a16:creationId xmlns:a16="http://schemas.microsoft.com/office/drawing/2014/main" id="{C7C183C9-98D1-4C19-B12F-921F7DB74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8126" y="6837363"/>
              <a:ext cx="333375" cy="193675"/>
            </a:xfrm>
            <a:custGeom>
              <a:avLst/>
              <a:gdLst>
                <a:gd name="T0" fmla="*/ 52 w 121"/>
                <a:gd name="T1" fmla="*/ 67 h 70"/>
                <a:gd name="T2" fmla="*/ 68 w 121"/>
                <a:gd name="T3" fmla="*/ 67 h 70"/>
                <a:gd name="T4" fmla="*/ 116 w 121"/>
                <a:gd name="T5" fmla="*/ 39 h 70"/>
                <a:gd name="T6" fmla="*/ 116 w 121"/>
                <a:gd name="T7" fmla="*/ 30 h 70"/>
                <a:gd name="T8" fmla="*/ 68 w 121"/>
                <a:gd name="T9" fmla="*/ 3 h 70"/>
                <a:gd name="T10" fmla="*/ 53 w 121"/>
                <a:gd name="T11" fmla="*/ 3 h 70"/>
                <a:gd name="T12" fmla="*/ 4 w 121"/>
                <a:gd name="T13" fmla="*/ 31 h 70"/>
                <a:gd name="T14" fmla="*/ 4 w 121"/>
                <a:gd name="T15" fmla="*/ 40 h 70"/>
                <a:gd name="T16" fmla="*/ 52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2" y="67"/>
                  </a:moveTo>
                  <a:cubicBezTo>
                    <a:pt x="57" y="70"/>
                    <a:pt x="63" y="70"/>
                    <a:pt x="68" y="67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21" y="37"/>
                    <a:pt x="121" y="33"/>
                    <a:pt x="116" y="30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4" y="0"/>
                    <a:pt x="57" y="0"/>
                    <a:pt x="53" y="3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3"/>
                    <a:pt x="0" y="37"/>
                    <a:pt x="4" y="40"/>
                  </a:cubicBezTo>
                  <a:lnTo>
                    <a:pt x="52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1" name="Freeform 71">
              <a:extLst>
                <a:ext uri="{FF2B5EF4-FFF2-40B4-BE49-F238E27FC236}">
                  <a16:creationId xmlns:a16="http://schemas.microsoft.com/office/drawing/2014/main" id="{F733F6D5-AE5A-4923-A4C0-914CA8370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69788" y="6426200"/>
              <a:ext cx="441325" cy="257175"/>
            </a:xfrm>
            <a:custGeom>
              <a:avLst/>
              <a:gdLst>
                <a:gd name="T0" fmla="*/ 52 w 160"/>
                <a:gd name="T1" fmla="*/ 91 h 93"/>
                <a:gd name="T2" fmla="*/ 68 w 160"/>
                <a:gd name="T3" fmla="*/ 90 h 93"/>
                <a:gd name="T4" fmla="*/ 156 w 160"/>
                <a:gd name="T5" fmla="*/ 40 h 93"/>
                <a:gd name="T6" fmla="*/ 156 w 160"/>
                <a:gd name="T7" fmla="*/ 31 h 93"/>
                <a:gd name="T8" fmla="*/ 108 w 160"/>
                <a:gd name="T9" fmla="*/ 3 h 93"/>
                <a:gd name="T10" fmla="*/ 92 w 160"/>
                <a:gd name="T11" fmla="*/ 3 h 93"/>
                <a:gd name="T12" fmla="*/ 4 w 160"/>
                <a:gd name="T13" fmla="*/ 54 h 93"/>
                <a:gd name="T14" fmla="*/ 4 w 160"/>
                <a:gd name="T15" fmla="*/ 63 h 93"/>
                <a:gd name="T16" fmla="*/ 52 w 160"/>
                <a:gd name="T17" fmla="*/ 9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93">
                  <a:moveTo>
                    <a:pt x="52" y="91"/>
                  </a:moveTo>
                  <a:cubicBezTo>
                    <a:pt x="57" y="93"/>
                    <a:pt x="64" y="93"/>
                    <a:pt x="68" y="90"/>
                  </a:cubicBezTo>
                  <a:cubicBezTo>
                    <a:pt x="156" y="40"/>
                    <a:pt x="156" y="40"/>
                    <a:pt x="156" y="40"/>
                  </a:cubicBezTo>
                  <a:cubicBezTo>
                    <a:pt x="160" y="37"/>
                    <a:pt x="160" y="33"/>
                    <a:pt x="156" y="3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4" y="0"/>
                    <a:pt x="97" y="0"/>
                    <a:pt x="92" y="3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0" y="56"/>
                    <a:pt x="0" y="60"/>
                    <a:pt x="4" y="63"/>
                  </a:cubicBezTo>
                  <a:lnTo>
                    <a:pt x="52" y="9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2" name="Freeform 72">
              <a:extLst>
                <a:ext uri="{FF2B5EF4-FFF2-40B4-BE49-F238E27FC236}">
                  <a16:creationId xmlns:a16="http://schemas.microsoft.com/office/drawing/2014/main" id="{9D981D24-7B5B-4921-98FC-705A8A1C2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0076" y="7196138"/>
              <a:ext cx="285750" cy="166688"/>
            </a:xfrm>
            <a:custGeom>
              <a:avLst/>
              <a:gdLst>
                <a:gd name="T0" fmla="*/ 100 w 104"/>
                <a:gd name="T1" fmla="*/ 18 h 60"/>
                <a:gd name="T2" fmla="*/ 100 w 104"/>
                <a:gd name="T3" fmla="*/ 27 h 60"/>
                <a:gd name="T4" fmla="*/ 47 w 104"/>
                <a:gd name="T5" fmla="*/ 58 h 60"/>
                <a:gd name="T6" fmla="*/ 31 w 104"/>
                <a:gd name="T7" fmla="*/ 58 h 60"/>
                <a:gd name="T8" fmla="*/ 4 w 104"/>
                <a:gd name="T9" fmla="*/ 42 h 60"/>
                <a:gd name="T10" fmla="*/ 4 w 104"/>
                <a:gd name="T11" fmla="*/ 33 h 60"/>
                <a:gd name="T12" fmla="*/ 58 w 104"/>
                <a:gd name="T13" fmla="*/ 2 h 60"/>
                <a:gd name="T14" fmla="*/ 73 w 104"/>
                <a:gd name="T15" fmla="*/ 2 h 60"/>
                <a:gd name="T16" fmla="*/ 100 w 104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0" y="18"/>
                  </a:moveTo>
                  <a:cubicBezTo>
                    <a:pt x="104" y="20"/>
                    <a:pt x="104" y="24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0"/>
                    <a:pt x="36" y="60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39"/>
                    <a:pt x="0" y="35"/>
                    <a:pt x="4" y="3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3" name="Freeform 73">
              <a:extLst>
                <a:ext uri="{FF2B5EF4-FFF2-40B4-BE49-F238E27FC236}">
                  <a16:creationId xmlns:a16="http://schemas.microsoft.com/office/drawing/2014/main" id="{F6024F86-C137-4463-8E57-D3870B92C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52113" y="7315200"/>
              <a:ext cx="287338" cy="165100"/>
            </a:xfrm>
            <a:custGeom>
              <a:avLst/>
              <a:gdLst>
                <a:gd name="T0" fmla="*/ 100 w 104"/>
                <a:gd name="T1" fmla="*/ 18 h 60"/>
                <a:gd name="T2" fmla="*/ 100 w 104"/>
                <a:gd name="T3" fmla="*/ 27 h 60"/>
                <a:gd name="T4" fmla="*/ 47 w 104"/>
                <a:gd name="T5" fmla="*/ 58 h 60"/>
                <a:gd name="T6" fmla="*/ 31 w 104"/>
                <a:gd name="T7" fmla="*/ 58 h 60"/>
                <a:gd name="T8" fmla="*/ 4 w 104"/>
                <a:gd name="T9" fmla="*/ 42 h 60"/>
                <a:gd name="T10" fmla="*/ 4 w 104"/>
                <a:gd name="T11" fmla="*/ 33 h 60"/>
                <a:gd name="T12" fmla="*/ 58 w 104"/>
                <a:gd name="T13" fmla="*/ 2 h 60"/>
                <a:gd name="T14" fmla="*/ 73 w 104"/>
                <a:gd name="T15" fmla="*/ 2 h 60"/>
                <a:gd name="T16" fmla="*/ 100 w 104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0" y="18"/>
                  </a:moveTo>
                  <a:cubicBezTo>
                    <a:pt x="104" y="21"/>
                    <a:pt x="104" y="25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0"/>
                    <a:pt x="36" y="60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40"/>
                    <a:pt x="0" y="36"/>
                    <a:pt x="4" y="3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4" name="Freeform 74">
              <a:extLst>
                <a:ext uri="{FF2B5EF4-FFF2-40B4-BE49-F238E27FC236}">
                  <a16:creationId xmlns:a16="http://schemas.microsoft.com/office/drawing/2014/main" id="{11CFF879-C1D5-4AC6-82D0-E749F7E43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2776" y="7923213"/>
              <a:ext cx="287338" cy="165100"/>
            </a:xfrm>
            <a:custGeom>
              <a:avLst/>
              <a:gdLst>
                <a:gd name="T0" fmla="*/ 100 w 104"/>
                <a:gd name="T1" fmla="*/ 18 h 60"/>
                <a:gd name="T2" fmla="*/ 100 w 104"/>
                <a:gd name="T3" fmla="*/ 27 h 60"/>
                <a:gd name="T4" fmla="*/ 46 w 104"/>
                <a:gd name="T5" fmla="*/ 58 h 60"/>
                <a:gd name="T6" fmla="*/ 31 w 104"/>
                <a:gd name="T7" fmla="*/ 58 h 60"/>
                <a:gd name="T8" fmla="*/ 4 w 104"/>
                <a:gd name="T9" fmla="*/ 42 h 60"/>
                <a:gd name="T10" fmla="*/ 4 w 104"/>
                <a:gd name="T11" fmla="*/ 33 h 60"/>
                <a:gd name="T12" fmla="*/ 57 w 104"/>
                <a:gd name="T13" fmla="*/ 2 h 60"/>
                <a:gd name="T14" fmla="*/ 73 w 104"/>
                <a:gd name="T15" fmla="*/ 2 h 60"/>
                <a:gd name="T16" fmla="*/ 100 w 104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0" y="18"/>
                  </a:moveTo>
                  <a:cubicBezTo>
                    <a:pt x="104" y="20"/>
                    <a:pt x="104" y="24"/>
                    <a:pt x="100" y="27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2" y="60"/>
                    <a:pt x="35" y="60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39"/>
                    <a:pt x="0" y="35"/>
                    <a:pt x="4" y="33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62" y="0"/>
                    <a:pt x="68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5" name="Freeform 75">
              <a:extLst>
                <a:ext uri="{FF2B5EF4-FFF2-40B4-BE49-F238E27FC236}">
                  <a16:creationId xmlns:a16="http://schemas.microsoft.com/office/drawing/2014/main" id="{E19BBD2B-CED5-4A50-B204-8367A792E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0738" y="7800975"/>
              <a:ext cx="288925" cy="166688"/>
            </a:xfrm>
            <a:custGeom>
              <a:avLst/>
              <a:gdLst>
                <a:gd name="T0" fmla="*/ 100 w 105"/>
                <a:gd name="T1" fmla="*/ 18 h 60"/>
                <a:gd name="T2" fmla="*/ 100 w 105"/>
                <a:gd name="T3" fmla="*/ 27 h 60"/>
                <a:gd name="T4" fmla="*/ 47 w 105"/>
                <a:gd name="T5" fmla="*/ 58 h 60"/>
                <a:gd name="T6" fmla="*/ 32 w 105"/>
                <a:gd name="T7" fmla="*/ 58 h 60"/>
                <a:gd name="T8" fmla="*/ 4 w 105"/>
                <a:gd name="T9" fmla="*/ 42 h 60"/>
                <a:gd name="T10" fmla="*/ 4 w 105"/>
                <a:gd name="T11" fmla="*/ 33 h 60"/>
                <a:gd name="T12" fmla="*/ 58 w 105"/>
                <a:gd name="T13" fmla="*/ 3 h 60"/>
                <a:gd name="T14" fmla="*/ 73 w 105"/>
                <a:gd name="T15" fmla="*/ 3 h 60"/>
                <a:gd name="T16" fmla="*/ 100 w 105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0" y="18"/>
                  </a:moveTo>
                  <a:cubicBezTo>
                    <a:pt x="105" y="21"/>
                    <a:pt x="105" y="25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0"/>
                    <a:pt x="36" y="60"/>
                    <a:pt x="32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40"/>
                    <a:pt x="0" y="36"/>
                    <a:pt x="4" y="3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62" y="0"/>
                    <a:pt x="69" y="0"/>
                    <a:pt x="73" y="3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6" name="Freeform 76">
              <a:extLst>
                <a:ext uri="{FF2B5EF4-FFF2-40B4-BE49-F238E27FC236}">
                  <a16:creationId xmlns:a16="http://schemas.microsoft.com/office/drawing/2014/main" id="{3C390BB8-9036-4A26-B6A4-23043422C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3463" y="7680325"/>
              <a:ext cx="287338" cy="165100"/>
            </a:xfrm>
            <a:custGeom>
              <a:avLst/>
              <a:gdLst>
                <a:gd name="T0" fmla="*/ 100 w 104"/>
                <a:gd name="T1" fmla="*/ 18 h 60"/>
                <a:gd name="T2" fmla="*/ 100 w 104"/>
                <a:gd name="T3" fmla="*/ 27 h 60"/>
                <a:gd name="T4" fmla="*/ 46 w 104"/>
                <a:gd name="T5" fmla="*/ 58 h 60"/>
                <a:gd name="T6" fmla="*/ 31 w 104"/>
                <a:gd name="T7" fmla="*/ 58 h 60"/>
                <a:gd name="T8" fmla="*/ 4 w 104"/>
                <a:gd name="T9" fmla="*/ 42 h 60"/>
                <a:gd name="T10" fmla="*/ 4 w 104"/>
                <a:gd name="T11" fmla="*/ 33 h 60"/>
                <a:gd name="T12" fmla="*/ 57 w 104"/>
                <a:gd name="T13" fmla="*/ 2 h 60"/>
                <a:gd name="T14" fmla="*/ 73 w 104"/>
                <a:gd name="T15" fmla="*/ 2 h 60"/>
                <a:gd name="T16" fmla="*/ 100 w 104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0" y="18"/>
                  </a:moveTo>
                  <a:cubicBezTo>
                    <a:pt x="104" y="21"/>
                    <a:pt x="104" y="25"/>
                    <a:pt x="100" y="27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2" y="60"/>
                    <a:pt x="35" y="60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40"/>
                    <a:pt x="0" y="36"/>
                    <a:pt x="4" y="33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61" y="0"/>
                    <a:pt x="68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7" name="Freeform 77">
              <a:extLst>
                <a:ext uri="{FF2B5EF4-FFF2-40B4-BE49-F238E27FC236}">
                  <a16:creationId xmlns:a16="http://schemas.microsoft.com/office/drawing/2014/main" id="{F34FDF0D-2A0A-4E27-B6AC-987DD744D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3013" y="7558088"/>
              <a:ext cx="288925" cy="166688"/>
            </a:xfrm>
            <a:custGeom>
              <a:avLst/>
              <a:gdLst>
                <a:gd name="T0" fmla="*/ 100 w 105"/>
                <a:gd name="T1" fmla="*/ 18 h 60"/>
                <a:gd name="T2" fmla="*/ 100 w 105"/>
                <a:gd name="T3" fmla="*/ 27 h 60"/>
                <a:gd name="T4" fmla="*/ 47 w 105"/>
                <a:gd name="T5" fmla="*/ 58 h 60"/>
                <a:gd name="T6" fmla="*/ 32 w 105"/>
                <a:gd name="T7" fmla="*/ 58 h 60"/>
                <a:gd name="T8" fmla="*/ 4 w 105"/>
                <a:gd name="T9" fmla="*/ 42 h 60"/>
                <a:gd name="T10" fmla="*/ 4 w 105"/>
                <a:gd name="T11" fmla="*/ 33 h 60"/>
                <a:gd name="T12" fmla="*/ 58 w 105"/>
                <a:gd name="T13" fmla="*/ 2 h 60"/>
                <a:gd name="T14" fmla="*/ 73 w 105"/>
                <a:gd name="T15" fmla="*/ 2 h 60"/>
                <a:gd name="T16" fmla="*/ 100 w 105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0" y="18"/>
                  </a:moveTo>
                  <a:cubicBezTo>
                    <a:pt x="105" y="20"/>
                    <a:pt x="105" y="24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0"/>
                    <a:pt x="36" y="60"/>
                    <a:pt x="32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39"/>
                    <a:pt x="0" y="35"/>
                    <a:pt x="4" y="3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8" name="Freeform 78">
              <a:extLst>
                <a:ext uri="{FF2B5EF4-FFF2-40B4-BE49-F238E27FC236}">
                  <a16:creationId xmlns:a16="http://schemas.microsoft.com/office/drawing/2014/main" id="{53B02403-4C7F-4921-9F0C-7765A1E6D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2563" y="7437438"/>
              <a:ext cx="287338" cy="168275"/>
            </a:xfrm>
            <a:custGeom>
              <a:avLst/>
              <a:gdLst>
                <a:gd name="T0" fmla="*/ 100 w 104"/>
                <a:gd name="T1" fmla="*/ 18 h 61"/>
                <a:gd name="T2" fmla="*/ 100 w 104"/>
                <a:gd name="T3" fmla="*/ 27 h 61"/>
                <a:gd name="T4" fmla="*/ 46 w 104"/>
                <a:gd name="T5" fmla="*/ 58 h 61"/>
                <a:gd name="T6" fmla="*/ 31 w 104"/>
                <a:gd name="T7" fmla="*/ 58 h 61"/>
                <a:gd name="T8" fmla="*/ 4 w 104"/>
                <a:gd name="T9" fmla="*/ 42 h 61"/>
                <a:gd name="T10" fmla="*/ 4 w 104"/>
                <a:gd name="T11" fmla="*/ 33 h 61"/>
                <a:gd name="T12" fmla="*/ 57 w 104"/>
                <a:gd name="T13" fmla="*/ 3 h 61"/>
                <a:gd name="T14" fmla="*/ 73 w 104"/>
                <a:gd name="T15" fmla="*/ 3 h 61"/>
                <a:gd name="T16" fmla="*/ 100 w 104"/>
                <a:gd name="T17" fmla="*/ 1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1">
                  <a:moveTo>
                    <a:pt x="100" y="18"/>
                  </a:moveTo>
                  <a:cubicBezTo>
                    <a:pt x="104" y="21"/>
                    <a:pt x="104" y="25"/>
                    <a:pt x="100" y="27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2" y="61"/>
                    <a:pt x="35" y="61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40"/>
                    <a:pt x="0" y="36"/>
                    <a:pt x="4" y="33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61" y="0"/>
                    <a:pt x="68" y="0"/>
                    <a:pt x="73" y="3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9" name="Freeform 79">
              <a:extLst>
                <a:ext uri="{FF2B5EF4-FFF2-40B4-BE49-F238E27FC236}">
                  <a16:creationId xmlns:a16="http://schemas.microsoft.com/office/drawing/2014/main" id="{0B0550DF-649D-4D98-BFF1-E4597EC30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69626" y="7075488"/>
              <a:ext cx="288925" cy="165100"/>
            </a:xfrm>
            <a:custGeom>
              <a:avLst/>
              <a:gdLst>
                <a:gd name="T0" fmla="*/ 101 w 105"/>
                <a:gd name="T1" fmla="*/ 18 h 60"/>
                <a:gd name="T2" fmla="*/ 101 w 105"/>
                <a:gd name="T3" fmla="*/ 27 h 60"/>
                <a:gd name="T4" fmla="*/ 47 w 105"/>
                <a:gd name="T5" fmla="*/ 57 h 60"/>
                <a:gd name="T6" fmla="*/ 32 w 105"/>
                <a:gd name="T7" fmla="*/ 57 h 60"/>
                <a:gd name="T8" fmla="*/ 5 w 105"/>
                <a:gd name="T9" fmla="*/ 42 h 60"/>
                <a:gd name="T10" fmla="*/ 5 w 105"/>
                <a:gd name="T11" fmla="*/ 33 h 60"/>
                <a:gd name="T12" fmla="*/ 58 w 105"/>
                <a:gd name="T13" fmla="*/ 2 h 60"/>
                <a:gd name="T14" fmla="*/ 73 w 105"/>
                <a:gd name="T15" fmla="*/ 2 h 60"/>
                <a:gd name="T16" fmla="*/ 101 w 105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18"/>
                  </a:moveTo>
                  <a:cubicBezTo>
                    <a:pt x="105" y="20"/>
                    <a:pt x="105" y="24"/>
                    <a:pt x="101" y="27"/>
                  </a:cubicBezTo>
                  <a:cubicBezTo>
                    <a:pt x="47" y="57"/>
                    <a:pt x="47" y="57"/>
                    <a:pt x="47" y="57"/>
                  </a:cubicBezTo>
                  <a:cubicBezTo>
                    <a:pt x="43" y="60"/>
                    <a:pt x="36" y="60"/>
                    <a:pt x="32" y="57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0" y="39"/>
                    <a:pt x="0" y="35"/>
                    <a:pt x="5" y="3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1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0" name="Freeform 80">
              <a:extLst>
                <a:ext uri="{FF2B5EF4-FFF2-40B4-BE49-F238E27FC236}">
                  <a16:creationId xmlns:a16="http://schemas.microsoft.com/office/drawing/2014/main" id="{3C7DF04E-79B2-4A62-B410-0D6D88FCF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8726" y="6832600"/>
              <a:ext cx="290513" cy="165100"/>
            </a:xfrm>
            <a:custGeom>
              <a:avLst/>
              <a:gdLst>
                <a:gd name="T0" fmla="*/ 101 w 105"/>
                <a:gd name="T1" fmla="*/ 18 h 60"/>
                <a:gd name="T2" fmla="*/ 101 w 105"/>
                <a:gd name="T3" fmla="*/ 27 h 60"/>
                <a:gd name="T4" fmla="*/ 47 w 105"/>
                <a:gd name="T5" fmla="*/ 58 h 60"/>
                <a:gd name="T6" fmla="*/ 32 w 105"/>
                <a:gd name="T7" fmla="*/ 58 h 60"/>
                <a:gd name="T8" fmla="*/ 5 w 105"/>
                <a:gd name="T9" fmla="*/ 42 h 60"/>
                <a:gd name="T10" fmla="*/ 5 w 105"/>
                <a:gd name="T11" fmla="*/ 33 h 60"/>
                <a:gd name="T12" fmla="*/ 58 w 105"/>
                <a:gd name="T13" fmla="*/ 2 h 60"/>
                <a:gd name="T14" fmla="*/ 73 w 105"/>
                <a:gd name="T15" fmla="*/ 2 h 60"/>
                <a:gd name="T16" fmla="*/ 101 w 105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1" y="18"/>
                  </a:moveTo>
                  <a:cubicBezTo>
                    <a:pt x="105" y="20"/>
                    <a:pt x="105" y="24"/>
                    <a:pt x="101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0"/>
                    <a:pt x="36" y="60"/>
                    <a:pt x="32" y="58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0" y="40"/>
                    <a:pt x="0" y="36"/>
                    <a:pt x="5" y="3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1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1" name="Freeform 81">
              <a:extLst>
                <a:ext uri="{FF2B5EF4-FFF2-40B4-BE49-F238E27FC236}">
                  <a16:creationId xmlns:a16="http://schemas.microsoft.com/office/drawing/2014/main" id="{E1E9FFBD-6487-4836-85D2-72EC624D7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82351" y="6950075"/>
              <a:ext cx="285750" cy="168275"/>
            </a:xfrm>
            <a:custGeom>
              <a:avLst/>
              <a:gdLst>
                <a:gd name="T0" fmla="*/ 100 w 104"/>
                <a:gd name="T1" fmla="*/ 19 h 61"/>
                <a:gd name="T2" fmla="*/ 100 w 104"/>
                <a:gd name="T3" fmla="*/ 27 h 61"/>
                <a:gd name="T4" fmla="*/ 47 w 104"/>
                <a:gd name="T5" fmla="*/ 58 h 61"/>
                <a:gd name="T6" fmla="*/ 31 w 104"/>
                <a:gd name="T7" fmla="*/ 58 h 61"/>
                <a:gd name="T8" fmla="*/ 4 w 104"/>
                <a:gd name="T9" fmla="*/ 43 h 61"/>
                <a:gd name="T10" fmla="*/ 4 w 104"/>
                <a:gd name="T11" fmla="*/ 34 h 61"/>
                <a:gd name="T12" fmla="*/ 58 w 104"/>
                <a:gd name="T13" fmla="*/ 3 h 61"/>
                <a:gd name="T14" fmla="*/ 73 w 104"/>
                <a:gd name="T15" fmla="*/ 3 h 61"/>
                <a:gd name="T16" fmla="*/ 100 w 104"/>
                <a:gd name="T17" fmla="*/ 1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1">
                  <a:moveTo>
                    <a:pt x="100" y="19"/>
                  </a:moveTo>
                  <a:cubicBezTo>
                    <a:pt x="104" y="21"/>
                    <a:pt x="104" y="25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1"/>
                    <a:pt x="36" y="61"/>
                    <a:pt x="31" y="58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0" y="40"/>
                    <a:pt x="0" y="36"/>
                    <a:pt x="4" y="34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62" y="0"/>
                    <a:pt x="69" y="0"/>
                    <a:pt x="73" y="3"/>
                  </a:cubicBezTo>
                  <a:lnTo>
                    <a:pt x="100" y="19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2" name="Freeform 82">
              <a:extLst>
                <a:ext uri="{FF2B5EF4-FFF2-40B4-BE49-F238E27FC236}">
                  <a16:creationId xmlns:a16="http://schemas.microsoft.com/office/drawing/2014/main" id="{9B3F0DCD-EA40-4B86-8310-FF761C6AB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01451" y="6710363"/>
              <a:ext cx="287338" cy="165100"/>
            </a:xfrm>
            <a:custGeom>
              <a:avLst/>
              <a:gdLst>
                <a:gd name="T0" fmla="*/ 100 w 104"/>
                <a:gd name="T1" fmla="*/ 18 h 60"/>
                <a:gd name="T2" fmla="*/ 100 w 104"/>
                <a:gd name="T3" fmla="*/ 27 h 60"/>
                <a:gd name="T4" fmla="*/ 47 w 104"/>
                <a:gd name="T5" fmla="*/ 58 h 60"/>
                <a:gd name="T6" fmla="*/ 31 w 104"/>
                <a:gd name="T7" fmla="*/ 58 h 60"/>
                <a:gd name="T8" fmla="*/ 4 w 104"/>
                <a:gd name="T9" fmla="*/ 42 h 60"/>
                <a:gd name="T10" fmla="*/ 4 w 104"/>
                <a:gd name="T11" fmla="*/ 33 h 60"/>
                <a:gd name="T12" fmla="*/ 57 w 104"/>
                <a:gd name="T13" fmla="*/ 2 h 60"/>
                <a:gd name="T14" fmla="*/ 73 w 104"/>
                <a:gd name="T15" fmla="*/ 2 h 60"/>
                <a:gd name="T16" fmla="*/ 100 w 104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0" y="18"/>
                  </a:moveTo>
                  <a:cubicBezTo>
                    <a:pt x="104" y="20"/>
                    <a:pt x="104" y="24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2" y="60"/>
                    <a:pt x="36" y="60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39"/>
                    <a:pt x="0" y="35"/>
                    <a:pt x="4" y="33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3" name="Freeform 83">
              <a:extLst>
                <a:ext uri="{FF2B5EF4-FFF2-40B4-BE49-F238E27FC236}">
                  <a16:creationId xmlns:a16="http://schemas.microsoft.com/office/drawing/2014/main" id="{9AADFB40-F5AA-4AA1-8690-C2748B82F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7826" y="6588125"/>
              <a:ext cx="287338" cy="169863"/>
            </a:xfrm>
            <a:custGeom>
              <a:avLst/>
              <a:gdLst>
                <a:gd name="T0" fmla="*/ 100 w 104"/>
                <a:gd name="T1" fmla="*/ 19 h 61"/>
                <a:gd name="T2" fmla="*/ 100 w 104"/>
                <a:gd name="T3" fmla="*/ 28 h 61"/>
                <a:gd name="T4" fmla="*/ 47 w 104"/>
                <a:gd name="T5" fmla="*/ 58 h 61"/>
                <a:gd name="T6" fmla="*/ 31 w 104"/>
                <a:gd name="T7" fmla="*/ 58 h 61"/>
                <a:gd name="T8" fmla="*/ 4 w 104"/>
                <a:gd name="T9" fmla="*/ 43 h 61"/>
                <a:gd name="T10" fmla="*/ 4 w 104"/>
                <a:gd name="T11" fmla="*/ 34 h 61"/>
                <a:gd name="T12" fmla="*/ 57 w 104"/>
                <a:gd name="T13" fmla="*/ 3 h 61"/>
                <a:gd name="T14" fmla="*/ 73 w 104"/>
                <a:gd name="T15" fmla="*/ 3 h 61"/>
                <a:gd name="T16" fmla="*/ 100 w 104"/>
                <a:gd name="T17" fmla="*/ 1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1">
                  <a:moveTo>
                    <a:pt x="100" y="19"/>
                  </a:moveTo>
                  <a:cubicBezTo>
                    <a:pt x="104" y="21"/>
                    <a:pt x="104" y="25"/>
                    <a:pt x="100" y="28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2" y="61"/>
                    <a:pt x="36" y="61"/>
                    <a:pt x="31" y="58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0" y="40"/>
                    <a:pt x="0" y="36"/>
                    <a:pt x="4" y="34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62" y="0"/>
                    <a:pt x="69" y="0"/>
                    <a:pt x="73" y="3"/>
                  </a:cubicBezTo>
                  <a:lnTo>
                    <a:pt x="100" y="19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4" name="Freeform 84">
              <a:extLst>
                <a:ext uri="{FF2B5EF4-FFF2-40B4-BE49-F238E27FC236}">
                  <a16:creationId xmlns:a16="http://schemas.microsoft.com/office/drawing/2014/main" id="{C52B48B0-FAA9-456C-866B-4A8571DBF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5788" y="6470650"/>
              <a:ext cx="288925" cy="165100"/>
            </a:xfrm>
            <a:custGeom>
              <a:avLst/>
              <a:gdLst>
                <a:gd name="T0" fmla="*/ 100 w 105"/>
                <a:gd name="T1" fmla="*/ 18 h 60"/>
                <a:gd name="T2" fmla="*/ 100 w 105"/>
                <a:gd name="T3" fmla="*/ 27 h 60"/>
                <a:gd name="T4" fmla="*/ 47 w 105"/>
                <a:gd name="T5" fmla="*/ 58 h 60"/>
                <a:gd name="T6" fmla="*/ 32 w 105"/>
                <a:gd name="T7" fmla="*/ 58 h 60"/>
                <a:gd name="T8" fmla="*/ 4 w 105"/>
                <a:gd name="T9" fmla="*/ 42 h 60"/>
                <a:gd name="T10" fmla="*/ 4 w 105"/>
                <a:gd name="T11" fmla="*/ 33 h 60"/>
                <a:gd name="T12" fmla="*/ 58 w 105"/>
                <a:gd name="T13" fmla="*/ 2 h 60"/>
                <a:gd name="T14" fmla="*/ 73 w 105"/>
                <a:gd name="T15" fmla="*/ 2 h 60"/>
                <a:gd name="T16" fmla="*/ 100 w 105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60">
                  <a:moveTo>
                    <a:pt x="100" y="18"/>
                  </a:moveTo>
                  <a:cubicBezTo>
                    <a:pt x="105" y="20"/>
                    <a:pt x="105" y="24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3" y="60"/>
                    <a:pt x="36" y="60"/>
                    <a:pt x="32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40"/>
                    <a:pt x="0" y="36"/>
                    <a:pt x="4" y="33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5" name="Freeform 85">
              <a:extLst>
                <a:ext uri="{FF2B5EF4-FFF2-40B4-BE49-F238E27FC236}">
                  <a16:creationId xmlns:a16="http://schemas.microsoft.com/office/drawing/2014/main" id="{2754007C-59DF-4755-8D73-1D24DCEC7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28513" y="6348413"/>
              <a:ext cx="287338" cy="165100"/>
            </a:xfrm>
            <a:custGeom>
              <a:avLst/>
              <a:gdLst>
                <a:gd name="T0" fmla="*/ 100 w 104"/>
                <a:gd name="T1" fmla="*/ 18 h 60"/>
                <a:gd name="T2" fmla="*/ 100 w 104"/>
                <a:gd name="T3" fmla="*/ 27 h 60"/>
                <a:gd name="T4" fmla="*/ 47 w 104"/>
                <a:gd name="T5" fmla="*/ 58 h 60"/>
                <a:gd name="T6" fmla="*/ 31 w 104"/>
                <a:gd name="T7" fmla="*/ 58 h 60"/>
                <a:gd name="T8" fmla="*/ 4 w 104"/>
                <a:gd name="T9" fmla="*/ 42 h 60"/>
                <a:gd name="T10" fmla="*/ 4 w 104"/>
                <a:gd name="T11" fmla="*/ 33 h 60"/>
                <a:gd name="T12" fmla="*/ 57 w 104"/>
                <a:gd name="T13" fmla="*/ 2 h 60"/>
                <a:gd name="T14" fmla="*/ 73 w 104"/>
                <a:gd name="T15" fmla="*/ 2 h 60"/>
                <a:gd name="T16" fmla="*/ 100 w 104"/>
                <a:gd name="T17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60">
                  <a:moveTo>
                    <a:pt x="100" y="18"/>
                  </a:moveTo>
                  <a:cubicBezTo>
                    <a:pt x="104" y="20"/>
                    <a:pt x="104" y="24"/>
                    <a:pt x="100" y="2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2" y="60"/>
                    <a:pt x="35" y="60"/>
                    <a:pt x="31" y="58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0" y="39"/>
                    <a:pt x="0" y="35"/>
                    <a:pt x="4" y="33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62" y="0"/>
                    <a:pt x="69" y="0"/>
                    <a:pt x="73" y="2"/>
                  </a:cubicBezTo>
                  <a:lnTo>
                    <a:pt x="100" y="18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6" name="Freeform 86">
              <a:extLst>
                <a:ext uri="{FF2B5EF4-FFF2-40B4-BE49-F238E27FC236}">
                  <a16:creationId xmlns:a16="http://schemas.microsoft.com/office/drawing/2014/main" id="{40700E70-16DA-452E-B0ED-BE978549B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69738" y="6721475"/>
              <a:ext cx="333375" cy="190500"/>
            </a:xfrm>
            <a:custGeom>
              <a:avLst/>
              <a:gdLst>
                <a:gd name="T0" fmla="*/ 53 w 121"/>
                <a:gd name="T1" fmla="*/ 67 h 69"/>
                <a:gd name="T2" fmla="*/ 68 w 121"/>
                <a:gd name="T3" fmla="*/ 67 h 69"/>
                <a:gd name="T4" fmla="*/ 117 w 121"/>
                <a:gd name="T5" fmla="*/ 39 h 69"/>
                <a:gd name="T6" fmla="*/ 117 w 121"/>
                <a:gd name="T7" fmla="*/ 30 h 69"/>
                <a:gd name="T8" fmla="*/ 69 w 121"/>
                <a:gd name="T9" fmla="*/ 2 h 69"/>
                <a:gd name="T10" fmla="*/ 53 w 121"/>
                <a:gd name="T11" fmla="*/ 2 h 69"/>
                <a:gd name="T12" fmla="*/ 5 w 121"/>
                <a:gd name="T13" fmla="*/ 30 h 69"/>
                <a:gd name="T14" fmla="*/ 5 w 121"/>
                <a:gd name="T15" fmla="*/ 39 h 69"/>
                <a:gd name="T16" fmla="*/ 53 w 121"/>
                <a:gd name="T17" fmla="*/ 6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69">
                  <a:moveTo>
                    <a:pt x="53" y="67"/>
                  </a:moveTo>
                  <a:cubicBezTo>
                    <a:pt x="57" y="69"/>
                    <a:pt x="64" y="69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6"/>
                    <a:pt x="121" y="32"/>
                    <a:pt x="117" y="30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0" y="33"/>
                    <a:pt x="0" y="37"/>
                    <a:pt x="5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7" name="Freeform 87">
              <a:extLst>
                <a:ext uri="{FF2B5EF4-FFF2-40B4-BE49-F238E27FC236}">
                  <a16:creationId xmlns:a16="http://schemas.microsoft.com/office/drawing/2014/main" id="{98F785AD-9FD1-4BE0-9B33-2B2299D89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1726" y="7072313"/>
              <a:ext cx="333375" cy="193675"/>
            </a:xfrm>
            <a:custGeom>
              <a:avLst/>
              <a:gdLst>
                <a:gd name="T0" fmla="*/ 53 w 121"/>
                <a:gd name="T1" fmla="*/ 67 h 70"/>
                <a:gd name="T2" fmla="*/ 68 w 121"/>
                <a:gd name="T3" fmla="*/ 67 h 70"/>
                <a:gd name="T4" fmla="*/ 117 w 121"/>
                <a:gd name="T5" fmla="*/ 39 h 70"/>
                <a:gd name="T6" fmla="*/ 117 w 121"/>
                <a:gd name="T7" fmla="*/ 30 h 70"/>
                <a:gd name="T8" fmla="*/ 68 w 121"/>
                <a:gd name="T9" fmla="*/ 2 h 70"/>
                <a:gd name="T10" fmla="*/ 53 w 121"/>
                <a:gd name="T11" fmla="*/ 2 h 70"/>
                <a:gd name="T12" fmla="*/ 4 w 121"/>
                <a:gd name="T13" fmla="*/ 30 h 70"/>
                <a:gd name="T14" fmla="*/ 4 w 121"/>
                <a:gd name="T15" fmla="*/ 39 h 70"/>
                <a:gd name="T16" fmla="*/ 53 w 121"/>
                <a:gd name="T17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70">
                  <a:moveTo>
                    <a:pt x="53" y="67"/>
                  </a:moveTo>
                  <a:cubicBezTo>
                    <a:pt x="57" y="70"/>
                    <a:pt x="64" y="70"/>
                    <a:pt x="68" y="67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21" y="37"/>
                    <a:pt x="121" y="33"/>
                    <a:pt x="117" y="3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4" y="0"/>
                    <a:pt x="57" y="0"/>
                    <a:pt x="53" y="2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33"/>
                    <a:pt x="0" y="37"/>
                    <a:pt x="4" y="39"/>
                  </a:cubicBezTo>
                  <a:lnTo>
                    <a:pt x="53" y="67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8" name="Freeform 88">
              <a:extLst>
                <a:ext uri="{FF2B5EF4-FFF2-40B4-BE49-F238E27FC236}">
                  <a16:creationId xmlns:a16="http://schemas.microsoft.com/office/drawing/2014/main" id="{46B22720-AC34-4319-8E72-A930AAB4E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6176" y="8147050"/>
              <a:ext cx="488950" cy="280988"/>
            </a:xfrm>
            <a:custGeom>
              <a:avLst/>
              <a:gdLst>
                <a:gd name="T0" fmla="*/ 53 w 177"/>
                <a:gd name="T1" fmla="*/ 99 h 102"/>
                <a:gd name="T2" fmla="*/ 68 w 177"/>
                <a:gd name="T3" fmla="*/ 99 h 102"/>
                <a:gd name="T4" fmla="*/ 173 w 177"/>
                <a:gd name="T5" fmla="*/ 39 h 102"/>
                <a:gd name="T6" fmla="*/ 173 w 177"/>
                <a:gd name="T7" fmla="*/ 30 h 102"/>
                <a:gd name="T8" fmla="*/ 125 w 177"/>
                <a:gd name="T9" fmla="*/ 2 h 102"/>
                <a:gd name="T10" fmla="*/ 110 w 177"/>
                <a:gd name="T11" fmla="*/ 2 h 102"/>
                <a:gd name="T12" fmla="*/ 4 w 177"/>
                <a:gd name="T13" fmla="*/ 63 h 102"/>
                <a:gd name="T14" fmla="*/ 4 w 177"/>
                <a:gd name="T15" fmla="*/ 72 h 102"/>
                <a:gd name="T16" fmla="*/ 53 w 177"/>
                <a:gd name="T17" fmla="*/ 9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102">
                  <a:moveTo>
                    <a:pt x="53" y="99"/>
                  </a:moveTo>
                  <a:cubicBezTo>
                    <a:pt x="57" y="102"/>
                    <a:pt x="64" y="102"/>
                    <a:pt x="68" y="99"/>
                  </a:cubicBezTo>
                  <a:cubicBezTo>
                    <a:pt x="173" y="39"/>
                    <a:pt x="173" y="39"/>
                    <a:pt x="173" y="39"/>
                  </a:cubicBezTo>
                  <a:cubicBezTo>
                    <a:pt x="177" y="36"/>
                    <a:pt x="177" y="32"/>
                    <a:pt x="173" y="30"/>
                  </a:cubicBezTo>
                  <a:cubicBezTo>
                    <a:pt x="125" y="2"/>
                    <a:pt x="125" y="2"/>
                    <a:pt x="125" y="2"/>
                  </a:cubicBezTo>
                  <a:cubicBezTo>
                    <a:pt x="121" y="0"/>
                    <a:pt x="114" y="0"/>
                    <a:pt x="110" y="2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0" y="65"/>
                    <a:pt x="0" y="69"/>
                    <a:pt x="4" y="72"/>
                  </a:cubicBezTo>
                  <a:lnTo>
                    <a:pt x="53" y="99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9" name="Freeform 89">
              <a:extLst>
                <a:ext uri="{FF2B5EF4-FFF2-40B4-BE49-F238E27FC236}">
                  <a16:creationId xmlns:a16="http://schemas.microsoft.com/office/drawing/2014/main" id="{C05B9DB0-ECE8-4298-AF2C-C50A88775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57213" y="6938963"/>
              <a:ext cx="271463" cy="155575"/>
            </a:xfrm>
            <a:custGeom>
              <a:avLst/>
              <a:gdLst>
                <a:gd name="T0" fmla="*/ 5 w 98"/>
                <a:gd name="T1" fmla="*/ 40 h 56"/>
                <a:gd name="T2" fmla="*/ 5 w 98"/>
                <a:gd name="T3" fmla="*/ 31 h 56"/>
                <a:gd name="T4" fmla="*/ 55 w 98"/>
                <a:gd name="T5" fmla="*/ 2 h 56"/>
                <a:gd name="T6" fmla="*/ 71 w 98"/>
                <a:gd name="T7" fmla="*/ 2 h 56"/>
                <a:gd name="T8" fmla="*/ 93 w 98"/>
                <a:gd name="T9" fmla="*/ 15 h 56"/>
                <a:gd name="T10" fmla="*/ 94 w 98"/>
                <a:gd name="T11" fmla="*/ 24 h 56"/>
                <a:gd name="T12" fmla="*/ 43 w 98"/>
                <a:gd name="T13" fmla="*/ 53 h 56"/>
                <a:gd name="T14" fmla="*/ 27 w 98"/>
                <a:gd name="T15" fmla="*/ 53 h 56"/>
                <a:gd name="T16" fmla="*/ 5 w 98"/>
                <a:gd name="T17" fmla="*/ 4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56">
                  <a:moveTo>
                    <a:pt x="5" y="40"/>
                  </a:moveTo>
                  <a:cubicBezTo>
                    <a:pt x="0" y="38"/>
                    <a:pt x="0" y="34"/>
                    <a:pt x="5" y="31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9" y="0"/>
                    <a:pt x="66" y="0"/>
                    <a:pt x="71" y="2"/>
                  </a:cubicBezTo>
                  <a:cubicBezTo>
                    <a:pt x="93" y="15"/>
                    <a:pt x="93" y="15"/>
                    <a:pt x="93" y="15"/>
                  </a:cubicBezTo>
                  <a:cubicBezTo>
                    <a:pt x="98" y="18"/>
                    <a:pt x="98" y="22"/>
                    <a:pt x="94" y="24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9" y="56"/>
                    <a:pt x="32" y="56"/>
                    <a:pt x="27" y="53"/>
                  </a:cubicBezTo>
                  <a:lnTo>
                    <a:pt x="5" y="4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0" name="Freeform 90">
              <a:extLst>
                <a:ext uri="{FF2B5EF4-FFF2-40B4-BE49-F238E27FC236}">
                  <a16:creationId xmlns:a16="http://schemas.microsoft.com/office/drawing/2014/main" id="{6517AC25-B253-4D5D-8701-5B7004B4F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8763" y="6997700"/>
              <a:ext cx="368300" cy="212725"/>
            </a:xfrm>
            <a:custGeom>
              <a:avLst/>
              <a:gdLst>
                <a:gd name="T0" fmla="*/ 4 w 133"/>
                <a:gd name="T1" fmla="*/ 41 h 77"/>
                <a:gd name="T2" fmla="*/ 4 w 133"/>
                <a:gd name="T3" fmla="*/ 32 h 77"/>
                <a:gd name="T4" fmla="*/ 55 w 133"/>
                <a:gd name="T5" fmla="*/ 3 h 77"/>
                <a:gd name="T6" fmla="*/ 70 w 133"/>
                <a:gd name="T7" fmla="*/ 3 h 77"/>
                <a:gd name="T8" fmla="*/ 129 w 133"/>
                <a:gd name="T9" fmla="*/ 36 h 77"/>
                <a:gd name="T10" fmla="*/ 129 w 133"/>
                <a:gd name="T11" fmla="*/ 45 h 77"/>
                <a:gd name="T12" fmla="*/ 78 w 133"/>
                <a:gd name="T13" fmla="*/ 74 h 77"/>
                <a:gd name="T14" fmla="*/ 62 w 133"/>
                <a:gd name="T15" fmla="*/ 74 h 77"/>
                <a:gd name="T16" fmla="*/ 4 w 133"/>
                <a:gd name="T17" fmla="*/ 4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3" h="77">
                  <a:moveTo>
                    <a:pt x="4" y="41"/>
                  </a:moveTo>
                  <a:cubicBezTo>
                    <a:pt x="0" y="38"/>
                    <a:pt x="0" y="34"/>
                    <a:pt x="4" y="32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9" y="0"/>
                    <a:pt x="66" y="0"/>
                    <a:pt x="70" y="3"/>
                  </a:cubicBezTo>
                  <a:cubicBezTo>
                    <a:pt x="129" y="36"/>
                    <a:pt x="129" y="36"/>
                    <a:pt x="129" y="36"/>
                  </a:cubicBezTo>
                  <a:cubicBezTo>
                    <a:pt x="133" y="39"/>
                    <a:pt x="133" y="43"/>
                    <a:pt x="129" y="45"/>
                  </a:cubicBezTo>
                  <a:cubicBezTo>
                    <a:pt x="78" y="74"/>
                    <a:pt x="78" y="74"/>
                    <a:pt x="78" y="74"/>
                  </a:cubicBezTo>
                  <a:cubicBezTo>
                    <a:pt x="74" y="77"/>
                    <a:pt x="67" y="77"/>
                    <a:pt x="62" y="74"/>
                  </a:cubicBezTo>
                  <a:lnTo>
                    <a:pt x="4" y="41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1" name="Freeform 91">
              <a:extLst>
                <a:ext uri="{FF2B5EF4-FFF2-40B4-BE49-F238E27FC236}">
                  <a16:creationId xmlns:a16="http://schemas.microsoft.com/office/drawing/2014/main" id="{9399ECDB-4BB5-4915-BA33-B727843B0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52401" y="7173913"/>
              <a:ext cx="269875" cy="155575"/>
            </a:xfrm>
            <a:custGeom>
              <a:avLst/>
              <a:gdLst>
                <a:gd name="T0" fmla="*/ 4 w 98"/>
                <a:gd name="T1" fmla="*/ 40 h 56"/>
                <a:gd name="T2" fmla="*/ 4 w 98"/>
                <a:gd name="T3" fmla="*/ 31 h 56"/>
                <a:gd name="T4" fmla="*/ 55 w 98"/>
                <a:gd name="T5" fmla="*/ 2 h 56"/>
                <a:gd name="T6" fmla="*/ 70 w 98"/>
                <a:gd name="T7" fmla="*/ 2 h 56"/>
                <a:gd name="T8" fmla="*/ 93 w 98"/>
                <a:gd name="T9" fmla="*/ 15 h 56"/>
                <a:gd name="T10" fmla="*/ 93 w 98"/>
                <a:gd name="T11" fmla="*/ 24 h 56"/>
                <a:gd name="T12" fmla="*/ 43 w 98"/>
                <a:gd name="T13" fmla="*/ 53 h 56"/>
                <a:gd name="T14" fmla="*/ 27 w 98"/>
                <a:gd name="T15" fmla="*/ 53 h 56"/>
                <a:gd name="T16" fmla="*/ 4 w 98"/>
                <a:gd name="T17" fmla="*/ 4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56">
                  <a:moveTo>
                    <a:pt x="4" y="40"/>
                  </a:moveTo>
                  <a:cubicBezTo>
                    <a:pt x="0" y="38"/>
                    <a:pt x="0" y="34"/>
                    <a:pt x="4" y="31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9" y="0"/>
                    <a:pt x="66" y="0"/>
                    <a:pt x="70" y="2"/>
                  </a:cubicBezTo>
                  <a:cubicBezTo>
                    <a:pt x="93" y="15"/>
                    <a:pt x="93" y="15"/>
                    <a:pt x="93" y="15"/>
                  </a:cubicBezTo>
                  <a:cubicBezTo>
                    <a:pt x="98" y="18"/>
                    <a:pt x="98" y="22"/>
                    <a:pt x="93" y="24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38" y="56"/>
                    <a:pt x="31" y="56"/>
                    <a:pt x="27" y="53"/>
                  </a:cubicBezTo>
                  <a:lnTo>
                    <a:pt x="4" y="40"/>
                  </a:lnTo>
                  <a:close/>
                </a:path>
              </a:pathLst>
            </a:custGeom>
            <a:solidFill>
              <a:srgbClr val="2132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2" name="Freeform 92">
              <a:extLst>
                <a:ext uri="{FF2B5EF4-FFF2-40B4-BE49-F238E27FC236}">
                  <a16:creationId xmlns:a16="http://schemas.microsoft.com/office/drawing/2014/main" id="{F1567473-0E70-4405-97B7-8AEF415F2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60276" y="6135688"/>
              <a:ext cx="92075" cy="52388"/>
            </a:xfrm>
            <a:custGeom>
              <a:avLst/>
              <a:gdLst>
                <a:gd name="T0" fmla="*/ 27 w 33"/>
                <a:gd name="T1" fmla="*/ 16 h 19"/>
                <a:gd name="T2" fmla="*/ 6 w 33"/>
                <a:gd name="T3" fmla="*/ 16 h 19"/>
                <a:gd name="T4" fmla="*/ 6 w 33"/>
                <a:gd name="T5" fmla="*/ 3 h 19"/>
                <a:gd name="T6" fmla="*/ 27 w 33"/>
                <a:gd name="T7" fmla="*/ 3 h 19"/>
                <a:gd name="T8" fmla="*/ 27 w 33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9">
                  <a:moveTo>
                    <a:pt x="27" y="16"/>
                  </a:moveTo>
                  <a:cubicBezTo>
                    <a:pt x="21" y="19"/>
                    <a:pt x="12" y="19"/>
                    <a:pt x="6" y="16"/>
                  </a:cubicBezTo>
                  <a:cubicBezTo>
                    <a:pt x="0" y="12"/>
                    <a:pt x="0" y="7"/>
                    <a:pt x="6" y="3"/>
                  </a:cubicBezTo>
                  <a:cubicBezTo>
                    <a:pt x="12" y="0"/>
                    <a:pt x="21" y="0"/>
                    <a:pt x="27" y="3"/>
                  </a:cubicBezTo>
                  <a:cubicBezTo>
                    <a:pt x="33" y="7"/>
                    <a:pt x="33" y="12"/>
                    <a:pt x="27" y="16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3" name="Freeform 93">
              <a:extLst>
                <a:ext uri="{FF2B5EF4-FFF2-40B4-BE49-F238E27FC236}">
                  <a16:creationId xmlns:a16="http://schemas.microsoft.com/office/drawing/2014/main" id="{78FC9864-DCD6-450F-8F24-CA1504C68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80838" y="7624763"/>
              <a:ext cx="1968500" cy="715963"/>
            </a:xfrm>
            <a:custGeom>
              <a:avLst/>
              <a:gdLst>
                <a:gd name="T0" fmla="*/ 1240 w 1240"/>
                <a:gd name="T1" fmla="*/ 275 h 451"/>
                <a:gd name="T2" fmla="*/ 1221 w 1240"/>
                <a:gd name="T3" fmla="*/ 285 h 451"/>
                <a:gd name="T4" fmla="*/ 1221 w 1240"/>
                <a:gd name="T5" fmla="*/ 285 h 451"/>
                <a:gd name="T6" fmla="*/ 763 w 1240"/>
                <a:gd name="T7" fmla="*/ 23 h 451"/>
                <a:gd name="T8" fmla="*/ 19 w 1240"/>
                <a:gd name="T9" fmla="*/ 451 h 451"/>
                <a:gd name="T10" fmla="*/ 0 w 1240"/>
                <a:gd name="T11" fmla="*/ 440 h 451"/>
                <a:gd name="T12" fmla="*/ 763 w 1240"/>
                <a:gd name="T13" fmla="*/ 0 h 451"/>
                <a:gd name="T14" fmla="*/ 1240 w 1240"/>
                <a:gd name="T15" fmla="*/ 275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0" h="451">
                  <a:moveTo>
                    <a:pt x="1240" y="275"/>
                  </a:moveTo>
                  <a:lnTo>
                    <a:pt x="1221" y="285"/>
                  </a:lnTo>
                  <a:lnTo>
                    <a:pt x="1221" y="285"/>
                  </a:lnTo>
                  <a:lnTo>
                    <a:pt x="763" y="23"/>
                  </a:lnTo>
                  <a:lnTo>
                    <a:pt x="19" y="451"/>
                  </a:lnTo>
                  <a:lnTo>
                    <a:pt x="0" y="440"/>
                  </a:lnTo>
                  <a:lnTo>
                    <a:pt x="763" y="0"/>
                  </a:lnTo>
                  <a:lnTo>
                    <a:pt x="1240" y="275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4" name="Freeform 94">
              <a:extLst>
                <a:ext uri="{FF2B5EF4-FFF2-40B4-BE49-F238E27FC236}">
                  <a16:creationId xmlns:a16="http://schemas.microsoft.com/office/drawing/2014/main" id="{A41D5A55-3448-4F82-8E3A-D45490868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1001" y="7661275"/>
              <a:ext cx="1908175" cy="1098550"/>
            </a:xfrm>
            <a:custGeom>
              <a:avLst/>
              <a:gdLst>
                <a:gd name="T0" fmla="*/ 1202 w 1202"/>
                <a:gd name="T1" fmla="*/ 262 h 692"/>
                <a:gd name="T2" fmla="*/ 457 w 1202"/>
                <a:gd name="T3" fmla="*/ 692 h 692"/>
                <a:gd name="T4" fmla="*/ 0 w 1202"/>
                <a:gd name="T5" fmla="*/ 428 h 692"/>
                <a:gd name="T6" fmla="*/ 744 w 1202"/>
                <a:gd name="T7" fmla="*/ 0 h 692"/>
                <a:gd name="T8" fmla="*/ 1202 w 1202"/>
                <a:gd name="T9" fmla="*/ 26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2" h="692">
                  <a:moveTo>
                    <a:pt x="1202" y="262"/>
                  </a:moveTo>
                  <a:lnTo>
                    <a:pt x="457" y="692"/>
                  </a:lnTo>
                  <a:lnTo>
                    <a:pt x="0" y="428"/>
                  </a:lnTo>
                  <a:lnTo>
                    <a:pt x="744" y="0"/>
                  </a:lnTo>
                  <a:lnTo>
                    <a:pt x="1202" y="262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5" name="Freeform 95">
              <a:extLst>
                <a:ext uri="{FF2B5EF4-FFF2-40B4-BE49-F238E27FC236}">
                  <a16:creationId xmlns:a16="http://schemas.microsoft.com/office/drawing/2014/main" id="{12153C50-7AEE-45F7-A197-64046F16B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5563" y="7497763"/>
              <a:ext cx="5800725" cy="2024063"/>
            </a:xfrm>
            <a:custGeom>
              <a:avLst/>
              <a:gdLst>
                <a:gd name="T0" fmla="*/ 2101 w 2101"/>
                <a:gd name="T1" fmla="*/ 0 h 733"/>
                <a:gd name="T2" fmla="*/ 2101 w 2101"/>
                <a:gd name="T3" fmla="*/ 30 h 733"/>
                <a:gd name="T4" fmla="*/ 2065 w 2101"/>
                <a:gd name="T5" fmla="*/ 92 h 733"/>
                <a:gd name="T6" fmla="*/ 1021 w 2101"/>
                <a:gd name="T7" fmla="*/ 695 h 733"/>
                <a:gd name="T8" fmla="*/ 810 w 2101"/>
                <a:gd name="T9" fmla="*/ 695 h 733"/>
                <a:gd name="T10" fmla="*/ 0 w 2101"/>
                <a:gd name="T11" fmla="*/ 228 h 733"/>
                <a:gd name="T12" fmla="*/ 0 w 2101"/>
                <a:gd name="T13" fmla="*/ 198 h 733"/>
                <a:gd name="T14" fmla="*/ 26 w 2101"/>
                <a:gd name="T15" fmla="*/ 213 h 733"/>
                <a:gd name="T16" fmla="*/ 810 w 2101"/>
                <a:gd name="T17" fmla="*/ 665 h 733"/>
                <a:gd name="T18" fmla="*/ 1021 w 2101"/>
                <a:gd name="T19" fmla="*/ 665 h 733"/>
                <a:gd name="T20" fmla="*/ 2065 w 2101"/>
                <a:gd name="T21" fmla="*/ 62 h 733"/>
                <a:gd name="T22" fmla="*/ 2099 w 2101"/>
                <a:gd name="T23" fmla="*/ 15 h 733"/>
                <a:gd name="T24" fmla="*/ 2101 w 2101"/>
                <a:gd name="T25" fmla="*/ 0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1" h="733">
                  <a:moveTo>
                    <a:pt x="2101" y="0"/>
                  </a:moveTo>
                  <a:cubicBezTo>
                    <a:pt x="2101" y="30"/>
                    <a:pt x="2101" y="30"/>
                    <a:pt x="2101" y="30"/>
                  </a:cubicBezTo>
                  <a:cubicBezTo>
                    <a:pt x="2101" y="54"/>
                    <a:pt x="2089" y="78"/>
                    <a:pt x="2065" y="92"/>
                  </a:cubicBezTo>
                  <a:cubicBezTo>
                    <a:pt x="1021" y="695"/>
                    <a:pt x="1021" y="695"/>
                    <a:pt x="1021" y="695"/>
                  </a:cubicBezTo>
                  <a:cubicBezTo>
                    <a:pt x="955" y="733"/>
                    <a:pt x="875" y="733"/>
                    <a:pt x="810" y="695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26" y="213"/>
                    <a:pt x="26" y="213"/>
                    <a:pt x="26" y="213"/>
                  </a:cubicBezTo>
                  <a:cubicBezTo>
                    <a:pt x="810" y="665"/>
                    <a:pt x="810" y="665"/>
                    <a:pt x="810" y="665"/>
                  </a:cubicBezTo>
                  <a:cubicBezTo>
                    <a:pt x="875" y="703"/>
                    <a:pt x="955" y="703"/>
                    <a:pt x="1021" y="665"/>
                  </a:cubicBezTo>
                  <a:cubicBezTo>
                    <a:pt x="2065" y="62"/>
                    <a:pt x="2065" y="62"/>
                    <a:pt x="2065" y="62"/>
                  </a:cubicBezTo>
                  <a:cubicBezTo>
                    <a:pt x="2084" y="51"/>
                    <a:pt x="2096" y="34"/>
                    <a:pt x="2099" y="15"/>
                  </a:cubicBezTo>
                  <a:cubicBezTo>
                    <a:pt x="2100" y="10"/>
                    <a:pt x="2101" y="5"/>
                    <a:pt x="2101" y="0"/>
                  </a:cubicBezTo>
                  <a:close/>
                </a:path>
              </a:pathLst>
            </a:custGeom>
            <a:solidFill>
              <a:srgbClr val="C1C7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2" name="Freeform 251">
              <a:extLst>
                <a:ext uri="{FF2B5EF4-FFF2-40B4-BE49-F238E27FC236}">
                  <a16:creationId xmlns:a16="http://schemas.microsoft.com/office/drawing/2014/main" id="{C344D145-BD4D-4758-905B-FA130D484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6776" y="3963988"/>
              <a:ext cx="1662113" cy="2892425"/>
            </a:xfrm>
            <a:custGeom>
              <a:avLst/>
              <a:gdLst>
                <a:gd name="T0" fmla="*/ 1047 w 1047"/>
                <a:gd name="T1" fmla="*/ 0 h 1822"/>
                <a:gd name="T2" fmla="*/ 0 w 1047"/>
                <a:gd name="T3" fmla="*/ 602 h 1822"/>
                <a:gd name="T4" fmla="*/ 0 w 1047"/>
                <a:gd name="T5" fmla="*/ 1720 h 1822"/>
                <a:gd name="T6" fmla="*/ 186 w 1047"/>
                <a:gd name="T7" fmla="*/ 1822 h 1822"/>
                <a:gd name="T8" fmla="*/ 197 w 1047"/>
                <a:gd name="T9" fmla="*/ 1815 h 1822"/>
                <a:gd name="T10" fmla="*/ 1047 w 1047"/>
                <a:gd name="T11" fmla="*/ 1324 h 1822"/>
                <a:gd name="T12" fmla="*/ 1047 w 1047"/>
                <a:gd name="T13" fmla="*/ 0 h 1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7" h="1822">
                  <a:moveTo>
                    <a:pt x="1047" y="0"/>
                  </a:moveTo>
                  <a:lnTo>
                    <a:pt x="0" y="602"/>
                  </a:lnTo>
                  <a:lnTo>
                    <a:pt x="0" y="1720"/>
                  </a:lnTo>
                  <a:lnTo>
                    <a:pt x="186" y="1822"/>
                  </a:lnTo>
                  <a:lnTo>
                    <a:pt x="197" y="1815"/>
                  </a:lnTo>
                  <a:lnTo>
                    <a:pt x="1047" y="1324"/>
                  </a:lnTo>
                  <a:lnTo>
                    <a:pt x="10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C9E15D8B-7142-4D73-B2A6-C671DD0733B7}"/>
              </a:ext>
            </a:extLst>
          </p:cNvPr>
          <p:cNvGrpSpPr/>
          <p:nvPr/>
        </p:nvGrpSpPr>
        <p:grpSpPr>
          <a:xfrm>
            <a:off x="2400347" y="1571611"/>
            <a:ext cx="1125391" cy="1797610"/>
            <a:chOff x="9756776" y="3260725"/>
            <a:chExt cx="2251075" cy="3595688"/>
          </a:xfrm>
        </p:grpSpPr>
        <p:sp>
          <p:nvSpPr>
            <p:cNvPr id="47" name="Freeform 246">
              <a:extLst>
                <a:ext uri="{FF2B5EF4-FFF2-40B4-BE49-F238E27FC236}">
                  <a16:creationId xmlns:a16="http://schemas.microsoft.com/office/drawing/2014/main" id="{07C477FE-3D85-490B-B5E1-DF4FCBA1886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6776" y="3683000"/>
              <a:ext cx="1662113" cy="1030288"/>
            </a:xfrm>
            <a:custGeom>
              <a:avLst/>
              <a:gdLst>
                <a:gd name="T0" fmla="*/ 1047 w 1047"/>
                <a:gd name="T1" fmla="*/ 0 h 649"/>
                <a:gd name="T2" fmla="*/ 1047 w 1047"/>
                <a:gd name="T3" fmla="*/ 0 h 649"/>
                <a:gd name="T4" fmla="*/ 0 w 1047"/>
                <a:gd name="T5" fmla="*/ 605 h 649"/>
                <a:gd name="T6" fmla="*/ 0 w 1047"/>
                <a:gd name="T7" fmla="*/ 649 h 649"/>
                <a:gd name="T8" fmla="*/ 1047 w 1047"/>
                <a:gd name="T9" fmla="*/ 43 h 649"/>
                <a:gd name="T10" fmla="*/ 1047 w 1047"/>
                <a:gd name="T11" fmla="*/ 0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7" h="649">
                  <a:moveTo>
                    <a:pt x="1047" y="0"/>
                  </a:moveTo>
                  <a:lnTo>
                    <a:pt x="1047" y="0"/>
                  </a:lnTo>
                  <a:lnTo>
                    <a:pt x="0" y="605"/>
                  </a:lnTo>
                  <a:lnTo>
                    <a:pt x="0" y="649"/>
                  </a:lnTo>
                  <a:lnTo>
                    <a:pt x="1047" y="43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8A95A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8" name="Freeform 247">
              <a:extLst>
                <a:ext uri="{FF2B5EF4-FFF2-40B4-BE49-F238E27FC236}">
                  <a16:creationId xmlns:a16="http://schemas.microsoft.com/office/drawing/2014/main" id="{476162B8-BD59-441A-8E6B-73372FEB9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6776" y="3683000"/>
              <a:ext cx="1662113" cy="1030288"/>
            </a:xfrm>
            <a:custGeom>
              <a:avLst/>
              <a:gdLst>
                <a:gd name="T0" fmla="*/ 1047 w 1047"/>
                <a:gd name="T1" fmla="*/ 0 h 649"/>
                <a:gd name="T2" fmla="*/ 1047 w 1047"/>
                <a:gd name="T3" fmla="*/ 0 h 649"/>
                <a:gd name="T4" fmla="*/ 0 w 1047"/>
                <a:gd name="T5" fmla="*/ 605 h 649"/>
                <a:gd name="T6" fmla="*/ 0 w 1047"/>
                <a:gd name="T7" fmla="*/ 649 h 649"/>
                <a:gd name="T8" fmla="*/ 1047 w 1047"/>
                <a:gd name="T9" fmla="*/ 43 h 649"/>
                <a:gd name="T10" fmla="*/ 1047 w 1047"/>
                <a:gd name="T11" fmla="*/ 0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7" h="649">
                  <a:moveTo>
                    <a:pt x="1047" y="0"/>
                  </a:moveTo>
                  <a:lnTo>
                    <a:pt x="1047" y="0"/>
                  </a:lnTo>
                  <a:lnTo>
                    <a:pt x="0" y="605"/>
                  </a:lnTo>
                  <a:lnTo>
                    <a:pt x="0" y="649"/>
                  </a:lnTo>
                  <a:lnTo>
                    <a:pt x="1047" y="43"/>
                  </a:lnTo>
                  <a:lnTo>
                    <a:pt x="10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9" name="Freeform 248">
              <a:extLst>
                <a:ext uri="{FF2B5EF4-FFF2-40B4-BE49-F238E27FC236}">
                  <a16:creationId xmlns:a16="http://schemas.microsoft.com/office/drawing/2014/main" id="{94C92ACE-7DCD-41AD-894D-299573AD05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6776" y="3751263"/>
              <a:ext cx="1662113" cy="1168400"/>
            </a:xfrm>
            <a:custGeom>
              <a:avLst/>
              <a:gdLst>
                <a:gd name="T0" fmla="*/ 1047 w 1047"/>
                <a:gd name="T1" fmla="*/ 0 h 736"/>
                <a:gd name="T2" fmla="*/ 0 w 1047"/>
                <a:gd name="T3" fmla="*/ 606 h 736"/>
                <a:gd name="T4" fmla="*/ 0 w 1047"/>
                <a:gd name="T5" fmla="*/ 736 h 736"/>
                <a:gd name="T6" fmla="*/ 1047 w 1047"/>
                <a:gd name="T7" fmla="*/ 134 h 736"/>
                <a:gd name="T8" fmla="*/ 1047 w 1047"/>
                <a:gd name="T9" fmla="*/ 0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736">
                  <a:moveTo>
                    <a:pt x="1047" y="0"/>
                  </a:moveTo>
                  <a:lnTo>
                    <a:pt x="0" y="606"/>
                  </a:lnTo>
                  <a:lnTo>
                    <a:pt x="0" y="736"/>
                  </a:lnTo>
                  <a:lnTo>
                    <a:pt x="1047" y="134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2A3C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0" name="Freeform 249">
              <a:extLst>
                <a:ext uri="{FF2B5EF4-FFF2-40B4-BE49-F238E27FC236}">
                  <a16:creationId xmlns:a16="http://schemas.microsoft.com/office/drawing/2014/main" id="{7376E06B-4D68-4222-8B33-0FED2F2FC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6776" y="3751263"/>
              <a:ext cx="1662113" cy="1168400"/>
            </a:xfrm>
            <a:custGeom>
              <a:avLst/>
              <a:gdLst>
                <a:gd name="T0" fmla="*/ 1047 w 1047"/>
                <a:gd name="T1" fmla="*/ 0 h 736"/>
                <a:gd name="T2" fmla="*/ 0 w 1047"/>
                <a:gd name="T3" fmla="*/ 606 h 736"/>
                <a:gd name="T4" fmla="*/ 0 w 1047"/>
                <a:gd name="T5" fmla="*/ 736 h 736"/>
                <a:gd name="T6" fmla="*/ 1047 w 1047"/>
                <a:gd name="T7" fmla="*/ 134 h 736"/>
                <a:gd name="T8" fmla="*/ 1047 w 1047"/>
                <a:gd name="T9" fmla="*/ 0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736">
                  <a:moveTo>
                    <a:pt x="1047" y="0"/>
                  </a:moveTo>
                  <a:lnTo>
                    <a:pt x="0" y="606"/>
                  </a:lnTo>
                  <a:lnTo>
                    <a:pt x="0" y="736"/>
                  </a:lnTo>
                  <a:lnTo>
                    <a:pt x="1047" y="134"/>
                  </a:lnTo>
                  <a:lnTo>
                    <a:pt x="10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1" name="Freeform 250">
              <a:extLst>
                <a:ext uri="{FF2B5EF4-FFF2-40B4-BE49-F238E27FC236}">
                  <a16:creationId xmlns:a16="http://schemas.microsoft.com/office/drawing/2014/main" id="{F7286045-C38B-4CA4-B2A6-DA8538D67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6776" y="3963988"/>
              <a:ext cx="1662113" cy="2892425"/>
            </a:xfrm>
            <a:custGeom>
              <a:avLst/>
              <a:gdLst>
                <a:gd name="T0" fmla="*/ 1047 w 1047"/>
                <a:gd name="T1" fmla="*/ 0 h 1822"/>
                <a:gd name="T2" fmla="*/ 0 w 1047"/>
                <a:gd name="T3" fmla="*/ 602 h 1822"/>
                <a:gd name="T4" fmla="*/ 0 w 1047"/>
                <a:gd name="T5" fmla="*/ 1720 h 1822"/>
                <a:gd name="T6" fmla="*/ 186 w 1047"/>
                <a:gd name="T7" fmla="*/ 1822 h 1822"/>
                <a:gd name="T8" fmla="*/ 197 w 1047"/>
                <a:gd name="T9" fmla="*/ 1815 h 1822"/>
                <a:gd name="T10" fmla="*/ 1047 w 1047"/>
                <a:gd name="T11" fmla="*/ 1324 h 1822"/>
                <a:gd name="T12" fmla="*/ 1047 w 1047"/>
                <a:gd name="T13" fmla="*/ 0 h 1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7" h="1822">
                  <a:moveTo>
                    <a:pt x="1047" y="0"/>
                  </a:moveTo>
                  <a:lnTo>
                    <a:pt x="0" y="602"/>
                  </a:lnTo>
                  <a:lnTo>
                    <a:pt x="0" y="1720"/>
                  </a:lnTo>
                  <a:lnTo>
                    <a:pt x="186" y="1822"/>
                  </a:lnTo>
                  <a:lnTo>
                    <a:pt x="197" y="1815"/>
                  </a:lnTo>
                  <a:lnTo>
                    <a:pt x="1047" y="1324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9AA6C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3" name="Freeform 252">
              <a:extLst>
                <a:ext uri="{FF2B5EF4-FFF2-40B4-BE49-F238E27FC236}">
                  <a16:creationId xmlns:a16="http://schemas.microsoft.com/office/drawing/2014/main" id="{73408B1E-0EC8-44CF-B538-FBD4C03CE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4888" y="3260725"/>
              <a:ext cx="1662113" cy="3505200"/>
            </a:xfrm>
            <a:custGeom>
              <a:avLst/>
              <a:gdLst>
                <a:gd name="T0" fmla="*/ 1047 w 1047"/>
                <a:gd name="T1" fmla="*/ 1712 h 2208"/>
                <a:gd name="T2" fmla="*/ 186 w 1047"/>
                <a:gd name="T3" fmla="*/ 2208 h 2208"/>
                <a:gd name="T4" fmla="*/ 0 w 1047"/>
                <a:gd name="T5" fmla="*/ 2105 h 2208"/>
                <a:gd name="T6" fmla="*/ 0 w 1047"/>
                <a:gd name="T7" fmla="*/ 605 h 2208"/>
                <a:gd name="T8" fmla="*/ 1047 w 1047"/>
                <a:gd name="T9" fmla="*/ 0 h 2208"/>
                <a:gd name="T10" fmla="*/ 1047 w 1047"/>
                <a:gd name="T11" fmla="*/ 1712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7" h="2208">
                  <a:moveTo>
                    <a:pt x="1047" y="1712"/>
                  </a:moveTo>
                  <a:lnTo>
                    <a:pt x="186" y="2208"/>
                  </a:lnTo>
                  <a:lnTo>
                    <a:pt x="0" y="2105"/>
                  </a:lnTo>
                  <a:lnTo>
                    <a:pt x="0" y="605"/>
                  </a:lnTo>
                  <a:lnTo>
                    <a:pt x="1047" y="0"/>
                  </a:lnTo>
                  <a:lnTo>
                    <a:pt x="1047" y="1712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4" name="Freeform 253">
              <a:extLst>
                <a:ext uri="{FF2B5EF4-FFF2-40B4-BE49-F238E27FC236}">
                  <a16:creationId xmlns:a16="http://schemas.microsoft.com/office/drawing/2014/main" id="{CC9191D2-39A1-40A3-99A0-E86A2678A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4888" y="6430963"/>
              <a:ext cx="295275" cy="334963"/>
            </a:xfrm>
            <a:custGeom>
              <a:avLst/>
              <a:gdLst>
                <a:gd name="T0" fmla="*/ 186 w 186"/>
                <a:gd name="T1" fmla="*/ 211 h 211"/>
                <a:gd name="T2" fmla="*/ 186 w 186"/>
                <a:gd name="T3" fmla="*/ 0 h 211"/>
                <a:gd name="T4" fmla="*/ 0 w 186"/>
                <a:gd name="T5" fmla="*/ 108 h 211"/>
                <a:gd name="T6" fmla="*/ 186 w 186"/>
                <a:gd name="T7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6" h="211">
                  <a:moveTo>
                    <a:pt x="186" y="211"/>
                  </a:moveTo>
                  <a:lnTo>
                    <a:pt x="186" y="0"/>
                  </a:lnTo>
                  <a:lnTo>
                    <a:pt x="0" y="108"/>
                  </a:lnTo>
                  <a:lnTo>
                    <a:pt x="186" y="211"/>
                  </a:lnTo>
                  <a:close/>
                </a:path>
              </a:pathLst>
            </a:custGeom>
            <a:solidFill>
              <a:srgbClr val="B0C0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5" name="Freeform 254">
              <a:extLst>
                <a:ext uri="{FF2B5EF4-FFF2-40B4-BE49-F238E27FC236}">
                  <a16:creationId xmlns:a16="http://schemas.microsoft.com/office/drawing/2014/main" id="{A59A325B-E6CC-4E91-BCBD-01188A0E0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0163" y="6430963"/>
              <a:ext cx="17463" cy="334963"/>
            </a:xfrm>
            <a:custGeom>
              <a:avLst/>
              <a:gdLst>
                <a:gd name="T0" fmla="*/ 0 w 11"/>
                <a:gd name="T1" fmla="*/ 0 h 211"/>
                <a:gd name="T2" fmla="*/ 11 w 11"/>
                <a:gd name="T3" fmla="*/ 7 h 211"/>
                <a:gd name="T4" fmla="*/ 11 w 11"/>
                <a:gd name="T5" fmla="*/ 206 h 211"/>
                <a:gd name="T6" fmla="*/ 0 w 11"/>
                <a:gd name="T7" fmla="*/ 211 h 211"/>
                <a:gd name="T8" fmla="*/ 0 w 11"/>
                <a:gd name="T9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11">
                  <a:moveTo>
                    <a:pt x="0" y="0"/>
                  </a:moveTo>
                  <a:lnTo>
                    <a:pt x="11" y="7"/>
                  </a:lnTo>
                  <a:lnTo>
                    <a:pt x="11" y="206"/>
                  </a:lnTo>
                  <a:lnTo>
                    <a:pt x="0" y="2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B7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6" name="Freeform 255">
              <a:extLst>
                <a:ext uri="{FF2B5EF4-FFF2-40B4-BE49-F238E27FC236}">
                  <a16:creationId xmlns:a16="http://schemas.microsoft.com/office/drawing/2014/main" id="{31747AC8-95F7-4F59-B516-55AA01ECE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4226" y="3314700"/>
              <a:ext cx="1042988" cy="1179513"/>
            </a:xfrm>
            <a:custGeom>
              <a:avLst/>
              <a:gdLst>
                <a:gd name="T0" fmla="*/ 0 w 378"/>
                <a:gd name="T1" fmla="*/ 427 h 427"/>
                <a:gd name="T2" fmla="*/ 378 w 378"/>
                <a:gd name="T3" fmla="*/ 209 h 427"/>
                <a:gd name="T4" fmla="*/ 378 w 378"/>
                <a:gd name="T5" fmla="*/ 47 h 427"/>
                <a:gd name="T6" fmla="*/ 335 w 378"/>
                <a:gd name="T7" fmla="*/ 14 h 427"/>
                <a:gd name="T8" fmla="*/ 0 w 378"/>
                <a:gd name="T9" fmla="*/ 207 h 427"/>
                <a:gd name="T10" fmla="*/ 0 w 378"/>
                <a:gd name="T11" fmla="*/ 427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8" h="427">
                  <a:moveTo>
                    <a:pt x="0" y="427"/>
                  </a:moveTo>
                  <a:cubicBezTo>
                    <a:pt x="378" y="209"/>
                    <a:pt x="378" y="209"/>
                    <a:pt x="378" y="209"/>
                  </a:cubicBezTo>
                  <a:cubicBezTo>
                    <a:pt x="378" y="47"/>
                    <a:pt x="378" y="47"/>
                    <a:pt x="378" y="47"/>
                  </a:cubicBezTo>
                  <a:cubicBezTo>
                    <a:pt x="378" y="14"/>
                    <a:pt x="359" y="0"/>
                    <a:pt x="335" y="14"/>
                  </a:cubicBezTo>
                  <a:cubicBezTo>
                    <a:pt x="0" y="207"/>
                    <a:pt x="0" y="207"/>
                    <a:pt x="0" y="207"/>
                  </a:cubicBezTo>
                  <a:lnTo>
                    <a:pt x="0" y="427"/>
                  </a:lnTo>
                  <a:close/>
                </a:path>
              </a:pathLst>
            </a:custGeom>
            <a:solidFill>
              <a:srgbClr val="384B7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7" name="Freeform 256">
              <a:extLst>
                <a:ext uri="{FF2B5EF4-FFF2-40B4-BE49-F238E27FC236}">
                  <a16:creationId xmlns:a16="http://schemas.microsoft.com/office/drawing/2014/main" id="{54DC27DE-E7D1-4430-96F4-DFABC11C5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61688" y="3279775"/>
              <a:ext cx="1046163" cy="1181100"/>
            </a:xfrm>
            <a:custGeom>
              <a:avLst/>
              <a:gdLst>
                <a:gd name="T0" fmla="*/ 0 w 379"/>
                <a:gd name="T1" fmla="*/ 428 h 428"/>
                <a:gd name="T2" fmla="*/ 379 w 379"/>
                <a:gd name="T3" fmla="*/ 209 h 428"/>
                <a:gd name="T4" fmla="*/ 379 w 379"/>
                <a:gd name="T5" fmla="*/ 47 h 428"/>
                <a:gd name="T6" fmla="*/ 336 w 379"/>
                <a:gd name="T7" fmla="*/ 14 h 428"/>
                <a:gd name="T8" fmla="*/ 0 w 379"/>
                <a:gd name="T9" fmla="*/ 208 h 428"/>
                <a:gd name="T10" fmla="*/ 0 w 379"/>
                <a:gd name="T11" fmla="*/ 428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9" h="428">
                  <a:moveTo>
                    <a:pt x="0" y="428"/>
                  </a:moveTo>
                  <a:cubicBezTo>
                    <a:pt x="379" y="209"/>
                    <a:pt x="379" y="209"/>
                    <a:pt x="379" y="209"/>
                  </a:cubicBezTo>
                  <a:cubicBezTo>
                    <a:pt x="379" y="47"/>
                    <a:pt x="379" y="47"/>
                    <a:pt x="379" y="47"/>
                  </a:cubicBezTo>
                  <a:cubicBezTo>
                    <a:pt x="379" y="15"/>
                    <a:pt x="360" y="0"/>
                    <a:pt x="336" y="14"/>
                  </a:cubicBezTo>
                  <a:cubicBezTo>
                    <a:pt x="0" y="208"/>
                    <a:pt x="0" y="208"/>
                    <a:pt x="0" y="208"/>
                  </a:cubicBezTo>
                  <a:lnTo>
                    <a:pt x="0" y="428"/>
                  </a:lnTo>
                  <a:close/>
                </a:path>
              </a:pathLst>
            </a:custGeom>
            <a:solidFill>
              <a:srgbClr val="FF55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/>
            </a:p>
          </p:txBody>
        </p:sp>
        <p:sp>
          <p:nvSpPr>
            <p:cNvPr id="58" name="Freeform 257">
              <a:extLst>
                <a:ext uri="{FF2B5EF4-FFF2-40B4-BE49-F238E27FC236}">
                  <a16:creationId xmlns:a16="http://schemas.microsoft.com/office/drawing/2014/main" id="{1DF05C50-6854-401A-833E-0FAAAD38C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9051" y="4351338"/>
              <a:ext cx="254000" cy="153988"/>
            </a:xfrm>
            <a:custGeom>
              <a:avLst/>
              <a:gdLst>
                <a:gd name="T0" fmla="*/ 4 w 160"/>
                <a:gd name="T1" fmla="*/ 97 h 97"/>
                <a:gd name="T2" fmla="*/ 160 w 160"/>
                <a:gd name="T3" fmla="*/ 7 h 97"/>
                <a:gd name="T4" fmla="*/ 157 w 160"/>
                <a:gd name="T5" fmla="*/ 0 h 97"/>
                <a:gd name="T6" fmla="*/ 0 w 160"/>
                <a:gd name="T7" fmla="*/ 90 h 97"/>
                <a:gd name="T8" fmla="*/ 4 w 160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97">
                  <a:moveTo>
                    <a:pt x="4" y="97"/>
                  </a:moveTo>
                  <a:lnTo>
                    <a:pt x="160" y="7"/>
                  </a:lnTo>
                  <a:lnTo>
                    <a:pt x="157" y="0"/>
                  </a:lnTo>
                  <a:lnTo>
                    <a:pt x="0" y="90"/>
                  </a:lnTo>
                  <a:lnTo>
                    <a:pt x="4" y="97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9" name="Freeform 258">
              <a:extLst>
                <a:ext uri="{FF2B5EF4-FFF2-40B4-BE49-F238E27FC236}">
                  <a16:creationId xmlns:a16="http://schemas.microsoft.com/office/drawing/2014/main" id="{F4B75227-3E9C-4395-894D-35C97FEC8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9051" y="4351338"/>
              <a:ext cx="254000" cy="153988"/>
            </a:xfrm>
            <a:custGeom>
              <a:avLst/>
              <a:gdLst>
                <a:gd name="T0" fmla="*/ 4 w 160"/>
                <a:gd name="T1" fmla="*/ 97 h 97"/>
                <a:gd name="T2" fmla="*/ 160 w 160"/>
                <a:gd name="T3" fmla="*/ 7 h 97"/>
                <a:gd name="T4" fmla="*/ 157 w 160"/>
                <a:gd name="T5" fmla="*/ 0 h 97"/>
                <a:gd name="T6" fmla="*/ 0 w 160"/>
                <a:gd name="T7" fmla="*/ 9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97">
                  <a:moveTo>
                    <a:pt x="4" y="97"/>
                  </a:moveTo>
                  <a:lnTo>
                    <a:pt x="160" y="7"/>
                  </a:lnTo>
                  <a:lnTo>
                    <a:pt x="157" y="0"/>
                  </a:lnTo>
                  <a:lnTo>
                    <a:pt x="0" y="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0" name="Freeform 259">
              <a:extLst>
                <a:ext uri="{FF2B5EF4-FFF2-40B4-BE49-F238E27FC236}">
                  <a16:creationId xmlns:a16="http://schemas.microsoft.com/office/drawing/2014/main" id="{F84DDA0A-AEAD-41C1-855A-B141784B7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9051" y="4340225"/>
              <a:ext cx="369888" cy="217488"/>
            </a:xfrm>
            <a:custGeom>
              <a:avLst/>
              <a:gdLst>
                <a:gd name="T0" fmla="*/ 4 w 233"/>
                <a:gd name="T1" fmla="*/ 137 h 137"/>
                <a:gd name="T2" fmla="*/ 233 w 233"/>
                <a:gd name="T3" fmla="*/ 5 h 137"/>
                <a:gd name="T4" fmla="*/ 230 w 233"/>
                <a:gd name="T5" fmla="*/ 0 h 137"/>
                <a:gd name="T6" fmla="*/ 0 w 233"/>
                <a:gd name="T7" fmla="*/ 130 h 137"/>
                <a:gd name="T8" fmla="*/ 4 w 233"/>
                <a:gd name="T9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137">
                  <a:moveTo>
                    <a:pt x="4" y="137"/>
                  </a:moveTo>
                  <a:lnTo>
                    <a:pt x="233" y="5"/>
                  </a:lnTo>
                  <a:lnTo>
                    <a:pt x="230" y="0"/>
                  </a:lnTo>
                  <a:lnTo>
                    <a:pt x="0" y="130"/>
                  </a:lnTo>
                  <a:lnTo>
                    <a:pt x="4" y="137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1" name="Freeform 260">
              <a:extLst>
                <a:ext uri="{FF2B5EF4-FFF2-40B4-BE49-F238E27FC236}">
                  <a16:creationId xmlns:a16="http://schemas.microsoft.com/office/drawing/2014/main" id="{9EB0A0B6-2A14-4CF6-B50B-D77F42259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9051" y="4340225"/>
              <a:ext cx="369888" cy="217488"/>
            </a:xfrm>
            <a:custGeom>
              <a:avLst/>
              <a:gdLst>
                <a:gd name="T0" fmla="*/ 4 w 233"/>
                <a:gd name="T1" fmla="*/ 137 h 137"/>
                <a:gd name="T2" fmla="*/ 233 w 233"/>
                <a:gd name="T3" fmla="*/ 5 h 137"/>
                <a:gd name="T4" fmla="*/ 230 w 233"/>
                <a:gd name="T5" fmla="*/ 0 h 137"/>
                <a:gd name="T6" fmla="*/ 0 w 233"/>
                <a:gd name="T7" fmla="*/ 13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" h="137">
                  <a:moveTo>
                    <a:pt x="4" y="137"/>
                  </a:moveTo>
                  <a:lnTo>
                    <a:pt x="233" y="5"/>
                  </a:lnTo>
                  <a:lnTo>
                    <a:pt x="230" y="0"/>
                  </a:lnTo>
                  <a:lnTo>
                    <a:pt x="0" y="1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2" name="Freeform 261">
              <a:extLst>
                <a:ext uri="{FF2B5EF4-FFF2-40B4-BE49-F238E27FC236}">
                  <a16:creationId xmlns:a16="http://schemas.microsoft.com/office/drawing/2014/main" id="{A679E8AB-E5B4-4F6B-8953-E0D9F8610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9051" y="4411663"/>
              <a:ext cx="334963" cy="198438"/>
            </a:xfrm>
            <a:custGeom>
              <a:avLst/>
              <a:gdLst>
                <a:gd name="T0" fmla="*/ 4 w 211"/>
                <a:gd name="T1" fmla="*/ 125 h 125"/>
                <a:gd name="T2" fmla="*/ 211 w 211"/>
                <a:gd name="T3" fmla="*/ 7 h 125"/>
                <a:gd name="T4" fmla="*/ 207 w 211"/>
                <a:gd name="T5" fmla="*/ 0 h 125"/>
                <a:gd name="T6" fmla="*/ 0 w 211"/>
                <a:gd name="T7" fmla="*/ 120 h 125"/>
                <a:gd name="T8" fmla="*/ 4 w 211"/>
                <a:gd name="T9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25">
                  <a:moveTo>
                    <a:pt x="4" y="125"/>
                  </a:moveTo>
                  <a:lnTo>
                    <a:pt x="211" y="7"/>
                  </a:lnTo>
                  <a:lnTo>
                    <a:pt x="207" y="0"/>
                  </a:lnTo>
                  <a:lnTo>
                    <a:pt x="0" y="120"/>
                  </a:lnTo>
                  <a:lnTo>
                    <a:pt x="4" y="125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3" name="Freeform 262">
              <a:extLst>
                <a:ext uri="{FF2B5EF4-FFF2-40B4-BE49-F238E27FC236}">
                  <a16:creationId xmlns:a16="http://schemas.microsoft.com/office/drawing/2014/main" id="{C63E9A8A-722B-4D54-B5DE-3DCC7E6AC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9051" y="4411663"/>
              <a:ext cx="334963" cy="198438"/>
            </a:xfrm>
            <a:custGeom>
              <a:avLst/>
              <a:gdLst>
                <a:gd name="T0" fmla="*/ 4 w 211"/>
                <a:gd name="T1" fmla="*/ 125 h 125"/>
                <a:gd name="T2" fmla="*/ 211 w 211"/>
                <a:gd name="T3" fmla="*/ 7 h 125"/>
                <a:gd name="T4" fmla="*/ 207 w 211"/>
                <a:gd name="T5" fmla="*/ 0 h 125"/>
                <a:gd name="T6" fmla="*/ 0 w 211"/>
                <a:gd name="T7" fmla="*/ 12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1" h="125">
                  <a:moveTo>
                    <a:pt x="4" y="125"/>
                  </a:moveTo>
                  <a:lnTo>
                    <a:pt x="211" y="7"/>
                  </a:lnTo>
                  <a:lnTo>
                    <a:pt x="207" y="0"/>
                  </a:lnTo>
                  <a:lnTo>
                    <a:pt x="0" y="1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4" name="Freeform 263">
              <a:extLst>
                <a:ext uri="{FF2B5EF4-FFF2-40B4-BE49-F238E27FC236}">
                  <a16:creationId xmlns:a16="http://schemas.microsoft.com/office/drawing/2014/main" id="{063801EB-9971-4D9B-AABD-6EA089869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9051" y="4414838"/>
              <a:ext cx="425450" cy="250825"/>
            </a:xfrm>
            <a:custGeom>
              <a:avLst/>
              <a:gdLst>
                <a:gd name="T0" fmla="*/ 4 w 268"/>
                <a:gd name="T1" fmla="*/ 158 h 158"/>
                <a:gd name="T2" fmla="*/ 268 w 268"/>
                <a:gd name="T3" fmla="*/ 5 h 158"/>
                <a:gd name="T4" fmla="*/ 265 w 268"/>
                <a:gd name="T5" fmla="*/ 0 h 158"/>
                <a:gd name="T6" fmla="*/ 0 w 268"/>
                <a:gd name="T7" fmla="*/ 151 h 158"/>
                <a:gd name="T8" fmla="*/ 4 w 268"/>
                <a:gd name="T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158">
                  <a:moveTo>
                    <a:pt x="4" y="158"/>
                  </a:moveTo>
                  <a:lnTo>
                    <a:pt x="268" y="5"/>
                  </a:lnTo>
                  <a:lnTo>
                    <a:pt x="265" y="0"/>
                  </a:lnTo>
                  <a:lnTo>
                    <a:pt x="0" y="151"/>
                  </a:lnTo>
                  <a:lnTo>
                    <a:pt x="4" y="158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5" name="Freeform 264">
              <a:extLst>
                <a:ext uri="{FF2B5EF4-FFF2-40B4-BE49-F238E27FC236}">
                  <a16:creationId xmlns:a16="http://schemas.microsoft.com/office/drawing/2014/main" id="{7CCF5650-83C2-425D-B5B3-E5D97D6F8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9051" y="4414838"/>
              <a:ext cx="425450" cy="250825"/>
            </a:xfrm>
            <a:custGeom>
              <a:avLst/>
              <a:gdLst>
                <a:gd name="T0" fmla="*/ 4 w 268"/>
                <a:gd name="T1" fmla="*/ 158 h 158"/>
                <a:gd name="T2" fmla="*/ 268 w 268"/>
                <a:gd name="T3" fmla="*/ 5 h 158"/>
                <a:gd name="T4" fmla="*/ 265 w 268"/>
                <a:gd name="T5" fmla="*/ 0 h 158"/>
                <a:gd name="T6" fmla="*/ 0 w 268"/>
                <a:gd name="T7" fmla="*/ 151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" h="158">
                  <a:moveTo>
                    <a:pt x="4" y="158"/>
                  </a:moveTo>
                  <a:lnTo>
                    <a:pt x="268" y="5"/>
                  </a:lnTo>
                  <a:lnTo>
                    <a:pt x="265" y="0"/>
                  </a:lnTo>
                  <a:lnTo>
                    <a:pt x="0" y="15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6" name="Freeform 265">
              <a:extLst>
                <a:ext uri="{FF2B5EF4-FFF2-40B4-BE49-F238E27FC236}">
                  <a16:creationId xmlns:a16="http://schemas.microsoft.com/office/drawing/2014/main" id="{9B4DC6C9-E232-4CBD-96B1-65A6DEF77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9051" y="4494213"/>
              <a:ext cx="379413" cy="223838"/>
            </a:xfrm>
            <a:custGeom>
              <a:avLst/>
              <a:gdLst>
                <a:gd name="T0" fmla="*/ 4 w 239"/>
                <a:gd name="T1" fmla="*/ 141 h 141"/>
                <a:gd name="T2" fmla="*/ 239 w 239"/>
                <a:gd name="T3" fmla="*/ 6 h 141"/>
                <a:gd name="T4" fmla="*/ 235 w 239"/>
                <a:gd name="T5" fmla="*/ 0 h 141"/>
                <a:gd name="T6" fmla="*/ 0 w 239"/>
                <a:gd name="T7" fmla="*/ 134 h 141"/>
                <a:gd name="T8" fmla="*/ 4 w 239"/>
                <a:gd name="T9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141">
                  <a:moveTo>
                    <a:pt x="4" y="141"/>
                  </a:moveTo>
                  <a:lnTo>
                    <a:pt x="239" y="6"/>
                  </a:lnTo>
                  <a:lnTo>
                    <a:pt x="235" y="0"/>
                  </a:lnTo>
                  <a:lnTo>
                    <a:pt x="0" y="134"/>
                  </a:lnTo>
                  <a:lnTo>
                    <a:pt x="4" y="141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7" name="Freeform 266">
              <a:extLst>
                <a:ext uri="{FF2B5EF4-FFF2-40B4-BE49-F238E27FC236}">
                  <a16:creationId xmlns:a16="http://schemas.microsoft.com/office/drawing/2014/main" id="{1094F1BC-0547-43CE-989E-BD417F736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9051" y="4494213"/>
              <a:ext cx="379413" cy="223838"/>
            </a:xfrm>
            <a:custGeom>
              <a:avLst/>
              <a:gdLst>
                <a:gd name="T0" fmla="*/ 4 w 239"/>
                <a:gd name="T1" fmla="*/ 141 h 141"/>
                <a:gd name="T2" fmla="*/ 239 w 239"/>
                <a:gd name="T3" fmla="*/ 6 h 141"/>
                <a:gd name="T4" fmla="*/ 235 w 239"/>
                <a:gd name="T5" fmla="*/ 0 h 141"/>
                <a:gd name="T6" fmla="*/ 0 w 239"/>
                <a:gd name="T7" fmla="*/ 13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141">
                  <a:moveTo>
                    <a:pt x="4" y="141"/>
                  </a:moveTo>
                  <a:lnTo>
                    <a:pt x="239" y="6"/>
                  </a:lnTo>
                  <a:lnTo>
                    <a:pt x="235" y="0"/>
                  </a:lnTo>
                  <a:lnTo>
                    <a:pt x="0" y="1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8" name="Freeform 267">
              <a:extLst>
                <a:ext uri="{FF2B5EF4-FFF2-40B4-BE49-F238E27FC236}">
                  <a16:creationId xmlns:a16="http://schemas.microsoft.com/office/drawing/2014/main" id="{E9F20426-3D3E-4FE5-AF1E-FA3199150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5076" y="4519613"/>
              <a:ext cx="1200150" cy="698500"/>
            </a:xfrm>
            <a:custGeom>
              <a:avLst/>
              <a:gdLst>
                <a:gd name="T0" fmla="*/ 3 w 756"/>
                <a:gd name="T1" fmla="*/ 440 h 440"/>
                <a:gd name="T2" fmla="*/ 756 w 756"/>
                <a:gd name="T3" fmla="*/ 5 h 440"/>
                <a:gd name="T4" fmla="*/ 753 w 756"/>
                <a:gd name="T5" fmla="*/ 0 h 440"/>
                <a:gd name="T6" fmla="*/ 0 w 756"/>
                <a:gd name="T7" fmla="*/ 435 h 440"/>
                <a:gd name="T8" fmla="*/ 3 w 756"/>
                <a:gd name="T9" fmla="*/ 44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6" h="440">
                  <a:moveTo>
                    <a:pt x="3" y="440"/>
                  </a:moveTo>
                  <a:lnTo>
                    <a:pt x="756" y="5"/>
                  </a:lnTo>
                  <a:lnTo>
                    <a:pt x="753" y="0"/>
                  </a:lnTo>
                  <a:lnTo>
                    <a:pt x="0" y="435"/>
                  </a:lnTo>
                  <a:lnTo>
                    <a:pt x="3" y="440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9" name="Freeform 268">
              <a:extLst>
                <a:ext uri="{FF2B5EF4-FFF2-40B4-BE49-F238E27FC236}">
                  <a16:creationId xmlns:a16="http://schemas.microsoft.com/office/drawing/2014/main" id="{487CAE4C-30A4-4D56-876F-11B74BF57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5076" y="4519613"/>
              <a:ext cx="1200150" cy="698500"/>
            </a:xfrm>
            <a:custGeom>
              <a:avLst/>
              <a:gdLst>
                <a:gd name="T0" fmla="*/ 3 w 756"/>
                <a:gd name="T1" fmla="*/ 440 h 440"/>
                <a:gd name="T2" fmla="*/ 756 w 756"/>
                <a:gd name="T3" fmla="*/ 5 h 440"/>
                <a:gd name="T4" fmla="*/ 753 w 756"/>
                <a:gd name="T5" fmla="*/ 0 h 440"/>
                <a:gd name="T6" fmla="*/ 0 w 756"/>
                <a:gd name="T7" fmla="*/ 435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6" h="440">
                  <a:moveTo>
                    <a:pt x="3" y="440"/>
                  </a:moveTo>
                  <a:lnTo>
                    <a:pt x="756" y="5"/>
                  </a:lnTo>
                  <a:lnTo>
                    <a:pt x="753" y="0"/>
                  </a:lnTo>
                  <a:lnTo>
                    <a:pt x="0" y="4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0" name="Freeform 269">
              <a:extLst>
                <a:ext uri="{FF2B5EF4-FFF2-40B4-BE49-F238E27FC236}">
                  <a16:creationId xmlns:a16="http://schemas.microsoft.com/office/drawing/2014/main" id="{55B51808-8DEE-4E81-9463-2BA24EE2C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5076" y="4641850"/>
              <a:ext cx="1200150" cy="701675"/>
            </a:xfrm>
            <a:custGeom>
              <a:avLst/>
              <a:gdLst>
                <a:gd name="T0" fmla="*/ 3 w 756"/>
                <a:gd name="T1" fmla="*/ 442 h 442"/>
                <a:gd name="T2" fmla="*/ 756 w 756"/>
                <a:gd name="T3" fmla="*/ 7 h 442"/>
                <a:gd name="T4" fmla="*/ 753 w 756"/>
                <a:gd name="T5" fmla="*/ 0 h 442"/>
                <a:gd name="T6" fmla="*/ 0 w 756"/>
                <a:gd name="T7" fmla="*/ 435 h 442"/>
                <a:gd name="T8" fmla="*/ 3 w 756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6" h="442">
                  <a:moveTo>
                    <a:pt x="3" y="442"/>
                  </a:moveTo>
                  <a:lnTo>
                    <a:pt x="756" y="7"/>
                  </a:lnTo>
                  <a:lnTo>
                    <a:pt x="753" y="0"/>
                  </a:lnTo>
                  <a:lnTo>
                    <a:pt x="0" y="435"/>
                  </a:lnTo>
                  <a:lnTo>
                    <a:pt x="3" y="442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1" name="Freeform 270">
              <a:extLst>
                <a:ext uri="{FF2B5EF4-FFF2-40B4-BE49-F238E27FC236}">
                  <a16:creationId xmlns:a16="http://schemas.microsoft.com/office/drawing/2014/main" id="{99C7AF84-65E3-44EF-AC3A-DE08D5C67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5076" y="4641850"/>
              <a:ext cx="1200150" cy="701675"/>
            </a:xfrm>
            <a:custGeom>
              <a:avLst/>
              <a:gdLst>
                <a:gd name="T0" fmla="*/ 3 w 756"/>
                <a:gd name="T1" fmla="*/ 442 h 442"/>
                <a:gd name="T2" fmla="*/ 756 w 756"/>
                <a:gd name="T3" fmla="*/ 7 h 442"/>
                <a:gd name="T4" fmla="*/ 753 w 756"/>
                <a:gd name="T5" fmla="*/ 0 h 442"/>
                <a:gd name="T6" fmla="*/ 0 w 756"/>
                <a:gd name="T7" fmla="*/ 43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6" h="442">
                  <a:moveTo>
                    <a:pt x="3" y="442"/>
                  </a:moveTo>
                  <a:lnTo>
                    <a:pt x="756" y="7"/>
                  </a:lnTo>
                  <a:lnTo>
                    <a:pt x="753" y="0"/>
                  </a:lnTo>
                  <a:lnTo>
                    <a:pt x="0" y="4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2" name="Freeform 271">
              <a:extLst>
                <a:ext uri="{FF2B5EF4-FFF2-40B4-BE49-F238E27FC236}">
                  <a16:creationId xmlns:a16="http://schemas.microsoft.com/office/drawing/2014/main" id="{A321AF53-1445-4217-B1F5-A4F2D2F05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5076" y="4765675"/>
              <a:ext cx="1200150" cy="698500"/>
            </a:xfrm>
            <a:custGeom>
              <a:avLst/>
              <a:gdLst>
                <a:gd name="T0" fmla="*/ 3 w 756"/>
                <a:gd name="T1" fmla="*/ 440 h 440"/>
                <a:gd name="T2" fmla="*/ 756 w 756"/>
                <a:gd name="T3" fmla="*/ 5 h 440"/>
                <a:gd name="T4" fmla="*/ 753 w 756"/>
                <a:gd name="T5" fmla="*/ 0 h 440"/>
                <a:gd name="T6" fmla="*/ 0 w 756"/>
                <a:gd name="T7" fmla="*/ 435 h 440"/>
                <a:gd name="T8" fmla="*/ 3 w 756"/>
                <a:gd name="T9" fmla="*/ 44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6" h="440">
                  <a:moveTo>
                    <a:pt x="3" y="440"/>
                  </a:moveTo>
                  <a:lnTo>
                    <a:pt x="756" y="5"/>
                  </a:lnTo>
                  <a:lnTo>
                    <a:pt x="753" y="0"/>
                  </a:lnTo>
                  <a:lnTo>
                    <a:pt x="0" y="435"/>
                  </a:lnTo>
                  <a:lnTo>
                    <a:pt x="3" y="440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3" name="Freeform 272">
              <a:extLst>
                <a:ext uri="{FF2B5EF4-FFF2-40B4-BE49-F238E27FC236}">
                  <a16:creationId xmlns:a16="http://schemas.microsoft.com/office/drawing/2014/main" id="{A9D661AB-40C2-4113-BAE4-87BEB891F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5076" y="4765675"/>
              <a:ext cx="1200150" cy="698500"/>
            </a:xfrm>
            <a:custGeom>
              <a:avLst/>
              <a:gdLst>
                <a:gd name="T0" fmla="*/ 3 w 756"/>
                <a:gd name="T1" fmla="*/ 440 h 440"/>
                <a:gd name="T2" fmla="*/ 756 w 756"/>
                <a:gd name="T3" fmla="*/ 5 h 440"/>
                <a:gd name="T4" fmla="*/ 753 w 756"/>
                <a:gd name="T5" fmla="*/ 0 h 440"/>
                <a:gd name="T6" fmla="*/ 0 w 756"/>
                <a:gd name="T7" fmla="*/ 435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6" h="440">
                  <a:moveTo>
                    <a:pt x="3" y="440"/>
                  </a:moveTo>
                  <a:lnTo>
                    <a:pt x="756" y="5"/>
                  </a:lnTo>
                  <a:lnTo>
                    <a:pt x="753" y="0"/>
                  </a:lnTo>
                  <a:lnTo>
                    <a:pt x="0" y="4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4" name="Freeform 273">
              <a:extLst>
                <a:ext uri="{FF2B5EF4-FFF2-40B4-BE49-F238E27FC236}">
                  <a16:creationId xmlns:a16="http://schemas.microsoft.com/office/drawing/2014/main" id="{D15ACF19-94DC-4A0A-A761-6AA18A146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5076" y="4886325"/>
              <a:ext cx="1200150" cy="701675"/>
            </a:xfrm>
            <a:custGeom>
              <a:avLst/>
              <a:gdLst>
                <a:gd name="T0" fmla="*/ 3 w 756"/>
                <a:gd name="T1" fmla="*/ 442 h 442"/>
                <a:gd name="T2" fmla="*/ 756 w 756"/>
                <a:gd name="T3" fmla="*/ 7 h 442"/>
                <a:gd name="T4" fmla="*/ 753 w 756"/>
                <a:gd name="T5" fmla="*/ 0 h 442"/>
                <a:gd name="T6" fmla="*/ 0 w 756"/>
                <a:gd name="T7" fmla="*/ 435 h 442"/>
                <a:gd name="T8" fmla="*/ 3 w 756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6" h="442">
                  <a:moveTo>
                    <a:pt x="3" y="442"/>
                  </a:moveTo>
                  <a:lnTo>
                    <a:pt x="756" y="7"/>
                  </a:lnTo>
                  <a:lnTo>
                    <a:pt x="753" y="0"/>
                  </a:lnTo>
                  <a:lnTo>
                    <a:pt x="0" y="435"/>
                  </a:lnTo>
                  <a:lnTo>
                    <a:pt x="3" y="442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5" name="Freeform 274">
              <a:extLst>
                <a:ext uri="{FF2B5EF4-FFF2-40B4-BE49-F238E27FC236}">
                  <a16:creationId xmlns:a16="http://schemas.microsoft.com/office/drawing/2014/main" id="{C617776A-B0DF-428A-9AF5-1C213FDE1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5076" y="4886325"/>
              <a:ext cx="1200150" cy="701675"/>
            </a:xfrm>
            <a:custGeom>
              <a:avLst/>
              <a:gdLst>
                <a:gd name="T0" fmla="*/ 3 w 756"/>
                <a:gd name="T1" fmla="*/ 442 h 442"/>
                <a:gd name="T2" fmla="*/ 756 w 756"/>
                <a:gd name="T3" fmla="*/ 7 h 442"/>
                <a:gd name="T4" fmla="*/ 753 w 756"/>
                <a:gd name="T5" fmla="*/ 0 h 442"/>
                <a:gd name="T6" fmla="*/ 0 w 756"/>
                <a:gd name="T7" fmla="*/ 43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6" h="442">
                  <a:moveTo>
                    <a:pt x="3" y="442"/>
                  </a:moveTo>
                  <a:lnTo>
                    <a:pt x="756" y="7"/>
                  </a:lnTo>
                  <a:lnTo>
                    <a:pt x="753" y="0"/>
                  </a:lnTo>
                  <a:lnTo>
                    <a:pt x="0" y="4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6" name="Freeform 275">
              <a:extLst>
                <a:ext uri="{FF2B5EF4-FFF2-40B4-BE49-F238E27FC236}">
                  <a16:creationId xmlns:a16="http://schemas.microsoft.com/office/drawing/2014/main" id="{49ADA073-447C-4125-A160-D88754206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5076" y="5011738"/>
              <a:ext cx="1200150" cy="698500"/>
            </a:xfrm>
            <a:custGeom>
              <a:avLst/>
              <a:gdLst>
                <a:gd name="T0" fmla="*/ 3 w 756"/>
                <a:gd name="T1" fmla="*/ 440 h 440"/>
                <a:gd name="T2" fmla="*/ 756 w 756"/>
                <a:gd name="T3" fmla="*/ 5 h 440"/>
                <a:gd name="T4" fmla="*/ 753 w 756"/>
                <a:gd name="T5" fmla="*/ 0 h 440"/>
                <a:gd name="T6" fmla="*/ 0 w 756"/>
                <a:gd name="T7" fmla="*/ 433 h 440"/>
                <a:gd name="T8" fmla="*/ 3 w 756"/>
                <a:gd name="T9" fmla="*/ 44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6" h="440">
                  <a:moveTo>
                    <a:pt x="3" y="440"/>
                  </a:moveTo>
                  <a:lnTo>
                    <a:pt x="756" y="5"/>
                  </a:lnTo>
                  <a:lnTo>
                    <a:pt x="753" y="0"/>
                  </a:lnTo>
                  <a:lnTo>
                    <a:pt x="0" y="433"/>
                  </a:lnTo>
                  <a:lnTo>
                    <a:pt x="3" y="440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7" name="Freeform 276">
              <a:extLst>
                <a:ext uri="{FF2B5EF4-FFF2-40B4-BE49-F238E27FC236}">
                  <a16:creationId xmlns:a16="http://schemas.microsoft.com/office/drawing/2014/main" id="{C7D55145-B124-461E-B649-691B90DB7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5076" y="5011738"/>
              <a:ext cx="1200150" cy="698500"/>
            </a:xfrm>
            <a:custGeom>
              <a:avLst/>
              <a:gdLst>
                <a:gd name="T0" fmla="*/ 3 w 756"/>
                <a:gd name="T1" fmla="*/ 440 h 440"/>
                <a:gd name="T2" fmla="*/ 756 w 756"/>
                <a:gd name="T3" fmla="*/ 5 h 440"/>
                <a:gd name="T4" fmla="*/ 753 w 756"/>
                <a:gd name="T5" fmla="*/ 0 h 440"/>
                <a:gd name="T6" fmla="*/ 0 w 756"/>
                <a:gd name="T7" fmla="*/ 433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6" h="440">
                  <a:moveTo>
                    <a:pt x="3" y="440"/>
                  </a:moveTo>
                  <a:lnTo>
                    <a:pt x="756" y="5"/>
                  </a:lnTo>
                  <a:lnTo>
                    <a:pt x="753" y="0"/>
                  </a:lnTo>
                  <a:lnTo>
                    <a:pt x="0" y="4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8" name="Freeform 277">
              <a:extLst>
                <a:ext uri="{FF2B5EF4-FFF2-40B4-BE49-F238E27FC236}">
                  <a16:creationId xmlns:a16="http://schemas.microsoft.com/office/drawing/2014/main" id="{C269A354-E7C0-4297-828F-8DE58505D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1901" y="5138738"/>
              <a:ext cx="1206500" cy="1139825"/>
            </a:xfrm>
            <a:custGeom>
              <a:avLst/>
              <a:gdLst>
                <a:gd name="T0" fmla="*/ 756 w 760"/>
                <a:gd name="T1" fmla="*/ 278 h 718"/>
                <a:gd name="T2" fmla="*/ 755 w 760"/>
                <a:gd name="T3" fmla="*/ 275 h 718"/>
                <a:gd name="T4" fmla="*/ 7 w 760"/>
                <a:gd name="T5" fmla="*/ 706 h 718"/>
                <a:gd name="T6" fmla="*/ 7 w 760"/>
                <a:gd name="T7" fmla="*/ 442 h 718"/>
                <a:gd name="T8" fmla="*/ 753 w 760"/>
                <a:gd name="T9" fmla="*/ 12 h 718"/>
                <a:gd name="T10" fmla="*/ 753 w 760"/>
                <a:gd name="T11" fmla="*/ 278 h 718"/>
                <a:gd name="T12" fmla="*/ 756 w 760"/>
                <a:gd name="T13" fmla="*/ 278 h 718"/>
                <a:gd name="T14" fmla="*/ 755 w 760"/>
                <a:gd name="T15" fmla="*/ 275 h 718"/>
                <a:gd name="T16" fmla="*/ 756 w 760"/>
                <a:gd name="T17" fmla="*/ 278 h 718"/>
                <a:gd name="T18" fmla="*/ 760 w 760"/>
                <a:gd name="T19" fmla="*/ 278 h 718"/>
                <a:gd name="T20" fmla="*/ 760 w 760"/>
                <a:gd name="T21" fmla="*/ 0 h 718"/>
                <a:gd name="T22" fmla="*/ 0 w 760"/>
                <a:gd name="T23" fmla="*/ 438 h 718"/>
                <a:gd name="T24" fmla="*/ 0 w 760"/>
                <a:gd name="T25" fmla="*/ 718 h 718"/>
                <a:gd name="T26" fmla="*/ 760 w 760"/>
                <a:gd name="T27" fmla="*/ 280 h 718"/>
                <a:gd name="T28" fmla="*/ 760 w 760"/>
                <a:gd name="T29" fmla="*/ 278 h 718"/>
                <a:gd name="T30" fmla="*/ 756 w 760"/>
                <a:gd name="T31" fmla="*/ 278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60" h="718">
                  <a:moveTo>
                    <a:pt x="756" y="278"/>
                  </a:moveTo>
                  <a:lnTo>
                    <a:pt x="755" y="275"/>
                  </a:lnTo>
                  <a:lnTo>
                    <a:pt x="7" y="706"/>
                  </a:lnTo>
                  <a:lnTo>
                    <a:pt x="7" y="442"/>
                  </a:lnTo>
                  <a:lnTo>
                    <a:pt x="753" y="12"/>
                  </a:lnTo>
                  <a:lnTo>
                    <a:pt x="753" y="278"/>
                  </a:lnTo>
                  <a:lnTo>
                    <a:pt x="756" y="278"/>
                  </a:lnTo>
                  <a:lnTo>
                    <a:pt x="755" y="275"/>
                  </a:lnTo>
                  <a:lnTo>
                    <a:pt x="756" y="278"/>
                  </a:lnTo>
                  <a:lnTo>
                    <a:pt x="760" y="278"/>
                  </a:lnTo>
                  <a:lnTo>
                    <a:pt x="760" y="0"/>
                  </a:lnTo>
                  <a:lnTo>
                    <a:pt x="0" y="438"/>
                  </a:lnTo>
                  <a:lnTo>
                    <a:pt x="0" y="718"/>
                  </a:lnTo>
                  <a:lnTo>
                    <a:pt x="760" y="280"/>
                  </a:lnTo>
                  <a:lnTo>
                    <a:pt x="760" y="278"/>
                  </a:lnTo>
                  <a:lnTo>
                    <a:pt x="756" y="278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9" name="Freeform 278">
              <a:extLst>
                <a:ext uri="{FF2B5EF4-FFF2-40B4-BE49-F238E27FC236}">
                  <a16:creationId xmlns:a16="http://schemas.microsoft.com/office/drawing/2014/main" id="{B2EBA89A-D240-4406-9816-B5E5F28BD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5076" y="5318125"/>
              <a:ext cx="1200150" cy="698500"/>
            </a:xfrm>
            <a:custGeom>
              <a:avLst/>
              <a:gdLst>
                <a:gd name="T0" fmla="*/ 3 w 756"/>
                <a:gd name="T1" fmla="*/ 440 h 440"/>
                <a:gd name="T2" fmla="*/ 756 w 756"/>
                <a:gd name="T3" fmla="*/ 7 h 440"/>
                <a:gd name="T4" fmla="*/ 753 w 756"/>
                <a:gd name="T5" fmla="*/ 0 h 440"/>
                <a:gd name="T6" fmla="*/ 0 w 756"/>
                <a:gd name="T7" fmla="*/ 435 h 440"/>
                <a:gd name="T8" fmla="*/ 3 w 756"/>
                <a:gd name="T9" fmla="*/ 44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6" h="440">
                  <a:moveTo>
                    <a:pt x="3" y="440"/>
                  </a:moveTo>
                  <a:lnTo>
                    <a:pt x="756" y="7"/>
                  </a:lnTo>
                  <a:lnTo>
                    <a:pt x="753" y="0"/>
                  </a:lnTo>
                  <a:lnTo>
                    <a:pt x="0" y="435"/>
                  </a:lnTo>
                  <a:lnTo>
                    <a:pt x="3" y="440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0" name="Freeform 279">
              <a:extLst>
                <a:ext uri="{FF2B5EF4-FFF2-40B4-BE49-F238E27FC236}">
                  <a16:creationId xmlns:a16="http://schemas.microsoft.com/office/drawing/2014/main" id="{577BE4F5-FFEF-4988-A488-1FC5B2450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5076" y="5318125"/>
              <a:ext cx="1200150" cy="698500"/>
            </a:xfrm>
            <a:custGeom>
              <a:avLst/>
              <a:gdLst>
                <a:gd name="T0" fmla="*/ 3 w 756"/>
                <a:gd name="T1" fmla="*/ 440 h 440"/>
                <a:gd name="T2" fmla="*/ 756 w 756"/>
                <a:gd name="T3" fmla="*/ 7 h 440"/>
                <a:gd name="T4" fmla="*/ 753 w 756"/>
                <a:gd name="T5" fmla="*/ 0 h 440"/>
                <a:gd name="T6" fmla="*/ 0 w 756"/>
                <a:gd name="T7" fmla="*/ 435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6" h="440">
                  <a:moveTo>
                    <a:pt x="3" y="440"/>
                  </a:moveTo>
                  <a:lnTo>
                    <a:pt x="756" y="7"/>
                  </a:lnTo>
                  <a:lnTo>
                    <a:pt x="753" y="0"/>
                  </a:lnTo>
                  <a:lnTo>
                    <a:pt x="0" y="4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1" name="Rectangle 280">
              <a:extLst>
                <a:ext uri="{FF2B5EF4-FFF2-40B4-BE49-F238E27FC236}">
                  <a16:creationId xmlns:a16="http://schemas.microsoft.com/office/drawing/2014/main" id="{47F8B3A0-A035-448A-84E7-F5DFC05A27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85438" y="5627688"/>
              <a:ext cx="11113" cy="176213"/>
            </a:xfrm>
            <a:prstGeom prst="rect">
              <a:avLst/>
            </a:pr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2" name="Freeform 281">
              <a:extLst>
                <a:ext uri="{FF2B5EF4-FFF2-40B4-BE49-F238E27FC236}">
                  <a16:creationId xmlns:a16="http://schemas.microsoft.com/office/drawing/2014/main" id="{7047505C-5529-4984-B933-571E0B362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5438" y="5627688"/>
              <a:ext cx="11113" cy="176213"/>
            </a:xfrm>
            <a:custGeom>
              <a:avLst/>
              <a:gdLst>
                <a:gd name="T0" fmla="*/ 0 w 7"/>
                <a:gd name="T1" fmla="*/ 0 h 111"/>
                <a:gd name="T2" fmla="*/ 0 w 7"/>
                <a:gd name="T3" fmla="*/ 111 h 111"/>
                <a:gd name="T4" fmla="*/ 7 w 7"/>
                <a:gd name="T5" fmla="*/ 111 h 111"/>
                <a:gd name="T6" fmla="*/ 7 w 7"/>
                <a:gd name="T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11">
                  <a:moveTo>
                    <a:pt x="0" y="0"/>
                  </a:moveTo>
                  <a:lnTo>
                    <a:pt x="0" y="111"/>
                  </a:lnTo>
                  <a:lnTo>
                    <a:pt x="7" y="111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3" name="Rectangle 282">
              <a:extLst>
                <a:ext uri="{FF2B5EF4-FFF2-40B4-BE49-F238E27FC236}">
                  <a16:creationId xmlns:a16="http://schemas.microsoft.com/office/drawing/2014/main" id="{830DB88E-29E3-4DA3-B990-E6F37C7742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52163" y="5359400"/>
              <a:ext cx="11113" cy="174625"/>
            </a:xfrm>
            <a:prstGeom prst="rect">
              <a:avLst/>
            </a:pr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4" name="Freeform 283">
              <a:extLst>
                <a:ext uri="{FF2B5EF4-FFF2-40B4-BE49-F238E27FC236}">
                  <a16:creationId xmlns:a16="http://schemas.microsoft.com/office/drawing/2014/main" id="{E08489A3-C2AC-4D01-9B3C-DD67A2ECB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2163" y="5359400"/>
              <a:ext cx="11113" cy="174625"/>
            </a:xfrm>
            <a:custGeom>
              <a:avLst/>
              <a:gdLst>
                <a:gd name="T0" fmla="*/ 0 w 7"/>
                <a:gd name="T1" fmla="*/ 0 h 110"/>
                <a:gd name="T2" fmla="*/ 0 w 7"/>
                <a:gd name="T3" fmla="*/ 110 h 110"/>
                <a:gd name="T4" fmla="*/ 7 w 7"/>
                <a:gd name="T5" fmla="*/ 110 h 110"/>
                <a:gd name="T6" fmla="*/ 7 w 7"/>
                <a:gd name="T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10">
                  <a:moveTo>
                    <a:pt x="0" y="0"/>
                  </a:moveTo>
                  <a:lnTo>
                    <a:pt x="0" y="110"/>
                  </a:lnTo>
                  <a:lnTo>
                    <a:pt x="7" y="110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5" name="Freeform 284">
              <a:extLst>
                <a:ext uri="{FF2B5EF4-FFF2-40B4-BE49-F238E27FC236}">
                  <a16:creationId xmlns:a16="http://schemas.microsoft.com/office/drawing/2014/main" id="{59669C07-60E2-4989-BD3F-B23069C71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6513" y="5770563"/>
              <a:ext cx="193675" cy="119063"/>
            </a:xfrm>
            <a:custGeom>
              <a:avLst/>
              <a:gdLst>
                <a:gd name="T0" fmla="*/ 3 w 122"/>
                <a:gd name="T1" fmla="*/ 75 h 75"/>
                <a:gd name="T2" fmla="*/ 122 w 122"/>
                <a:gd name="T3" fmla="*/ 7 h 75"/>
                <a:gd name="T4" fmla="*/ 118 w 122"/>
                <a:gd name="T5" fmla="*/ 0 h 75"/>
                <a:gd name="T6" fmla="*/ 0 w 122"/>
                <a:gd name="T7" fmla="*/ 68 h 75"/>
                <a:gd name="T8" fmla="*/ 3 w 122"/>
                <a:gd name="T9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75">
                  <a:moveTo>
                    <a:pt x="3" y="75"/>
                  </a:moveTo>
                  <a:lnTo>
                    <a:pt x="122" y="7"/>
                  </a:lnTo>
                  <a:lnTo>
                    <a:pt x="118" y="0"/>
                  </a:lnTo>
                  <a:lnTo>
                    <a:pt x="0" y="68"/>
                  </a:lnTo>
                  <a:lnTo>
                    <a:pt x="3" y="75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6" name="Freeform 285">
              <a:extLst>
                <a:ext uri="{FF2B5EF4-FFF2-40B4-BE49-F238E27FC236}">
                  <a16:creationId xmlns:a16="http://schemas.microsoft.com/office/drawing/2014/main" id="{FC6996EC-CE44-4EC1-AA7C-C49AE61A1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6513" y="5770563"/>
              <a:ext cx="193675" cy="119063"/>
            </a:xfrm>
            <a:custGeom>
              <a:avLst/>
              <a:gdLst>
                <a:gd name="T0" fmla="*/ 3 w 122"/>
                <a:gd name="T1" fmla="*/ 75 h 75"/>
                <a:gd name="T2" fmla="*/ 122 w 122"/>
                <a:gd name="T3" fmla="*/ 7 h 75"/>
                <a:gd name="T4" fmla="*/ 118 w 122"/>
                <a:gd name="T5" fmla="*/ 0 h 75"/>
                <a:gd name="T6" fmla="*/ 0 w 122"/>
                <a:gd name="T7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2" h="75">
                  <a:moveTo>
                    <a:pt x="3" y="75"/>
                  </a:moveTo>
                  <a:lnTo>
                    <a:pt x="122" y="7"/>
                  </a:lnTo>
                  <a:lnTo>
                    <a:pt x="118" y="0"/>
                  </a:lnTo>
                  <a:lnTo>
                    <a:pt x="0" y="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7" name="Freeform 286">
              <a:extLst>
                <a:ext uri="{FF2B5EF4-FFF2-40B4-BE49-F238E27FC236}">
                  <a16:creationId xmlns:a16="http://schemas.microsoft.com/office/drawing/2014/main" id="{854382F2-55B7-452F-ADA3-21B90F582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41013" y="5516563"/>
              <a:ext cx="193675" cy="115888"/>
            </a:xfrm>
            <a:custGeom>
              <a:avLst/>
              <a:gdLst>
                <a:gd name="T0" fmla="*/ 3 w 122"/>
                <a:gd name="T1" fmla="*/ 73 h 73"/>
                <a:gd name="T2" fmla="*/ 122 w 122"/>
                <a:gd name="T3" fmla="*/ 5 h 73"/>
                <a:gd name="T4" fmla="*/ 118 w 122"/>
                <a:gd name="T5" fmla="*/ 0 h 73"/>
                <a:gd name="T6" fmla="*/ 0 w 122"/>
                <a:gd name="T7" fmla="*/ 68 h 73"/>
                <a:gd name="T8" fmla="*/ 3 w 122"/>
                <a:gd name="T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73">
                  <a:moveTo>
                    <a:pt x="3" y="73"/>
                  </a:moveTo>
                  <a:lnTo>
                    <a:pt x="122" y="5"/>
                  </a:lnTo>
                  <a:lnTo>
                    <a:pt x="118" y="0"/>
                  </a:lnTo>
                  <a:lnTo>
                    <a:pt x="0" y="68"/>
                  </a:lnTo>
                  <a:lnTo>
                    <a:pt x="3" y="73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8" name="Freeform 287">
              <a:extLst>
                <a:ext uri="{FF2B5EF4-FFF2-40B4-BE49-F238E27FC236}">
                  <a16:creationId xmlns:a16="http://schemas.microsoft.com/office/drawing/2014/main" id="{D583C2AE-E206-47AA-90A3-1D4BCA02D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41013" y="5516563"/>
              <a:ext cx="193675" cy="115888"/>
            </a:xfrm>
            <a:custGeom>
              <a:avLst/>
              <a:gdLst>
                <a:gd name="T0" fmla="*/ 3 w 122"/>
                <a:gd name="T1" fmla="*/ 73 h 73"/>
                <a:gd name="T2" fmla="*/ 122 w 122"/>
                <a:gd name="T3" fmla="*/ 5 h 73"/>
                <a:gd name="T4" fmla="*/ 118 w 122"/>
                <a:gd name="T5" fmla="*/ 0 h 73"/>
                <a:gd name="T6" fmla="*/ 0 w 122"/>
                <a:gd name="T7" fmla="*/ 6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2" h="73">
                  <a:moveTo>
                    <a:pt x="3" y="73"/>
                  </a:moveTo>
                  <a:lnTo>
                    <a:pt x="122" y="5"/>
                  </a:lnTo>
                  <a:lnTo>
                    <a:pt x="118" y="0"/>
                  </a:lnTo>
                  <a:lnTo>
                    <a:pt x="0" y="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9" name="Freeform 288">
              <a:extLst>
                <a:ext uri="{FF2B5EF4-FFF2-40B4-BE49-F238E27FC236}">
                  <a16:creationId xmlns:a16="http://schemas.microsoft.com/office/drawing/2014/main" id="{D73DE60A-95D7-4887-B10D-4DC854DA30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4238" y="5281613"/>
              <a:ext cx="192088" cy="119063"/>
            </a:xfrm>
            <a:custGeom>
              <a:avLst/>
              <a:gdLst>
                <a:gd name="T0" fmla="*/ 3 w 121"/>
                <a:gd name="T1" fmla="*/ 75 h 75"/>
                <a:gd name="T2" fmla="*/ 121 w 121"/>
                <a:gd name="T3" fmla="*/ 7 h 75"/>
                <a:gd name="T4" fmla="*/ 118 w 121"/>
                <a:gd name="T5" fmla="*/ 0 h 75"/>
                <a:gd name="T6" fmla="*/ 0 w 121"/>
                <a:gd name="T7" fmla="*/ 68 h 75"/>
                <a:gd name="T8" fmla="*/ 3 w 121"/>
                <a:gd name="T9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75">
                  <a:moveTo>
                    <a:pt x="3" y="75"/>
                  </a:moveTo>
                  <a:lnTo>
                    <a:pt x="121" y="7"/>
                  </a:lnTo>
                  <a:lnTo>
                    <a:pt x="118" y="0"/>
                  </a:lnTo>
                  <a:lnTo>
                    <a:pt x="0" y="68"/>
                  </a:lnTo>
                  <a:lnTo>
                    <a:pt x="3" y="75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0" name="Freeform 289">
              <a:extLst>
                <a:ext uri="{FF2B5EF4-FFF2-40B4-BE49-F238E27FC236}">
                  <a16:creationId xmlns:a16="http://schemas.microsoft.com/office/drawing/2014/main" id="{F411B384-69F0-4A9F-AEB0-2D7E90E65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4238" y="5281613"/>
              <a:ext cx="192088" cy="119063"/>
            </a:xfrm>
            <a:custGeom>
              <a:avLst/>
              <a:gdLst>
                <a:gd name="T0" fmla="*/ 3 w 121"/>
                <a:gd name="T1" fmla="*/ 75 h 75"/>
                <a:gd name="T2" fmla="*/ 121 w 121"/>
                <a:gd name="T3" fmla="*/ 7 h 75"/>
                <a:gd name="T4" fmla="*/ 118 w 121"/>
                <a:gd name="T5" fmla="*/ 0 h 75"/>
                <a:gd name="T6" fmla="*/ 0 w 121"/>
                <a:gd name="T7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75">
                  <a:moveTo>
                    <a:pt x="3" y="75"/>
                  </a:moveTo>
                  <a:lnTo>
                    <a:pt x="121" y="7"/>
                  </a:lnTo>
                  <a:lnTo>
                    <a:pt x="118" y="0"/>
                  </a:lnTo>
                  <a:lnTo>
                    <a:pt x="0" y="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1" name="Freeform 290">
              <a:extLst>
                <a:ext uri="{FF2B5EF4-FFF2-40B4-BE49-F238E27FC236}">
                  <a16:creationId xmlns:a16="http://schemas.microsoft.com/office/drawing/2014/main" id="{DFE82BEA-0CBB-43C8-95CE-1D65C70C4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4451" y="5694363"/>
              <a:ext cx="585788" cy="341313"/>
            </a:xfrm>
            <a:custGeom>
              <a:avLst/>
              <a:gdLst>
                <a:gd name="T0" fmla="*/ 4 w 369"/>
                <a:gd name="T1" fmla="*/ 215 h 215"/>
                <a:gd name="T2" fmla="*/ 369 w 369"/>
                <a:gd name="T3" fmla="*/ 5 h 215"/>
                <a:gd name="T4" fmla="*/ 365 w 369"/>
                <a:gd name="T5" fmla="*/ 0 h 215"/>
                <a:gd name="T6" fmla="*/ 0 w 369"/>
                <a:gd name="T7" fmla="*/ 210 h 215"/>
                <a:gd name="T8" fmla="*/ 4 w 369"/>
                <a:gd name="T9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9" h="215">
                  <a:moveTo>
                    <a:pt x="4" y="215"/>
                  </a:moveTo>
                  <a:lnTo>
                    <a:pt x="369" y="5"/>
                  </a:lnTo>
                  <a:lnTo>
                    <a:pt x="365" y="0"/>
                  </a:lnTo>
                  <a:lnTo>
                    <a:pt x="0" y="210"/>
                  </a:lnTo>
                  <a:lnTo>
                    <a:pt x="4" y="215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2" name="Freeform 291">
              <a:extLst>
                <a:ext uri="{FF2B5EF4-FFF2-40B4-BE49-F238E27FC236}">
                  <a16:creationId xmlns:a16="http://schemas.microsoft.com/office/drawing/2014/main" id="{723BCE7B-8F12-4E9D-8FD0-4121F2EB5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4451" y="5694363"/>
              <a:ext cx="585788" cy="341313"/>
            </a:xfrm>
            <a:custGeom>
              <a:avLst/>
              <a:gdLst>
                <a:gd name="T0" fmla="*/ 4 w 369"/>
                <a:gd name="T1" fmla="*/ 215 h 215"/>
                <a:gd name="T2" fmla="*/ 369 w 369"/>
                <a:gd name="T3" fmla="*/ 5 h 215"/>
                <a:gd name="T4" fmla="*/ 365 w 369"/>
                <a:gd name="T5" fmla="*/ 0 h 215"/>
                <a:gd name="T6" fmla="*/ 0 w 369"/>
                <a:gd name="T7" fmla="*/ 21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9" h="215">
                  <a:moveTo>
                    <a:pt x="4" y="215"/>
                  </a:moveTo>
                  <a:lnTo>
                    <a:pt x="369" y="5"/>
                  </a:lnTo>
                  <a:lnTo>
                    <a:pt x="365" y="0"/>
                  </a:lnTo>
                  <a:lnTo>
                    <a:pt x="0" y="2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3" name="Freeform 292">
              <a:extLst>
                <a:ext uri="{FF2B5EF4-FFF2-40B4-BE49-F238E27FC236}">
                  <a16:creationId xmlns:a16="http://schemas.microsoft.com/office/drawing/2014/main" id="{B98FD161-EF20-409B-A2D2-EA0CB67E3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4451" y="5694363"/>
              <a:ext cx="781050" cy="455613"/>
            </a:xfrm>
            <a:custGeom>
              <a:avLst/>
              <a:gdLst>
                <a:gd name="T0" fmla="*/ 4 w 492"/>
                <a:gd name="T1" fmla="*/ 287 h 287"/>
                <a:gd name="T2" fmla="*/ 492 w 492"/>
                <a:gd name="T3" fmla="*/ 5 h 287"/>
                <a:gd name="T4" fmla="*/ 489 w 492"/>
                <a:gd name="T5" fmla="*/ 0 h 287"/>
                <a:gd name="T6" fmla="*/ 0 w 492"/>
                <a:gd name="T7" fmla="*/ 281 h 287"/>
                <a:gd name="T8" fmla="*/ 4 w 492"/>
                <a:gd name="T9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2" h="287">
                  <a:moveTo>
                    <a:pt x="4" y="287"/>
                  </a:moveTo>
                  <a:lnTo>
                    <a:pt x="492" y="5"/>
                  </a:lnTo>
                  <a:lnTo>
                    <a:pt x="489" y="0"/>
                  </a:lnTo>
                  <a:lnTo>
                    <a:pt x="0" y="281"/>
                  </a:lnTo>
                  <a:lnTo>
                    <a:pt x="4" y="287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4" name="Freeform 293">
              <a:extLst>
                <a:ext uri="{FF2B5EF4-FFF2-40B4-BE49-F238E27FC236}">
                  <a16:creationId xmlns:a16="http://schemas.microsoft.com/office/drawing/2014/main" id="{D706B6B7-EEEF-411C-9F07-CDBEA8E14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4451" y="5694363"/>
              <a:ext cx="781050" cy="455613"/>
            </a:xfrm>
            <a:custGeom>
              <a:avLst/>
              <a:gdLst>
                <a:gd name="T0" fmla="*/ 4 w 492"/>
                <a:gd name="T1" fmla="*/ 287 h 287"/>
                <a:gd name="T2" fmla="*/ 492 w 492"/>
                <a:gd name="T3" fmla="*/ 5 h 287"/>
                <a:gd name="T4" fmla="*/ 489 w 492"/>
                <a:gd name="T5" fmla="*/ 0 h 287"/>
                <a:gd name="T6" fmla="*/ 0 w 492"/>
                <a:gd name="T7" fmla="*/ 281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2" h="287">
                  <a:moveTo>
                    <a:pt x="4" y="287"/>
                  </a:moveTo>
                  <a:lnTo>
                    <a:pt x="492" y="5"/>
                  </a:lnTo>
                  <a:lnTo>
                    <a:pt x="489" y="0"/>
                  </a:lnTo>
                  <a:lnTo>
                    <a:pt x="0" y="28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5" name="Freeform 294">
              <a:extLst>
                <a:ext uri="{FF2B5EF4-FFF2-40B4-BE49-F238E27FC236}">
                  <a16:creationId xmlns:a16="http://schemas.microsoft.com/office/drawing/2014/main" id="{4E39F711-07FE-4CB7-AE68-7F0F009DB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4451" y="5545138"/>
              <a:ext cx="938213" cy="549275"/>
            </a:xfrm>
            <a:custGeom>
              <a:avLst/>
              <a:gdLst>
                <a:gd name="T0" fmla="*/ 4 w 591"/>
                <a:gd name="T1" fmla="*/ 346 h 346"/>
                <a:gd name="T2" fmla="*/ 591 w 591"/>
                <a:gd name="T3" fmla="*/ 7 h 346"/>
                <a:gd name="T4" fmla="*/ 588 w 591"/>
                <a:gd name="T5" fmla="*/ 0 h 346"/>
                <a:gd name="T6" fmla="*/ 0 w 591"/>
                <a:gd name="T7" fmla="*/ 339 h 346"/>
                <a:gd name="T8" fmla="*/ 4 w 591"/>
                <a:gd name="T9" fmla="*/ 346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1" h="346">
                  <a:moveTo>
                    <a:pt x="4" y="346"/>
                  </a:moveTo>
                  <a:lnTo>
                    <a:pt x="591" y="7"/>
                  </a:lnTo>
                  <a:lnTo>
                    <a:pt x="588" y="0"/>
                  </a:lnTo>
                  <a:lnTo>
                    <a:pt x="0" y="339"/>
                  </a:lnTo>
                  <a:lnTo>
                    <a:pt x="4" y="346"/>
                  </a:lnTo>
                  <a:close/>
                </a:path>
              </a:pathLst>
            </a:custGeom>
            <a:solidFill>
              <a:srgbClr val="51659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6" name="Freeform 295">
              <a:extLst>
                <a:ext uri="{FF2B5EF4-FFF2-40B4-BE49-F238E27FC236}">
                  <a16:creationId xmlns:a16="http://schemas.microsoft.com/office/drawing/2014/main" id="{26B857ED-7435-4D6C-B39E-80A2AE6D8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4451" y="5545138"/>
              <a:ext cx="938213" cy="549275"/>
            </a:xfrm>
            <a:custGeom>
              <a:avLst/>
              <a:gdLst>
                <a:gd name="T0" fmla="*/ 4 w 591"/>
                <a:gd name="T1" fmla="*/ 346 h 346"/>
                <a:gd name="T2" fmla="*/ 591 w 591"/>
                <a:gd name="T3" fmla="*/ 7 h 346"/>
                <a:gd name="T4" fmla="*/ 588 w 591"/>
                <a:gd name="T5" fmla="*/ 0 h 346"/>
                <a:gd name="T6" fmla="*/ 0 w 591"/>
                <a:gd name="T7" fmla="*/ 339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" h="346">
                  <a:moveTo>
                    <a:pt x="4" y="346"/>
                  </a:moveTo>
                  <a:lnTo>
                    <a:pt x="591" y="7"/>
                  </a:lnTo>
                  <a:lnTo>
                    <a:pt x="588" y="0"/>
                  </a:lnTo>
                  <a:lnTo>
                    <a:pt x="0" y="33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7" name="Freeform 296">
              <a:extLst>
                <a:ext uri="{FF2B5EF4-FFF2-40B4-BE49-F238E27FC236}">
                  <a16:creationId xmlns:a16="http://schemas.microsoft.com/office/drawing/2014/main" id="{556CE0EE-B927-4221-A883-E1B35DA415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06163" y="3817938"/>
              <a:ext cx="155575" cy="323850"/>
            </a:xfrm>
            <a:custGeom>
              <a:avLst/>
              <a:gdLst>
                <a:gd name="T0" fmla="*/ 17 w 56"/>
                <a:gd name="T1" fmla="*/ 29 h 117"/>
                <a:gd name="T2" fmla="*/ 25 w 56"/>
                <a:gd name="T3" fmla="*/ 25 h 117"/>
                <a:gd name="T4" fmla="*/ 35 w 56"/>
                <a:gd name="T5" fmla="*/ 22 h 117"/>
                <a:gd name="T6" fmla="*/ 39 w 56"/>
                <a:gd name="T7" fmla="*/ 31 h 117"/>
                <a:gd name="T8" fmla="*/ 35 w 56"/>
                <a:gd name="T9" fmla="*/ 44 h 117"/>
                <a:gd name="T10" fmla="*/ 23 w 56"/>
                <a:gd name="T11" fmla="*/ 54 h 117"/>
                <a:gd name="T12" fmla="*/ 17 w 56"/>
                <a:gd name="T13" fmla="*/ 57 h 117"/>
                <a:gd name="T14" fmla="*/ 17 w 56"/>
                <a:gd name="T15" fmla="*/ 29 h 117"/>
                <a:gd name="T16" fmla="*/ 49 w 56"/>
                <a:gd name="T17" fmla="*/ 2 h 117"/>
                <a:gd name="T18" fmla="*/ 26 w 56"/>
                <a:gd name="T19" fmla="*/ 8 h 117"/>
                <a:gd name="T20" fmla="*/ 0 w 56"/>
                <a:gd name="T21" fmla="*/ 23 h 117"/>
                <a:gd name="T22" fmla="*/ 0 w 56"/>
                <a:gd name="T23" fmla="*/ 117 h 117"/>
                <a:gd name="T24" fmla="*/ 17 w 56"/>
                <a:gd name="T25" fmla="*/ 107 h 117"/>
                <a:gd name="T26" fmla="*/ 17 w 56"/>
                <a:gd name="T27" fmla="*/ 74 h 117"/>
                <a:gd name="T28" fmla="*/ 25 w 56"/>
                <a:gd name="T29" fmla="*/ 69 h 117"/>
                <a:gd name="T30" fmla="*/ 48 w 56"/>
                <a:gd name="T31" fmla="*/ 48 h 117"/>
                <a:gd name="T32" fmla="*/ 56 w 56"/>
                <a:gd name="T33" fmla="*/ 20 h 117"/>
                <a:gd name="T34" fmla="*/ 49 w 56"/>
                <a:gd name="T35" fmla="*/ 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117">
                  <a:moveTo>
                    <a:pt x="17" y="29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30" y="22"/>
                    <a:pt x="33" y="21"/>
                    <a:pt x="35" y="22"/>
                  </a:cubicBezTo>
                  <a:cubicBezTo>
                    <a:pt x="38" y="23"/>
                    <a:pt x="39" y="26"/>
                    <a:pt x="39" y="31"/>
                  </a:cubicBezTo>
                  <a:cubicBezTo>
                    <a:pt x="39" y="35"/>
                    <a:pt x="37" y="40"/>
                    <a:pt x="35" y="44"/>
                  </a:cubicBezTo>
                  <a:cubicBezTo>
                    <a:pt x="32" y="48"/>
                    <a:pt x="28" y="51"/>
                    <a:pt x="23" y="54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29"/>
                    <a:pt x="17" y="29"/>
                    <a:pt x="17" y="29"/>
                  </a:cubicBezTo>
                  <a:close/>
                  <a:moveTo>
                    <a:pt x="49" y="2"/>
                  </a:moveTo>
                  <a:cubicBezTo>
                    <a:pt x="43" y="0"/>
                    <a:pt x="36" y="2"/>
                    <a:pt x="26" y="8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17" y="107"/>
                    <a:pt x="17" y="107"/>
                    <a:pt x="17" y="107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35" y="64"/>
                    <a:pt x="43" y="56"/>
                    <a:pt x="48" y="48"/>
                  </a:cubicBezTo>
                  <a:cubicBezTo>
                    <a:pt x="54" y="39"/>
                    <a:pt x="56" y="30"/>
                    <a:pt x="56" y="20"/>
                  </a:cubicBezTo>
                  <a:cubicBezTo>
                    <a:pt x="56" y="10"/>
                    <a:pt x="54" y="4"/>
                    <a:pt x="49" y="2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/>
            </a:p>
          </p:txBody>
        </p:sp>
        <p:sp>
          <p:nvSpPr>
            <p:cNvPr id="98" name="Freeform 297">
              <a:extLst>
                <a:ext uri="{FF2B5EF4-FFF2-40B4-BE49-F238E27FC236}">
                  <a16:creationId xmlns:a16="http://schemas.microsoft.com/office/drawing/2014/main" id="{FEE613CE-F432-4F5F-ADFE-CE8B26ECB1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04601" y="3698875"/>
              <a:ext cx="185738" cy="328613"/>
            </a:xfrm>
            <a:custGeom>
              <a:avLst/>
              <a:gdLst>
                <a:gd name="T0" fmla="*/ 56 w 67"/>
                <a:gd name="T1" fmla="*/ 4 h 119"/>
                <a:gd name="T2" fmla="*/ 25 w 67"/>
                <a:gd name="T3" fmla="*/ 10 h 119"/>
                <a:gd name="T4" fmla="*/ 0 w 67"/>
                <a:gd name="T5" fmla="*/ 25 h 119"/>
                <a:gd name="T6" fmla="*/ 0 w 67"/>
                <a:gd name="T7" fmla="*/ 119 h 119"/>
                <a:gd name="T8" fmla="*/ 23 w 67"/>
                <a:gd name="T9" fmla="*/ 105 h 119"/>
                <a:gd name="T10" fmla="*/ 56 w 67"/>
                <a:gd name="T11" fmla="*/ 74 h 119"/>
                <a:gd name="T12" fmla="*/ 67 w 67"/>
                <a:gd name="T13" fmla="*/ 32 h 119"/>
                <a:gd name="T14" fmla="*/ 56 w 67"/>
                <a:gd name="T15" fmla="*/ 4 h 119"/>
                <a:gd name="T16" fmla="*/ 24 w 67"/>
                <a:gd name="T17" fmla="*/ 88 h 119"/>
                <a:gd name="T18" fmla="*/ 17 w 67"/>
                <a:gd name="T19" fmla="*/ 92 h 119"/>
                <a:gd name="T20" fmla="*/ 17 w 67"/>
                <a:gd name="T21" fmla="*/ 31 h 119"/>
                <a:gd name="T22" fmla="*/ 26 w 67"/>
                <a:gd name="T23" fmla="*/ 26 h 119"/>
                <a:gd name="T24" fmla="*/ 49 w 67"/>
                <a:gd name="T25" fmla="*/ 43 h 119"/>
                <a:gd name="T26" fmla="*/ 24 w 67"/>
                <a:gd name="T27" fmla="*/ 88 h 119"/>
                <a:gd name="T28" fmla="*/ 24 w 67"/>
                <a:gd name="T29" fmla="*/ 88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119">
                  <a:moveTo>
                    <a:pt x="56" y="4"/>
                  </a:moveTo>
                  <a:cubicBezTo>
                    <a:pt x="49" y="0"/>
                    <a:pt x="39" y="2"/>
                    <a:pt x="25" y="1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23" y="105"/>
                    <a:pt x="23" y="105"/>
                    <a:pt x="23" y="105"/>
                  </a:cubicBezTo>
                  <a:cubicBezTo>
                    <a:pt x="37" y="97"/>
                    <a:pt x="48" y="87"/>
                    <a:pt x="56" y="74"/>
                  </a:cubicBezTo>
                  <a:cubicBezTo>
                    <a:pt x="64" y="61"/>
                    <a:pt x="67" y="47"/>
                    <a:pt x="67" y="32"/>
                  </a:cubicBezTo>
                  <a:cubicBezTo>
                    <a:pt x="67" y="17"/>
                    <a:pt x="64" y="8"/>
                    <a:pt x="56" y="4"/>
                  </a:cubicBezTo>
                  <a:close/>
                  <a:moveTo>
                    <a:pt x="24" y="88"/>
                  </a:moveTo>
                  <a:cubicBezTo>
                    <a:pt x="17" y="92"/>
                    <a:pt x="17" y="92"/>
                    <a:pt x="17" y="92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42" y="17"/>
                    <a:pt x="49" y="22"/>
                    <a:pt x="49" y="43"/>
                  </a:cubicBezTo>
                  <a:cubicBezTo>
                    <a:pt x="49" y="63"/>
                    <a:pt x="41" y="78"/>
                    <a:pt x="24" y="88"/>
                  </a:cubicBezTo>
                  <a:cubicBezTo>
                    <a:pt x="24" y="88"/>
                    <a:pt x="24" y="88"/>
                    <a:pt x="24" y="88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99" name="Freeform 298">
              <a:extLst>
                <a:ext uri="{FF2B5EF4-FFF2-40B4-BE49-F238E27FC236}">
                  <a16:creationId xmlns:a16="http://schemas.microsoft.com/office/drawing/2014/main" id="{D73CCEA1-DD0F-453B-8849-EA9088372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7963" y="3557588"/>
              <a:ext cx="128588" cy="334963"/>
            </a:xfrm>
            <a:custGeom>
              <a:avLst/>
              <a:gdLst>
                <a:gd name="T0" fmla="*/ 29 w 81"/>
                <a:gd name="T1" fmla="*/ 129 h 211"/>
                <a:gd name="T2" fmla="*/ 78 w 81"/>
                <a:gd name="T3" fmla="*/ 101 h 211"/>
                <a:gd name="T4" fmla="*/ 78 w 81"/>
                <a:gd name="T5" fmla="*/ 74 h 211"/>
                <a:gd name="T6" fmla="*/ 29 w 81"/>
                <a:gd name="T7" fmla="*/ 101 h 211"/>
                <a:gd name="T8" fmla="*/ 29 w 81"/>
                <a:gd name="T9" fmla="*/ 58 h 211"/>
                <a:gd name="T10" fmla="*/ 81 w 81"/>
                <a:gd name="T11" fmla="*/ 28 h 211"/>
                <a:gd name="T12" fmla="*/ 81 w 81"/>
                <a:gd name="T13" fmla="*/ 0 h 211"/>
                <a:gd name="T14" fmla="*/ 0 w 81"/>
                <a:gd name="T15" fmla="*/ 47 h 211"/>
                <a:gd name="T16" fmla="*/ 0 w 81"/>
                <a:gd name="T17" fmla="*/ 211 h 211"/>
                <a:gd name="T18" fmla="*/ 29 w 81"/>
                <a:gd name="T19" fmla="*/ 194 h 211"/>
                <a:gd name="T20" fmla="*/ 29 w 81"/>
                <a:gd name="T21" fmla="*/ 129 h 211"/>
                <a:gd name="T22" fmla="*/ 29 w 81"/>
                <a:gd name="T23" fmla="*/ 129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1" h="211">
                  <a:moveTo>
                    <a:pt x="29" y="129"/>
                  </a:moveTo>
                  <a:lnTo>
                    <a:pt x="78" y="101"/>
                  </a:lnTo>
                  <a:lnTo>
                    <a:pt x="78" y="74"/>
                  </a:lnTo>
                  <a:lnTo>
                    <a:pt x="29" y="101"/>
                  </a:lnTo>
                  <a:lnTo>
                    <a:pt x="29" y="58"/>
                  </a:lnTo>
                  <a:lnTo>
                    <a:pt x="81" y="28"/>
                  </a:lnTo>
                  <a:lnTo>
                    <a:pt x="81" y="0"/>
                  </a:lnTo>
                  <a:lnTo>
                    <a:pt x="0" y="47"/>
                  </a:lnTo>
                  <a:lnTo>
                    <a:pt x="0" y="211"/>
                  </a:lnTo>
                  <a:lnTo>
                    <a:pt x="29" y="194"/>
                  </a:lnTo>
                  <a:lnTo>
                    <a:pt x="29" y="129"/>
                  </a:lnTo>
                  <a:lnTo>
                    <a:pt x="29" y="12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7739686B-464B-4AC3-BB05-0F94FE505707}"/>
              </a:ext>
            </a:extLst>
          </p:cNvPr>
          <p:cNvGrpSpPr/>
          <p:nvPr/>
        </p:nvGrpSpPr>
        <p:grpSpPr>
          <a:xfrm>
            <a:off x="1888445" y="4569215"/>
            <a:ext cx="1188089" cy="704758"/>
            <a:chOff x="8732838" y="9256713"/>
            <a:chExt cx="2376488" cy="1409700"/>
          </a:xfrm>
        </p:grpSpPr>
        <p:sp>
          <p:nvSpPr>
            <p:cNvPr id="100" name="Freeform 299">
              <a:extLst>
                <a:ext uri="{FF2B5EF4-FFF2-40B4-BE49-F238E27FC236}">
                  <a16:creationId xmlns:a16="http://schemas.microsoft.com/office/drawing/2014/main" id="{C3B2B83C-1B32-4EEC-8D1C-3EACD5AEB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2838" y="9307513"/>
              <a:ext cx="2355850" cy="1358900"/>
            </a:xfrm>
            <a:custGeom>
              <a:avLst/>
              <a:gdLst>
                <a:gd name="T0" fmla="*/ 848 w 853"/>
                <a:gd name="T1" fmla="*/ 215 h 492"/>
                <a:gd name="T2" fmla="*/ 850 w 853"/>
                <a:gd name="T3" fmla="*/ 213 h 492"/>
                <a:gd name="T4" fmla="*/ 850 w 853"/>
                <a:gd name="T5" fmla="*/ 211 h 492"/>
                <a:gd name="T6" fmla="*/ 851 w 853"/>
                <a:gd name="T7" fmla="*/ 208 h 492"/>
                <a:gd name="T8" fmla="*/ 852 w 853"/>
                <a:gd name="T9" fmla="*/ 207 h 492"/>
                <a:gd name="T10" fmla="*/ 853 w 853"/>
                <a:gd name="T11" fmla="*/ 204 h 492"/>
                <a:gd name="T12" fmla="*/ 853 w 853"/>
                <a:gd name="T13" fmla="*/ 202 h 492"/>
                <a:gd name="T14" fmla="*/ 853 w 853"/>
                <a:gd name="T15" fmla="*/ 200 h 492"/>
                <a:gd name="T16" fmla="*/ 853 w 853"/>
                <a:gd name="T17" fmla="*/ 200 h 492"/>
                <a:gd name="T18" fmla="*/ 830 w 853"/>
                <a:gd name="T19" fmla="*/ 167 h 492"/>
                <a:gd name="T20" fmla="*/ 564 w 853"/>
                <a:gd name="T21" fmla="*/ 13 h 492"/>
                <a:gd name="T22" fmla="*/ 506 w 853"/>
                <a:gd name="T23" fmla="*/ 0 h 492"/>
                <a:gd name="T24" fmla="*/ 451 w 853"/>
                <a:gd name="T25" fmla="*/ 13 h 492"/>
                <a:gd name="T26" fmla="*/ 23 w 853"/>
                <a:gd name="T27" fmla="*/ 260 h 492"/>
                <a:gd name="T28" fmla="*/ 0 w 853"/>
                <a:gd name="T29" fmla="*/ 292 h 492"/>
                <a:gd name="T30" fmla="*/ 23 w 853"/>
                <a:gd name="T31" fmla="*/ 325 h 492"/>
                <a:gd name="T32" fmla="*/ 289 w 853"/>
                <a:gd name="T33" fmla="*/ 479 h 492"/>
                <a:gd name="T34" fmla="*/ 347 w 853"/>
                <a:gd name="T35" fmla="*/ 492 h 492"/>
                <a:gd name="T36" fmla="*/ 347 w 853"/>
                <a:gd name="T37" fmla="*/ 492 h 492"/>
                <a:gd name="T38" fmla="*/ 350 w 853"/>
                <a:gd name="T39" fmla="*/ 492 h 492"/>
                <a:gd name="T40" fmla="*/ 354 w 853"/>
                <a:gd name="T41" fmla="*/ 492 h 492"/>
                <a:gd name="T42" fmla="*/ 358 w 853"/>
                <a:gd name="T43" fmla="*/ 492 h 492"/>
                <a:gd name="T44" fmla="*/ 361 w 853"/>
                <a:gd name="T45" fmla="*/ 491 h 492"/>
                <a:gd name="T46" fmla="*/ 365 w 853"/>
                <a:gd name="T47" fmla="*/ 491 h 492"/>
                <a:gd name="T48" fmla="*/ 369 w 853"/>
                <a:gd name="T49" fmla="*/ 490 h 492"/>
                <a:gd name="T50" fmla="*/ 373 w 853"/>
                <a:gd name="T51" fmla="*/ 489 h 492"/>
                <a:gd name="T52" fmla="*/ 376 w 853"/>
                <a:gd name="T53" fmla="*/ 489 h 492"/>
                <a:gd name="T54" fmla="*/ 380 w 853"/>
                <a:gd name="T55" fmla="*/ 488 h 492"/>
                <a:gd name="T56" fmla="*/ 383 w 853"/>
                <a:gd name="T57" fmla="*/ 487 h 492"/>
                <a:gd name="T58" fmla="*/ 387 w 853"/>
                <a:gd name="T59" fmla="*/ 486 h 492"/>
                <a:gd name="T60" fmla="*/ 390 w 853"/>
                <a:gd name="T61" fmla="*/ 485 h 492"/>
                <a:gd name="T62" fmla="*/ 394 w 853"/>
                <a:gd name="T63" fmla="*/ 483 h 492"/>
                <a:gd name="T64" fmla="*/ 396 w 853"/>
                <a:gd name="T65" fmla="*/ 482 h 492"/>
                <a:gd name="T66" fmla="*/ 402 w 853"/>
                <a:gd name="T67" fmla="*/ 479 h 492"/>
                <a:gd name="T68" fmla="*/ 830 w 853"/>
                <a:gd name="T69" fmla="*/ 232 h 492"/>
                <a:gd name="T70" fmla="*/ 835 w 853"/>
                <a:gd name="T71" fmla="*/ 228 h 492"/>
                <a:gd name="T72" fmla="*/ 837 w 853"/>
                <a:gd name="T73" fmla="*/ 227 h 492"/>
                <a:gd name="T74" fmla="*/ 840 w 853"/>
                <a:gd name="T75" fmla="*/ 225 h 492"/>
                <a:gd name="T76" fmla="*/ 841 w 853"/>
                <a:gd name="T77" fmla="*/ 223 h 492"/>
                <a:gd name="T78" fmla="*/ 844 w 853"/>
                <a:gd name="T79" fmla="*/ 221 h 492"/>
                <a:gd name="T80" fmla="*/ 845 w 853"/>
                <a:gd name="T81" fmla="*/ 219 h 492"/>
                <a:gd name="T82" fmla="*/ 847 w 853"/>
                <a:gd name="T83" fmla="*/ 217 h 492"/>
                <a:gd name="T84" fmla="*/ 848 w 853"/>
                <a:gd name="T85" fmla="*/ 215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53" h="492">
                  <a:moveTo>
                    <a:pt x="848" y="215"/>
                  </a:moveTo>
                  <a:cubicBezTo>
                    <a:pt x="849" y="214"/>
                    <a:pt x="849" y="213"/>
                    <a:pt x="850" y="213"/>
                  </a:cubicBezTo>
                  <a:cubicBezTo>
                    <a:pt x="850" y="212"/>
                    <a:pt x="850" y="211"/>
                    <a:pt x="850" y="211"/>
                  </a:cubicBezTo>
                  <a:cubicBezTo>
                    <a:pt x="851" y="210"/>
                    <a:pt x="851" y="209"/>
                    <a:pt x="851" y="208"/>
                  </a:cubicBezTo>
                  <a:cubicBezTo>
                    <a:pt x="852" y="208"/>
                    <a:pt x="852" y="207"/>
                    <a:pt x="852" y="207"/>
                  </a:cubicBezTo>
                  <a:cubicBezTo>
                    <a:pt x="852" y="206"/>
                    <a:pt x="852" y="205"/>
                    <a:pt x="853" y="204"/>
                  </a:cubicBezTo>
                  <a:cubicBezTo>
                    <a:pt x="853" y="203"/>
                    <a:pt x="853" y="203"/>
                    <a:pt x="853" y="202"/>
                  </a:cubicBezTo>
                  <a:cubicBezTo>
                    <a:pt x="853" y="202"/>
                    <a:pt x="853" y="201"/>
                    <a:pt x="853" y="200"/>
                  </a:cubicBezTo>
                  <a:cubicBezTo>
                    <a:pt x="853" y="200"/>
                    <a:pt x="853" y="200"/>
                    <a:pt x="853" y="200"/>
                  </a:cubicBezTo>
                  <a:cubicBezTo>
                    <a:pt x="853" y="188"/>
                    <a:pt x="846" y="176"/>
                    <a:pt x="830" y="167"/>
                  </a:cubicBezTo>
                  <a:cubicBezTo>
                    <a:pt x="564" y="13"/>
                    <a:pt x="564" y="13"/>
                    <a:pt x="564" y="13"/>
                  </a:cubicBezTo>
                  <a:cubicBezTo>
                    <a:pt x="548" y="4"/>
                    <a:pt x="527" y="0"/>
                    <a:pt x="506" y="0"/>
                  </a:cubicBezTo>
                  <a:cubicBezTo>
                    <a:pt x="486" y="0"/>
                    <a:pt x="466" y="5"/>
                    <a:pt x="451" y="13"/>
                  </a:cubicBezTo>
                  <a:cubicBezTo>
                    <a:pt x="23" y="260"/>
                    <a:pt x="23" y="260"/>
                    <a:pt x="23" y="260"/>
                  </a:cubicBezTo>
                  <a:cubicBezTo>
                    <a:pt x="8" y="269"/>
                    <a:pt x="0" y="280"/>
                    <a:pt x="0" y="292"/>
                  </a:cubicBezTo>
                  <a:cubicBezTo>
                    <a:pt x="0" y="304"/>
                    <a:pt x="7" y="316"/>
                    <a:pt x="23" y="325"/>
                  </a:cubicBezTo>
                  <a:cubicBezTo>
                    <a:pt x="289" y="479"/>
                    <a:pt x="289" y="479"/>
                    <a:pt x="289" y="479"/>
                  </a:cubicBezTo>
                  <a:cubicBezTo>
                    <a:pt x="305" y="488"/>
                    <a:pt x="326" y="492"/>
                    <a:pt x="347" y="492"/>
                  </a:cubicBezTo>
                  <a:cubicBezTo>
                    <a:pt x="347" y="492"/>
                    <a:pt x="347" y="492"/>
                    <a:pt x="347" y="492"/>
                  </a:cubicBezTo>
                  <a:cubicBezTo>
                    <a:pt x="348" y="492"/>
                    <a:pt x="349" y="492"/>
                    <a:pt x="350" y="492"/>
                  </a:cubicBezTo>
                  <a:cubicBezTo>
                    <a:pt x="351" y="492"/>
                    <a:pt x="353" y="492"/>
                    <a:pt x="354" y="492"/>
                  </a:cubicBezTo>
                  <a:cubicBezTo>
                    <a:pt x="355" y="492"/>
                    <a:pt x="357" y="492"/>
                    <a:pt x="358" y="492"/>
                  </a:cubicBezTo>
                  <a:cubicBezTo>
                    <a:pt x="359" y="492"/>
                    <a:pt x="360" y="491"/>
                    <a:pt x="361" y="491"/>
                  </a:cubicBezTo>
                  <a:cubicBezTo>
                    <a:pt x="363" y="491"/>
                    <a:pt x="364" y="491"/>
                    <a:pt x="365" y="491"/>
                  </a:cubicBezTo>
                  <a:cubicBezTo>
                    <a:pt x="366" y="491"/>
                    <a:pt x="368" y="490"/>
                    <a:pt x="369" y="490"/>
                  </a:cubicBezTo>
                  <a:cubicBezTo>
                    <a:pt x="370" y="490"/>
                    <a:pt x="371" y="490"/>
                    <a:pt x="373" y="489"/>
                  </a:cubicBezTo>
                  <a:cubicBezTo>
                    <a:pt x="374" y="489"/>
                    <a:pt x="375" y="489"/>
                    <a:pt x="376" y="489"/>
                  </a:cubicBezTo>
                  <a:cubicBezTo>
                    <a:pt x="377" y="488"/>
                    <a:pt x="379" y="488"/>
                    <a:pt x="380" y="488"/>
                  </a:cubicBezTo>
                  <a:cubicBezTo>
                    <a:pt x="381" y="487"/>
                    <a:pt x="382" y="487"/>
                    <a:pt x="383" y="487"/>
                  </a:cubicBezTo>
                  <a:cubicBezTo>
                    <a:pt x="384" y="486"/>
                    <a:pt x="386" y="486"/>
                    <a:pt x="387" y="486"/>
                  </a:cubicBezTo>
                  <a:cubicBezTo>
                    <a:pt x="388" y="485"/>
                    <a:pt x="389" y="485"/>
                    <a:pt x="390" y="485"/>
                  </a:cubicBezTo>
                  <a:cubicBezTo>
                    <a:pt x="391" y="484"/>
                    <a:pt x="392" y="483"/>
                    <a:pt x="394" y="483"/>
                  </a:cubicBezTo>
                  <a:cubicBezTo>
                    <a:pt x="394" y="482"/>
                    <a:pt x="395" y="482"/>
                    <a:pt x="396" y="482"/>
                  </a:cubicBezTo>
                  <a:cubicBezTo>
                    <a:pt x="398" y="481"/>
                    <a:pt x="400" y="480"/>
                    <a:pt x="402" y="479"/>
                  </a:cubicBezTo>
                  <a:cubicBezTo>
                    <a:pt x="830" y="232"/>
                    <a:pt x="830" y="232"/>
                    <a:pt x="830" y="232"/>
                  </a:cubicBezTo>
                  <a:cubicBezTo>
                    <a:pt x="832" y="231"/>
                    <a:pt x="833" y="230"/>
                    <a:pt x="835" y="228"/>
                  </a:cubicBezTo>
                  <a:cubicBezTo>
                    <a:pt x="836" y="228"/>
                    <a:pt x="836" y="228"/>
                    <a:pt x="837" y="227"/>
                  </a:cubicBezTo>
                  <a:cubicBezTo>
                    <a:pt x="838" y="226"/>
                    <a:pt x="839" y="226"/>
                    <a:pt x="840" y="225"/>
                  </a:cubicBezTo>
                  <a:cubicBezTo>
                    <a:pt x="840" y="224"/>
                    <a:pt x="841" y="224"/>
                    <a:pt x="841" y="223"/>
                  </a:cubicBezTo>
                  <a:cubicBezTo>
                    <a:pt x="842" y="222"/>
                    <a:pt x="843" y="222"/>
                    <a:pt x="844" y="221"/>
                  </a:cubicBezTo>
                  <a:cubicBezTo>
                    <a:pt x="844" y="220"/>
                    <a:pt x="845" y="220"/>
                    <a:pt x="845" y="219"/>
                  </a:cubicBezTo>
                  <a:cubicBezTo>
                    <a:pt x="846" y="218"/>
                    <a:pt x="846" y="218"/>
                    <a:pt x="847" y="217"/>
                  </a:cubicBezTo>
                  <a:cubicBezTo>
                    <a:pt x="847" y="216"/>
                    <a:pt x="848" y="216"/>
                    <a:pt x="848" y="215"/>
                  </a:cubicBezTo>
                  <a:close/>
                </a:path>
              </a:pathLst>
            </a:custGeom>
            <a:solidFill>
              <a:srgbClr val="84848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1" name="Freeform 300">
              <a:extLst>
                <a:ext uri="{FF2B5EF4-FFF2-40B4-BE49-F238E27FC236}">
                  <a16:creationId xmlns:a16="http://schemas.microsoft.com/office/drawing/2014/main" id="{18BD2E98-AD61-4B06-BF62-D4C0701CC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2838" y="9256713"/>
              <a:ext cx="2376488" cy="1373188"/>
            </a:xfrm>
            <a:custGeom>
              <a:avLst/>
              <a:gdLst>
                <a:gd name="T0" fmla="*/ 564 w 861"/>
                <a:gd name="T1" fmla="*/ 14 h 497"/>
                <a:gd name="T2" fmla="*/ 830 w 861"/>
                <a:gd name="T3" fmla="*/ 167 h 497"/>
                <a:gd name="T4" fmla="*/ 830 w 861"/>
                <a:gd name="T5" fmla="*/ 232 h 497"/>
                <a:gd name="T6" fmla="*/ 402 w 861"/>
                <a:gd name="T7" fmla="*/ 479 h 497"/>
                <a:gd name="T8" fmla="*/ 289 w 861"/>
                <a:gd name="T9" fmla="*/ 479 h 497"/>
                <a:gd name="T10" fmla="*/ 23 w 861"/>
                <a:gd name="T11" fmla="*/ 326 h 497"/>
                <a:gd name="T12" fmla="*/ 0 w 861"/>
                <a:gd name="T13" fmla="*/ 292 h 497"/>
                <a:gd name="T14" fmla="*/ 0 w 861"/>
                <a:gd name="T15" fmla="*/ 292 h 497"/>
                <a:gd name="T16" fmla="*/ 387 w 861"/>
                <a:gd name="T17" fmla="*/ 281 h 497"/>
                <a:gd name="T18" fmla="*/ 483 w 861"/>
                <a:gd name="T19" fmla="*/ 227 h 497"/>
                <a:gd name="T20" fmla="*/ 506 w 861"/>
                <a:gd name="T21" fmla="*/ 0 h 497"/>
                <a:gd name="T22" fmla="*/ 506 w 861"/>
                <a:gd name="T23" fmla="*/ 0 h 497"/>
                <a:gd name="T24" fmla="*/ 564 w 861"/>
                <a:gd name="T25" fmla="*/ 14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1" h="497">
                  <a:moveTo>
                    <a:pt x="564" y="14"/>
                  </a:moveTo>
                  <a:cubicBezTo>
                    <a:pt x="830" y="167"/>
                    <a:pt x="830" y="167"/>
                    <a:pt x="830" y="167"/>
                  </a:cubicBezTo>
                  <a:cubicBezTo>
                    <a:pt x="861" y="185"/>
                    <a:pt x="861" y="214"/>
                    <a:pt x="830" y="232"/>
                  </a:cubicBezTo>
                  <a:cubicBezTo>
                    <a:pt x="402" y="479"/>
                    <a:pt x="402" y="479"/>
                    <a:pt x="402" y="479"/>
                  </a:cubicBezTo>
                  <a:cubicBezTo>
                    <a:pt x="371" y="497"/>
                    <a:pt x="320" y="497"/>
                    <a:pt x="289" y="479"/>
                  </a:cubicBezTo>
                  <a:cubicBezTo>
                    <a:pt x="23" y="326"/>
                    <a:pt x="23" y="326"/>
                    <a:pt x="23" y="326"/>
                  </a:cubicBezTo>
                  <a:cubicBezTo>
                    <a:pt x="7" y="317"/>
                    <a:pt x="0" y="304"/>
                    <a:pt x="0" y="292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387" y="281"/>
                    <a:pt x="387" y="281"/>
                    <a:pt x="387" y="281"/>
                  </a:cubicBezTo>
                  <a:cubicBezTo>
                    <a:pt x="438" y="279"/>
                    <a:pt x="478" y="256"/>
                    <a:pt x="483" y="22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527" y="0"/>
                    <a:pt x="548" y="4"/>
                    <a:pt x="564" y="14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2" name="Freeform 301">
              <a:extLst>
                <a:ext uri="{FF2B5EF4-FFF2-40B4-BE49-F238E27FC236}">
                  <a16:creationId xmlns:a16="http://schemas.microsoft.com/office/drawing/2014/main" id="{BB33DECE-33DD-495F-B719-59021866C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1688" y="9812338"/>
              <a:ext cx="1397000" cy="806450"/>
            </a:xfrm>
            <a:custGeom>
              <a:avLst/>
              <a:gdLst>
                <a:gd name="T0" fmla="*/ 506 w 506"/>
                <a:gd name="T1" fmla="*/ 0 h 292"/>
                <a:gd name="T2" fmla="*/ 506 w 506"/>
                <a:gd name="T3" fmla="*/ 0 h 292"/>
                <a:gd name="T4" fmla="*/ 113 w 506"/>
                <a:gd name="T5" fmla="*/ 13 h 292"/>
                <a:gd name="T6" fmla="*/ 19 w 506"/>
                <a:gd name="T7" fmla="*/ 68 h 292"/>
                <a:gd name="T8" fmla="*/ 0 w 506"/>
                <a:gd name="T9" fmla="*/ 292 h 292"/>
                <a:gd name="T10" fmla="*/ 0 w 506"/>
                <a:gd name="T11" fmla="*/ 292 h 292"/>
                <a:gd name="T12" fmla="*/ 55 w 506"/>
                <a:gd name="T13" fmla="*/ 278 h 292"/>
                <a:gd name="T14" fmla="*/ 483 w 506"/>
                <a:gd name="T15" fmla="*/ 31 h 292"/>
                <a:gd name="T16" fmla="*/ 506 w 506"/>
                <a:gd name="T17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6" h="292">
                  <a:moveTo>
                    <a:pt x="506" y="0"/>
                  </a:moveTo>
                  <a:cubicBezTo>
                    <a:pt x="506" y="0"/>
                    <a:pt x="506" y="0"/>
                    <a:pt x="506" y="0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63" y="16"/>
                    <a:pt x="23" y="39"/>
                    <a:pt x="19" y="68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20" y="291"/>
                    <a:pt x="40" y="287"/>
                    <a:pt x="55" y="278"/>
                  </a:cubicBezTo>
                  <a:cubicBezTo>
                    <a:pt x="483" y="31"/>
                    <a:pt x="483" y="31"/>
                    <a:pt x="483" y="31"/>
                  </a:cubicBezTo>
                  <a:cubicBezTo>
                    <a:pt x="498" y="23"/>
                    <a:pt x="506" y="11"/>
                    <a:pt x="506" y="0"/>
                  </a:cubicBez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3" name="Freeform 302">
              <a:extLst>
                <a:ext uri="{FF2B5EF4-FFF2-40B4-BE49-F238E27FC236}">
                  <a16:creationId xmlns:a16="http://schemas.microsoft.com/office/drawing/2014/main" id="{AF6E02CA-23A2-4829-A8B6-D14221769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1901" y="9326563"/>
              <a:ext cx="1266825" cy="739775"/>
            </a:xfrm>
            <a:custGeom>
              <a:avLst/>
              <a:gdLst>
                <a:gd name="T0" fmla="*/ 443 w 459"/>
                <a:gd name="T1" fmla="*/ 10 h 268"/>
                <a:gd name="T2" fmla="*/ 459 w 459"/>
                <a:gd name="T3" fmla="*/ 217 h 268"/>
                <a:gd name="T4" fmla="*/ 371 w 459"/>
                <a:gd name="T5" fmla="*/ 268 h 268"/>
                <a:gd name="T6" fmla="*/ 17 w 459"/>
                <a:gd name="T7" fmla="*/ 256 h 268"/>
                <a:gd name="T8" fmla="*/ 14 w 459"/>
                <a:gd name="T9" fmla="*/ 239 h 268"/>
                <a:gd name="T10" fmla="*/ 414 w 459"/>
                <a:gd name="T11" fmla="*/ 8 h 268"/>
                <a:gd name="T12" fmla="*/ 443 w 459"/>
                <a:gd name="T13" fmla="*/ 1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9" h="268">
                  <a:moveTo>
                    <a:pt x="443" y="10"/>
                  </a:moveTo>
                  <a:cubicBezTo>
                    <a:pt x="459" y="217"/>
                    <a:pt x="459" y="217"/>
                    <a:pt x="459" y="217"/>
                  </a:cubicBezTo>
                  <a:cubicBezTo>
                    <a:pt x="457" y="245"/>
                    <a:pt x="419" y="266"/>
                    <a:pt x="371" y="268"/>
                  </a:cubicBezTo>
                  <a:cubicBezTo>
                    <a:pt x="17" y="256"/>
                    <a:pt x="17" y="256"/>
                    <a:pt x="17" y="256"/>
                  </a:cubicBezTo>
                  <a:cubicBezTo>
                    <a:pt x="17" y="256"/>
                    <a:pt x="0" y="247"/>
                    <a:pt x="14" y="239"/>
                  </a:cubicBezTo>
                  <a:cubicBezTo>
                    <a:pt x="414" y="8"/>
                    <a:pt x="414" y="8"/>
                    <a:pt x="414" y="8"/>
                  </a:cubicBezTo>
                  <a:cubicBezTo>
                    <a:pt x="428" y="0"/>
                    <a:pt x="443" y="10"/>
                    <a:pt x="443" y="1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04" name="Freeform 303">
              <a:extLst>
                <a:ext uri="{FF2B5EF4-FFF2-40B4-BE49-F238E27FC236}">
                  <a16:creationId xmlns:a16="http://schemas.microsoft.com/office/drawing/2014/main" id="{849A5B1F-C562-4047-8BC1-267D8FD80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2838" y="9256713"/>
              <a:ext cx="1397000" cy="806450"/>
            </a:xfrm>
            <a:custGeom>
              <a:avLst/>
              <a:gdLst>
                <a:gd name="T0" fmla="*/ 506 w 506"/>
                <a:gd name="T1" fmla="*/ 0 h 292"/>
                <a:gd name="T2" fmla="*/ 506 w 506"/>
                <a:gd name="T3" fmla="*/ 0 h 292"/>
                <a:gd name="T4" fmla="*/ 483 w 506"/>
                <a:gd name="T5" fmla="*/ 227 h 292"/>
                <a:gd name="T6" fmla="*/ 387 w 506"/>
                <a:gd name="T7" fmla="*/ 281 h 292"/>
                <a:gd name="T8" fmla="*/ 0 w 506"/>
                <a:gd name="T9" fmla="*/ 292 h 292"/>
                <a:gd name="T10" fmla="*/ 0 w 506"/>
                <a:gd name="T11" fmla="*/ 292 h 292"/>
                <a:gd name="T12" fmla="*/ 23 w 506"/>
                <a:gd name="T13" fmla="*/ 261 h 292"/>
                <a:gd name="T14" fmla="*/ 451 w 506"/>
                <a:gd name="T15" fmla="*/ 14 h 292"/>
                <a:gd name="T16" fmla="*/ 506 w 506"/>
                <a:gd name="T17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6" h="292">
                  <a:moveTo>
                    <a:pt x="506" y="0"/>
                  </a:moveTo>
                  <a:cubicBezTo>
                    <a:pt x="506" y="0"/>
                    <a:pt x="506" y="0"/>
                    <a:pt x="506" y="0"/>
                  </a:cubicBezTo>
                  <a:cubicBezTo>
                    <a:pt x="483" y="227"/>
                    <a:pt x="483" y="227"/>
                    <a:pt x="483" y="227"/>
                  </a:cubicBezTo>
                  <a:cubicBezTo>
                    <a:pt x="478" y="256"/>
                    <a:pt x="438" y="279"/>
                    <a:pt x="387" y="281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0" y="281"/>
                    <a:pt x="8" y="269"/>
                    <a:pt x="23" y="261"/>
                  </a:cubicBezTo>
                  <a:cubicBezTo>
                    <a:pt x="451" y="14"/>
                    <a:pt x="451" y="14"/>
                    <a:pt x="451" y="14"/>
                  </a:cubicBezTo>
                  <a:cubicBezTo>
                    <a:pt x="466" y="5"/>
                    <a:pt x="486" y="1"/>
                    <a:pt x="506" y="0"/>
                  </a:cubicBez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grpSp>
        <p:nvGrpSpPr>
          <p:cNvPr id="318" name="Group 317">
            <a:extLst>
              <a:ext uri="{FF2B5EF4-FFF2-40B4-BE49-F238E27FC236}">
                <a16:creationId xmlns:a16="http://schemas.microsoft.com/office/drawing/2014/main" id="{059EED4D-6034-40C5-83CE-497BC1BD6066}"/>
              </a:ext>
            </a:extLst>
          </p:cNvPr>
          <p:cNvGrpSpPr/>
          <p:nvPr/>
        </p:nvGrpSpPr>
        <p:grpSpPr>
          <a:xfrm>
            <a:off x="4234464" y="3035095"/>
            <a:ext cx="524601" cy="813488"/>
            <a:chOff x="13425488" y="6188075"/>
            <a:chExt cx="1049338" cy="1627188"/>
          </a:xfrm>
        </p:grpSpPr>
        <p:sp>
          <p:nvSpPr>
            <p:cNvPr id="34" name="Freeform 233">
              <a:extLst>
                <a:ext uri="{FF2B5EF4-FFF2-40B4-BE49-F238E27FC236}">
                  <a16:creationId xmlns:a16="http://schemas.microsoft.com/office/drawing/2014/main" id="{C671DB85-3524-477A-B992-F6BC6AE2A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25488" y="7207250"/>
              <a:ext cx="1049338" cy="608013"/>
            </a:xfrm>
            <a:custGeom>
              <a:avLst/>
              <a:gdLst>
                <a:gd name="T0" fmla="*/ 312 w 380"/>
                <a:gd name="T1" fmla="*/ 39 h 220"/>
                <a:gd name="T2" fmla="*/ 312 w 380"/>
                <a:gd name="T3" fmla="*/ 181 h 220"/>
                <a:gd name="T4" fmla="*/ 68 w 380"/>
                <a:gd name="T5" fmla="*/ 181 h 220"/>
                <a:gd name="T6" fmla="*/ 68 w 380"/>
                <a:gd name="T7" fmla="*/ 39 h 220"/>
                <a:gd name="T8" fmla="*/ 312 w 380"/>
                <a:gd name="T9" fmla="*/ 3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220">
                  <a:moveTo>
                    <a:pt x="312" y="39"/>
                  </a:moveTo>
                  <a:cubicBezTo>
                    <a:pt x="380" y="78"/>
                    <a:pt x="380" y="141"/>
                    <a:pt x="312" y="181"/>
                  </a:cubicBezTo>
                  <a:cubicBezTo>
                    <a:pt x="245" y="220"/>
                    <a:pt x="135" y="220"/>
                    <a:pt x="68" y="181"/>
                  </a:cubicBezTo>
                  <a:cubicBezTo>
                    <a:pt x="0" y="141"/>
                    <a:pt x="0" y="78"/>
                    <a:pt x="68" y="39"/>
                  </a:cubicBezTo>
                  <a:cubicBezTo>
                    <a:pt x="135" y="0"/>
                    <a:pt x="245" y="0"/>
                    <a:pt x="312" y="39"/>
                  </a:cubicBezTo>
                </a:path>
              </a:pathLst>
            </a:custGeom>
            <a:solidFill>
              <a:srgbClr val="0303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315" name="Group 314">
              <a:extLst>
                <a:ext uri="{FF2B5EF4-FFF2-40B4-BE49-F238E27FC236}">
                  <a16:creationId xmlns:a16="http://schemas.microsoft.com/office/drawing/2014/main" id="{90DC1EA6-C448-488A-A30F-E0A5A64A73D1}"/>
                </a:ext>
              </a:extLst>
            </p:cNvPr>
            <p:cNvGrpSpPr/>
            <p:nvPr/>
          </p:nvGrpSpPr>
          <p:grpSpPr>
            <a:xfrm>
              <a:off x="13425488" y="6188075"/>
              <a:ext cx="1049338" cy="1608138"/>
              <a:chOff x="13425488" y="6188075"/>
              <a:chExt cx="1049338" cy="1608138"/>
            </a:xfrm>
          </p:grpSpPr>
          <p:sp>
            <p:nvSpPr>
              <p:cNvPr id="35" name="Freeform 234">
                <a:extLst>
                  <a:ext uri="{FF2B5EF4-FFF2-40B4-BE49-F238E27FC236}">
                    <a16:creationId xmlns:a16="http://schemas.microsoft.com/office/drawing/2014/main" id="{17AA8827-68BD-45F5-966B-910212C8D2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25488" y="7191375"/>
                <a:ext cx="1049338" cy="604838"/>
              </a:xfrm>
              <a:custGeom>
                <a:avLst/>
                <a:gdLst>
                  <a:gd name="T0" fmla="*/ 312 w 380"/>
                  <a:gd name="T1" fmla="*/ 39 h 219"/>
                  <a:gd name="T2" fmla="*/ 312 w 380"/>
                  <a:gd name="T3" fmla="*/ 180 h 219"/>
                  <a:gd name="T4" fmla="*/ 68 w 380"/>
                  <a:gd name="T5" fmla="*/ 180 h 219"/>
                  <a:gd name="T6" fmla="*/ 68 w 380"/>
                  <a:gd name="T7" fmla="*/ 39 h 219"/>
                  <a:gd name="T8" fmla="*/ 312 w 380"/>
                  <a:gd name="T9" fmla="*/ 39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0" h="219">
                    <a:moveTo>
                      <a:pt x="312" y="39"/>
                    </a:moveTo>
                    <a:cubicBezTo>
                      <a:pt x="380" y="78"/>
                      <a:pt x="380" y="141"/>
                      <a:pt x="312" y="180"/>
                    </a:cubicBezTo>
                    <a:cubicBezTo>
                      <a:pt x="245" y="219"/>
                      <a:pt x="135" y="219"/>
                      <a:pt x="68" y="180"/>
                    </a:cubicBezTo>
                    <a:cubicBezTo>
                      <a:pt x="0" y="141"/>
                      <a:pt x="0" y="78"/>
                      <a:pt x="68" y="39"/>
                    </a:cubicBezTo>
                    <a:cubicBezTo>
                      <a:pt x="135" y="0"/>
                      <a:pt x="245" y="0"/>
                      <a:pt x="312" y="39"/>
                    </a:cubicBezTo>
                  </a:path>
                </a:pathLst>
              </a:custGeom>
              <a:solidFill>
                <a:srgbClr val="0E0C5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grpSp>
            <p:nvGrpSpPr>
              <p:cNvPr id="314" name="Group 313">
                <a:extLst>
                  <a:ext uri="{FF2B5EF4-FFF2-40B4-BE49-F238E27FC236}">
                    <a16:creationId xmlns:a16="http://schemas.microsoft.com/office/drawing/2014/main" id="{D5678554-4EE8-4DD3-8ED9-30D6FF26E432}"/>
                  </a:ext>
                </a:extLst>
              </p:cNvPr>
              <p:cNvGrpSpPr/>
              <p:nvPr/>
            </p:nvGrpSpPr>
            <p:grpSpPr>
              <a:xfrm>
                <a:off x="13495338" y="6188075"/>
                <a:ext cx="908050" cy="1504950"/>
                <a:chOff x="13495338" y="6188075"/>
                <a:chExt cx="908050" cy="1504950"/>
              </a:xfrm>
            </p:grpSpPr>
            <p:sp>
              <p:nvSpPr>
                <p:cNvPr id="36" name="Freeform 235">
                  <a:extLst>
                    <a:ext uri="{FF2B5EF4-FFF2-40B4-BE49-F238E27FC236}">
                      <a16:creationId xmlns:a16="http://schemas.microsoft.com/office/drawing/2014/main" id="{8E67E819-F7F5-469B-8DBF-E0CC4874A4C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495338" y="6188075"/>
                  <a:ext cx="908050" cy="571500"/>
                </a:xfrm>
                <a:custGeom>
                  <a:avLst/>
                  <a:gdLst>
                    <a:gd name="T0" fmla="*/ 281 w 329"/>
                    <a:gd name="T1" fmla="*/ 37 h 207"/>
                    <a:gd name="T2" fmla="*/ 50 w 329"/>
                    <a:gd name="T3" fmla="*/ 37 h 207"/>
                    <a:gd name="T4" fmla="*/ 2 w 329"/>
                    <a:gd name="T5" fmla="*/ 108 h 207"/>
                    <a:gd name="T6" fmla="*/ 50 w 329"/>
                    <a:gd name="T7" fmla="*/ 170 h 207"/>
                    <a:gd name="T8" fmla="*/ 281 w 329"/>
                    <a:gd name="T9" fmla="*/ 170 h 207"/>
                    <a:gd name="T10" fmla="*/ 328 w 329"/>
                    <a:gd name="T11" fmla="*/ 112 h 207"/>
                    <a:gd name="T12" fmla="*/ 329 w 329"/>
                    <a:gd name="T13" fmla="*/ 103 h 207"/>
                    <a:gd name="T14" fmla="*/ 281 w 329"/>
                    <a:gd name="T15" fmla="*/ 37 h 207"/>
                    <a:gd name="T16" fmla="*/ 295 w 329"/>
                    <a:gd name="T17" fmla="*/ 135 h 207"/>
                    <a:gd name="T18" fmla="*/ 265 w 329"/>
                    <a:gd name="T19" fmla="*/ 161 h 207"/>
                    <a:gd name="T20" fmla="*/ 66 w 329"/>
                    <a:gd name="T21" fmla="*/ 161 h 207"/>
                    <a:gd name="T22" fmla="*/ 36 w 329"/>
                    <a:gd name="T23" fmla="*/ 135 h 207"/>
                    <a:gd name="T24" fmla="*/ 66 w 329"/>
                    <a:gd name="T25" fmla="*/ 46 h 207"/>
                    <a:gd name="T26" fmla="*/ 265 w 329"/>
                    <a:gd name="T27" fmla="*/ 46 h 207"/>
                    <a:gd name="T28" fmla="*/ 295 w 329"/>
                    <a:gd name="T29" fmla="*/ 135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29" h="207">
                      <a:moveTo>
                        <a:pt x="281" y="37"/>
                      </a:moveTo>
                      <a:cubicBezTo>
                        <a:pt x="217" y="0"/>
                        <a:pt x="114" y="0"/>
                        <a:pt x="50" y="37"/>
                      </a:cubicBezTo>
                      <a:cubicBezTo>
                        <a:pt x="16" y="56"/>
                        <a:pt x="0" y="82"/>
                        <a:pt x="2" y="108"/>
                      </a:cubicBezTo>
                      <a:cubicBezTo>
                        <a:pt x="4" y="131"/>
                        <a:pt x="20" y="153"/>
                        <a:pt x="50" y="170"/>
                      </a:cubicBezTo>
                      <a:cubicBezTo>
                        <a:pt x="114" y="207"/>
                        <a:pt x="217" y="207"/>
                        <a:pt x="281" y="170"/>
                      </a:cubicBezTo>
                      <a:cubicBezTo>
                        <a:pt x="309" y="154"/>
                        <a:pt x="325" y="133"/>
                        <a:pt x="328" y="112"/>
                      </a:cubicBezTo>
                      <a:cubicBezTo>
                        <a:pt x="329" y="103"/>
                        <a:pt x="329" y="103"/>
                        <a:pt x="329" y="103"/>
                      </a:cubicBezTo>
                      <a:cubicBezTo>
                        <a:pt x="329" y="79"/>
                        <a:pt x="313" y="55"/>
                        <a:pt x="281" y="37"/>
                      </a:cubicBezTo>
                      <a:close/>
                      <a:moveTo>
                        <a:pt x="295" y="135"/>
                      </a:moveTo>
                      <a:cubicBezTo>
                        <a:pt x="288" y="145"/>
                        <a:pt x="278" y="153"/>
                        <a:pt x="265" y="161"/>
                      </a:cubicBezTo>
                      <a:cubicBezTo>
                        <a:pt x="210" y="193"/>
                        <a:pt x="121" y="193"/>
                        <a:pt x="66" y="161"/>
                      </a:cubicBezTo>
                      <a:cubicBezTo>
                        <a:pt x="52" y="153"/>
                        <a:pt x="42" y="145"/>
                        <a:pt x="36" y="135"/>
                      </a:cubicBezTo>
                      <a:cubicBezTo>
                        <a:pt x="14" y="106"/>
                        <a:pt x="24" y="70"/>
                        <a:pt x="66" y="46"/>
                      </a:cubicBezTo>
                      <a:cubicBezTo>
                        <a:pt x="121" y="14"/>
                        <a:pt x="210" y="14"/>
                        <a:pt x="265" y="46"/>
                      </a:cubicBezTo>
                      <a:cubicBezTo>
                        <a:pt x="307" y="70"/>
                        <a:pt x="317" y="106"/>
                        <a:pt x="295" y="135"/>
                      </a:cubicBezTo>
                      <a:close/>
                    </a:path>
                  </a:pathLst>
                </a:custGeom>
                <a:solidFill>
                  <a:srgbClr val="C1C7D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14" tIns="22857" rIns="45714" bIns="2285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7" name="Freeform 236">
                  <a:extLst>
                    <a:ext uri="{FF2B5EF4-FFF2-40B4-BE49-F238E27FC236}">
                      <a16:creationId xmlns:a16="http://schemas.microsoft.com/office/drawing/2014/main" id="{8E0CE5D9-06FE-4DF4-803E-B779AA21E6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593763" y="6403975"/>
                  <a:ext cx="715963" cy="317500"/>
                </a:xfrm>
                <a:custGeom>
                  <a:avLst/>
                  <a:gdLst>
                    <a:gd name="T0" fmla="*/ 259 w 259"/>
                    <a:gd name="T1" fmla="*/ 57 h 115"/>
                    <a:gd name="T2" fmla="*/ 229 w 259"/>
                    <a:gd name="T3" fmla="*/ 83 h 115"/>
                    <a:gd name="T4" fmla="*/ 30 w 259"/>
                    <a:gd name="T5" fmla="*/ 83 h 115"/>
                    <a:gd name="T6" fmla="*/ 0 w 259"/>
                    <a:gd name="T7" fmla="*/ 57 h 115"/>
                    <a:gd name="T8" fmla="*/ 30 w 259"/>
                    <a:gd name="T9" fmla="*/ 32 h 115"/>
                    <a:gd name="T10" fmla="*/ 229 w 259"/>
                    <a:gd name="T11" fmla="*/ 32 h 115"/>
                    <a:gd name="T12" fmla="*/ 259 w 259"/>
                    <a:gd name="T13" fmla="*/ 57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9" h="115">
                      <a:moveTo>
                        <a:pt x="259" y="57"/>
                      </a:moveTo>
                      <a:cubicBezTo>
                        <a:pt x="252" y="67"/>
                        <a:pt x="242" y="75"/>
                        <a:pt x="229" y="83"/>
                      </a:cubicBezTo>
                      <a:cubicBezTo>
                        <a:pt x="174" y="115"/>
                        <a:pt x="85" y="115"/>
                        <a:pt x="30" y="83"/>
                      </a:cubicBezTo>
                      <a:cubicBezTo>
                        <a:pt x="16" y="75"/>
                        <a:pt x="6" y="67"/>
                        <a:pt x="0" y="57"/>
                      </a:cubicBezTo>
                      <a:cubicBezTo>
                        <a:pt x="6" y="48"/>
                        <a:pt x="16" y="39"/>
                        <a:pt x="30" y="32"/>
                      </a:cubicBezTo>
                      <a:cubicBezTo>
                        <a:pt x="85" y="0"/>
                        <a:pt x="174" y="0"/>
                        <a:pt x="229" y="32"/>
                      </a:cubicBezTo>
                      <a:cubicBezTo>
                        <a:pt x="242" y="39"/>
                        <a:pt x="252" y="48"/>
                        <a:pt x="259" y="57"/>
                      </a:cubicBezTo>
                      <a:close/>
                    </a:path>
                  </a:pathLst>
                </a:custGeom>
                <a:solidFill>
                  <a:srgbClr val="352A25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14" tIns="22857" rIns="45714" bIns="2285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8" name="Freeform 237">
                  <a:extLst>
                    <a:ext uri="{FF2B5EF4-FFF2-40B4-BE49-F238E27FC236}">
                      <a16:creationId xmlns:a16="http://schemas.microsoft.com/office/drawing/2014/main" id="{D7A6B0C9-BF20-46B3-BFF6-6AC0ECCA88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536613" y="6956425"/>
                  <a:ext cx="828675" cy="533400"/>
                </a:xfrm>
                <a:custGeom>
                  <a:avLst/>
                  <a:gdLst>
                    <a:gd name="T0" fmla="*/ 300 w 300"/>
                    <a:gd name="T1" fmla="*/ 3 h 193"/>
                    <a:gd name="T2" fmla="*/ 298 w 300"/>
                    <a:gd name="T3" fmla="*/ 31 h 193"/>
                    <a:gd name="T4" fmla="*/ 298 w 300"/>
                    <a:gd name="T5" fmla="*/ 31 h 193"/>
                    <a:gd name="T6" fmla="*/ 293 w 300"/>
                    <a:gd name="T7" fmla="*/ 105 h 193"/>
                    <a:gd name="T8" fmla="*/ 292 w 300"/>
                    <a:gd name="T9" fmla="*/ 113 h 193"/>
                    <a:gd name="T10" fmla="*/ 292 w 300"/>
                    <a:gd name="T11" fmla="*/ 113 h 193"/>
                    <a:gd name="T12" fmla="*/ 281 w 300"/>
                    <a:gd name="T13" fmla="*/ 138 h 193"/>
                    <a:gd name="T14" fmla="*/ 251 w 300"/>
                    <a:gd name="T15" fmla="*/ 164 h 193"/>
                    <a:gd name="T16" fmla="*/ 193 w 300"/>
                    <a:gd name="T17" fmla="*/ 184 h 193"/>
                    <a:gd name="T18" fmla="*/ 50 w 300"/>
                    <a:gd name="T19" fmla="*/ 164 h 193"/>
                    <a:gd name="T20" fmla="*/ 19 w 300"/>
                    <a:gd name="T21" fmla="*/ 138 h 193"/>
                    <a:gd name="T22" fmla="*/ 9 w 300"/>
                    <a:gd name="T23" fmla="*/ 113 h 193"/>
                    <a:gd name="T24" fmla="*/ 8 w 300"/>
                    <a:gd name="T25" fmla="*/ 112 h 193"/>
                    <a:gd name="T26" fmla="*/ 8 w 300"/>
                    <a:gd name="T27" fmla="*/ 106 h 193"/>
                    <a:gd name="T28" fmla="*/ 8 w 300"/>
                    <a:gd name="T29" fmla="*/ 106 h 193"/>
                    <a:gd name="T30" fmla="*/ 0 w 300"/>
                    <a:gd name="T31" fmla="*/ 0 h 193"/>
                    <a:gd name="T32" fmla="*/ 12 w 300"/>
                    <a:gd name="T33" fmla="*/ 30 h 193"/>
                    <a:gd name="T34" fmla="*/ 39 w 300"/>
                    <a:gd name="T35" fmla="*/ 54 h 193"/>
                    <a:gd name="T36" fmla="*/ 44 w 300"/>
                    <a:gd name="T37" fmla="*/ 57 h 193"/>
                    <a:gd name="T38" fmla="*/ 257 w 300"/>
                    <a:gd name="T39" fmla="*/ 57 h 193"/>
                    <a:gd name="T40" fmla="*/ 262 w 300"/>
                    <a:gd name="T41" fmla="*/ 54 h 193"/>
                    <a:gd name="T42" fmla="*/ 289 w 300"/>
                    <a:gd name="T43" fmla="*/ 30 h 193"/>
                    <a:gd name="T44" fmla="*/ 300 w 300"/>
                    <a:gd name="T45" fmla="*/ 3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00" h="193">
                      <a:moveTo>
                        <a:pt x="300" y="3"/>
                      </a:moveTo>
                      <a:cubicBezTo>
                        <a:pt x="298" y="31"/>
                        <a:pt x="298" y="31"/>
                        <a:pt x="298" y="31"/>
                      </a:cubicBezTo>
                      <a:cubicBezTo>
                        <a:pt x="298" y="31"/>
                        <a:pt x="298" y="31"/>
                        <a:pt x="298" y="31"/>
                      </a:cubicBezTo>
                      <a:cubicBezTo>
                        <a:pt x="293" y="105"/>
                        <a:pt x="293" y="105"/>
                        <a:pt x="293" y="105"/>
                      </a:cubicBezTo>
                      <a:cubicBezTo>
                        <a:pt x="292" y="113"/>
                        <a:pt x="292" y="113"/>
                        <a:pt x="292" y="113"/>
                      </a:cubicBezTo>
                      <a:cubicBezTo>
                        <a:pt x="292" y="113"/>
                        <a:pt x="292" y="113"/>
                        <a:pt x="292" y="113"/>
                      </a:cubicBezTo>
                      <a:cubicBezTo>
                        <a:pt x="291" y="122"/>
                        <a:pt x="287" y="130"/>
                        <a:pt x="281" y="138"/>
                      </a:cubicBezTo>
                      <a:cubicBezTo>
                        <a:pt x="274" y="147"/>
                        <a:pt x="264" y="156"/>
                        <a:pt x="251" y="164"/>
                      </a:cubicBezTo>
                      <a:cubicBezTo>
                        <a:pt x="234" y="174"/>
                        <a:pt x="214" y="180"/>
                        <a:pt x="193" y="184"/>
                      </a:cubicBezTo>
                      <a:cubicBezTo>
                        <a:pt x="144" y="193"/>
                        <a:pt x="88" y="186"/>
                        <a:pt x="50" y="164"/>
                      </a:cubicBezTo>
                      <a:cubicBezTo>
                        <a:pt x="36" y="156"/>
                        <a:pt x="26" y="147"/>
                        <a:pt x="19" y="138"/>
                      </a:cubicBezTo>
                      <a:cubicBezTo>
                        <a:pt x="13" y="130"/>
                        <a:pt x="10" y="121"/>
                        <a:pt x="9" y="113"/>
                      </a:cubicBezTo>
                      <a:cubicBezTo>
                        <a:pt x="8" y="112"/>
                        <a:pt x="8" y="112"/>
                        <a:pt x="8" y="112"/>
                      </a:cubicBezTo>
                      <a:cubicBezTo>
                        <a:pt x="8" y="106"/>
                        <a:pt x="8" y="106"/>
                        <a:pt x="8" y="106"/>
                      </a:cubicBezTo>
                      <a:cubicBezTo>
                        <a:pt x="8" y="106"/>
                        <a:pt x="8" y="106"/>
                        <a:pt x="8" y="106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0"/>
                        <a:pt x="5" y="20"/>
                        <a:pt x="12" y="30"/>
                      </a:cubicBezTo>
                      <a:cubicBezTo>
                        <a:pt x="18" y="39"/>
                        <a:pt x="27" y="47"/>
                        <a:pt x="39" y="54"/>
                      </a:cubicBezTo>
                      <a:cubicBezTo>
                        <a:pt x="41" y="55"/>
                        <a:pt x="42" y="56"/>
                        <a:pt x="44" y="57"/>
                      </a:cubicBezTo>
                      <a:cubicBezTo>
                        <a:pt x="103" y="91"/>
                        <a:pt x="198" y="91"/>
                        <a:pt x="257" y="57"/>
                      </a:cubicBezTo>
                      <a:cubicBezTo>
                        <a:pt x="258" y="56"/>
                        <a:pt x="260" y="55"/>
                        <a:pt x="262" y="54"/>
                      </a:cubicBezTo>
                      <a:cubicBezTo>
                        <a:pt x="273" y="47"/>
                        <a:pt x="282" y="39"/>
                        <a:pt x="289" y="30"/>
                      </a:cubicBezTo>
                      <a:cubicBezTo>
                        <a:pt x="295" y="21"/>
                        <a:pt x="299" y="12"/>
                        <a:pt x="300" y="3"/>
                      </a:cubicBezTo>
                    </a:path>
                  </a:pathLst>
                </a:custGeom>
                <a:solidFill>
                  <a:srgbClr val="21326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14" tIns="22857" rIns="45714" bIns="2285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9" name="Freeform 238">
                  <a:extLst>
                    <a:ext uri="{FF2B5EF4-FFF2-40B4-BE49-F238E27FC236}">
                      <a16:creationId xmlns:a16="http://schemas.microsoft.com/office/drawing/2014/main" id="{E1FC762C-93CA-4B99-9125-63C5F2C841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562013" y="7267575"/>
                  <a:ext cx="781050" cy="425450"/>
                </a:xfrm>
                <a:custGeom>
                  <a:avLst/>
                  <a:gdLst>
                    <a:gd name="T0" fmla="*/ 283 w 283"/>
                    <a:gd name="T1" fmla="*/ 0 h 154"/>
                    <a:gd name="T2" fmla="*/ 278 w 283"/>
                    <a:gd name="T3" fmla="*/ 69 h 154"/>
                    <a:gd name="T4" fmla="*/ 278 w 283"/>
                    <a:gd name="T5" fmla="*/ 69 h 154"/>
                    <a:gd name="T6" fmla="*/ 238 w 283"/>
                    <a:gd name="T7" fmla="*/ 123 h 154"/>
                    <a:gd name="T8" fmla="*/ 45 w 283"/>
                    <a:gd name="T9" fmla="*/ 123 h 154"/>
                    <a:gd name="T10" fmla="*/ 5 w 283"/>
                    <a:gd name="T11" fmla="*/ 69 h 154"/>
                    <a:gd name="T12" fmla="*/ 5 w 283"/>
                    <a:gd name="T13" fmla="*/ 69 h 154"/>
                    <a:gd name="T14" fmla="*/ 0 w 283"/>
                    <a:gd name="T15" fmla="*/ 0 h 154"/>
                    <a:gd name="T16" fmla="*/ 10 w 283"/>
                    <a:gd name="T17" fmla="*/ 25 h 154"/>
                    <a:gd name="T18" fmla="*/ 41 w 283"/>
                    <a:gd name="T19" fmla="*/ 51 h 154"/>
                    <a:gd name="T20" fmla="*/ 184 w 283"/>
                    <a:gd name="T21" fmla="*/ 71 h 154"/>
                    <a:gd name="T22" fmla="*/ 242 w 283"/>
                    <a:gd name="T23" fmla="*/ 51 h 154"/>
                    <a:gd name="T24" fmla="*/ 272 w 283"/>
                    <a:gd name="T25" fmla="*/ 25 h 154"/>
                    <a:gd name="T26" fmla="*/ 283 w 283"/>
                    <a:gd name="T27" fmla="*/ 0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3" h="154">
                      <a:moveTo>
                        <a:pt x="283" y="0"/>
                      </a:moveTo>
                      <a:cubicBezTo>
                        <a:pt x="278" y="69"/>
                        <a:pt x="278" y="69"/>
                        <a:pt x="278" y="69"/>
                      </a:cubicBezTo>
                      <a:cubicBezTo>
                        <a:pt x="278" y="69"/>
                        <a:pt x="278" y="69"/>
                        <a:pt x="278" y="69"/>
                      </a:cubicBezTo>
                      <a:cubicBezTo>
                        <a:pt x="277" y="89"/>
                        <a:pt x="264" y="109"/>
                        <a:pt x="238" y="123"/>
                      </a:cubicBezTo>
                      <a:cubicBezTo>
                        <a:pt x="184" y="154"/>
                        <a:pt x="98" y="154"/>
                        <a:pt x="45" y="123"/>
                      </a:cubicBezTo>
                      <a:cubicBezTo>
                        <a:pt x="19" y="109"/>
                        <a:pt x="6" y="89"/>
                        <a:pt x="5" y="69"/>
                      </a:cubicBezTo>
                      <a:cubicBezTo>
                        <a:pt x="5" y="69"/>
                        <a:pt x="5" y="69"/>
                        <a:pt x="5" y="6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8"/>
                        <a:pt x="4" y="17"/>
                        <a:pt x="10" y="25"/>
                      </a:cubicBezTo>
                      <a:cubicBezTo>
                        <a:pt x="17" y="34"/>
                        <a:pt x="27" y="43"/>
                        <a:pt x="41" y="51"/>
                      </a:cubicBezTo>
                      <a:cubicBezTo>
                        <a:pt x="79" y="73"/>
                        <a:pt x="135" y="80"/>
                        <a:pt x="184" y="71"/>
                      </a:cubicBezTo>
                      <a:cubicBezTo>
                        <a:pt x="205" y="67"/>
                        <a:pt x="225" y="61"/>
                        <a:pt x="242" y="51"/>
                      </a:cubicBezTo>
                      <a:cubicBezTo>
                        <a:pt x="255" y="43"/>
                        <a:pt x="265" y="34"/>
                        <a:pt x="272" y="25"/>
                      </a:cubicBezTo>
                      <a:cubicBezTo>
                        <a:pt x="278" y="17"/>
                        <a:pt x="282" y="9"/>
                        <a:pt x="283" y="0"/>
                      </a:cubicBezTo>
                    </a:path>
                  </a:pathLst>
                </a:custGeom>
                <a:solidFill>
                  <a:srgbClr val="7B97D6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14" tIns="22857" rIns="45714" bIns="2285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40" name="Freeform 239">
                  <a:extLst>
                    <a:ext uri="{FF2B5EF4-FFF2-40B4-BE49-F238E27FC236}">
                      <a16:creationId xmlns:a16="http://schemas.microsoft.com/office/drawing/2014/main" id="{A0EECAF2-5840-424E-877E-614A50D80A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500101" y="6486525"/>
                  <a:ext cx="900113" cy="720725"/>
                </a:xfrm>
                <a:custGeom>
                  <a:avLst/>
                  <a:gdLst>
                    <a:gd name="T0" fmla="*/ 326 w 326"/>
                    <a:gd name="T1" fmla="*/ 4 h 261"/>
                    <a:gd name="T2" fmla="*/ 314 w 326"/>
                    <a:gd name="T3" fmla="*/ 167 h 261"/>
                    <a:gd name="T4" fmla="*/ 314 w 326"/>
                    <a:gd name="T5" fmla="*/ 167 h 261"/>
                    <a:gd name="T6" fmla="*/ 313 w 326"/>
                    <a:gd name="T7" fmla="*/ 173 h 261"/>
                    <a:gd name="T8" fmla="*/ 313 w 326"/>
                    <a:gd name="T9" fmla="*/ 173 h 261"/>
                    <a:gd name="T10" fmla="*/ 302 w 326"/>
                    <a:gd name="T11" fmla="*/ 200 h 261"/>
                    <a:gd name="T12" fmla="*/ 274 w 326"/>
                    <a:gd name="T13" fmla="*/ 224 h 261"/>
                    <a:gd name="T14" fmla="*/ 270 w 326"/>
                    <a:gd name="T15" fmla="*/ 227 h 261"/>
                    <a:gd name="T16" fmla="*/ 57 w 326"/>
                    <a:gd name="T17" fmla="*/ 227 h 261"/>
                    <a:gd name="T18" fmla="*/ 52 w 326"/>
                    <a:gd name="T19" fmla="*/ 224 h 261"/>
                    <a:gd name="T20" fmla="*/ 25 w 326"/>
                    <a:gd name="T21" fmla="*/ 200 h 261"/>
                    <a:gd name="T22" fmla="*/ 13 w 326"/>
                    <a:gd name="T23" fmla="*/ 170 h 261"/>
                    <a:gd name="T24" fmla="*/ 0 w 326"/>
                    <a:gd name="T25" fmla="*/ 0 h 261"/>
                    <a:gd name="T26" fmla="*/ 0 w 326"/>
                    <a:gd name="T27" fmla="*/ 0 h 261"/>
                    <a:gd name="T28" fmla="*/ 48 w 326"/>
                    <a:gd name="T29" fmla="*/ 62 h 261"/>
                    <a:gd name="T30" fmla="*/ 110 w 326"/>
                    <a:gd name="T31" fmla="*/ 85 h 261"/>
                    <a:gd name="T32" fmla="*/ 110 w 326"/>
                    <a:gd name="T33" fmla="*/ 85 h 261"/>
                    <a:gd name="T34" fmla="*/ 279 w 326"/>
                    <a:gd name="T35" fmla="*/ 62 h 261"/>
                    <a:gd name="T36" fmla="*/ 326 w 326"/>
                    <a:gd name="T37" fmla="*/ 4 h 2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6" h="261">
                      <a:moveTo>
                        <a:pt x="326" y="4"/>
                      </a:moveTo>
                      <a:cubicBezTo>
                        <a:pt x="314" y="167"/>
                        <a:pt x="314" y="167"/>
                        <a:pt x="314" y="167"/>
                      </a:cubicBezTo>
                      <a:cubicBezTo>
                        <a:pt x="314" y="167"/>
                        <a:pt x="314" y="167"/>
                        <a:pt x="314" y="167"/>
                      </a:cubicBezTo>
                      <a:cubicBezTo>
                        <a:pt x="313" y="173"/>
                        <a:pt x="313" y="173"/>
                        <a:pt x="313" y="173"/>
                      </a:cubicBezTo>
                      <a:cubicBezTo>
                        <a:pt x="313" y="173"/>
                        <a:pt x="313" y="173"/>
                        <a:pt x="313" y="173"/>
                      </a:cubicBezTo>
                      <a:cubicBezTo>
                        <a:pt x="312" y="182"/>
                        <a:pt x="308" y="191"/>
                        <a:pt x="302" y="200"/>
                      </a:cubicBezTo>
                      <a:cubicBezTo>
                        <a:pt x="295" y="209"/>
                        <a:pt x="286" y="217"/>
                        <a:pt x="274" y="224"/>
                      </a:cubicBezTo>
                      <a:cubicBezTo>
                        <a:pt x="273" y="225"/>
                        <a:pt x="271" y="226"/>
                        <a:pt x="270" y="227"/>
                      </a:cubicBezTo>
                      <a:cubicBezTo>
                        <a:pt x="211" y="261"/>
                        <a:pt x="116" y="261"/>
                        <a:pt x="57" y="227"/>
                      </a:cubicBezTo>
                      <a:cubicBezTo>
                        <a:pt x="55" y="226"/>
                        <a:pt x="54" y="225"/>
                        <a:pt x="52" y="224"/>
                      </a:cubicBezTo>
                      <a:cubicBezTo>
                        <a:pt x="40" y="217"/>
                        <a:pt x="31" y="209"/>
                        <a:pt x="25" y="200"/>
                      </a:cubicBezTo>
                      <a:cubicBezTo>
                        <a:pt x="18" y="190"/>
                        <a:pt x="14" y="180"/>
                        <a:pt x="13" y="17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23"/>
                        <a:pt x="18" y="45"/>
                        <a:pt x="48" y="62"/>
                      </a:cubicBezTo>
                      <a:cubicBezTo>
                        <a:pt x="66" y="73"/>
                        <a:pt x="87" y="80"/>
                        <a:pt x="110" y="85"/>
                      </a:cubicBezTo>
                      <a:cubicBezTo>
                        <a:pt x="110" y="85"/>
                        <a:pt x="110" y="85"/>
                        <a:pt x="110" y="85"/>
                      </a:cubicBezTo>
                      <a:cubicBezTo>
                        <a:pt x="167" y="96"/>
                        <a:pt x="233" y="89"/>
                        <a:pt x="279" y="62"/>
                      </a:cubicBezTo>
                      <a:cubicBezTo>
                        <a:pt x="307" y="46"/>
                        <a:pt x="323" y="25"/>
                        <a:pt x="326" y="4"/>
                      </a:cubicBezTo>
                      <a:close/>
                    </a:path>
                  </a:pathLst>
                </a:custGeom>
                <a:solidFill>
                  <a:srgbClr val="7B97D6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14" tIns="22857" rIns="45714" bIns="2285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41" name="Freeform 240">
                  <a:extLst>
                    <a:ext uri="{FF2B5EF4-FFF2-40B4-BE49-F238E27FC236}">
                      <a16:creationId xmlns:a16="http://schemas.microsoft.com/office/drawing/2014/main" id="{A6425864-9A90-417E-9D88-A90C9C9E47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533438" y="6226175"/>
                  <a:ext cx="836613" cy="334963"/>
                </a:xfrm>
                <a:custGeom>
                  <a:avLst/>
                  <a:gdLst>
                    <a:gd name="T0" fmla="*/ 281 w 303"/>
                    <a:gd name="T1" fmla="*/ 121 h 121"/>
                    <a:gd name="T2" fmla="*/ 251 w 303"/>
                    <a:gd name="T3" fmla="*/ 96 h 121"/>
                    <a:gd name="T4" fmla="*/ 52 w 303"/>
                    <a:gd name="T5" fmla="*/ 96 h 121"/>
                    <a:gd name="T6" fmla="*/ 22 w 303"/>
                    <a:gd name="T7" fmla="*/ 121 h 121"/>
                    <a:gd name="T8" fmla="*/ 52 w 303"/>
                    <a:gd name="T9" fmla="*/ 32 h 121"/>
                    <a:gd name="T10" fmla="*/ 251 w 303"/>
                    <a:gd name="T11" fmla="*/ 32 h 121"/>
                    <a:gd name="T12" fmla="*/ 281 w 303"/>
                    <a:gd name="T13" fmla="*/ 121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3" h="121">
                      <a:moveTo>
                        <a:pt x="281" y="121"/>
                      </a:moveTo>
                      <a:cubicBezTo>
                        <a:pt x="274" y="112"/>
                        <a:pt x="264" y="103"/>
                        <a:pt x="251" y="96"/>
                      </a:cubicBezTo>
                      <a:cubicBezTo>
                        <a:pt x="196" y="64"/>
                        <a:pt x="107" y="64"/>
                        <a:pt x="52" y="96"/>
                      </a:cubicBezTo>
                      <a:cubicBezTo>
                        <a:pt x="38" y="103"/>
                        <a:pt x="28" y="112"/>
                        <a:pt x="22" y="121"/>
                      </a:cubicBezTo>
                      <a:cubicBezTo>
                        <a:pt x="0" y="92"/>
                        <a:pt x="10" y="56"/>
                        <a:pt x="52" y="32"/>
                      </a:cubicBezTo>
                      <a:cubicBezTo>
                        <a:pt x="107" y="0"/>
                        <a:pt x="196" y="0"/>
                        <a:pt x="251" y="32"/>
                      </a:cubicBezTo>
                      <a:cubicBezTo>
                        <a:pt x="293" y="56"/>
                        <a:pt x="303" y="92"/>
                        <a:pt x="281" y="121"/>
                      </a:cubicBezTo>
                      <a:close/>
                    </a:path>
                  </a:pathLst>
                </a:custGeom>
                <a:solidFill>
                  <a:srgbClr val="9DACC6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14" tIns="22857" rIns="45714" bIns="2285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42" name="Freeform 241">
                  <a:extLst>
                    <a:ext uri="{FF2B5EF4-FFF2-40B4-BE49-F238E27FC236}">
                      <a16:creationId xmlns:a16="http://schemas.microsoft.com/office/drawing/2014/main" id="{BC31322B-1A94-4E08-B2A6-6FF24EA47E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49338" y="6508750"/>
                  <a:ext cx="407988" cy="63500"/>
                </a:xfrm>
                <a:custGeom>
                  <a:avLst/>
                  <a:gdLst>
                    <a:gd name="T0" fmla="*/ 0 w 148"/>
                    <a:gd name="T1" fmla="*/ 23 h 23"/>
                    <a:gd name="T2" fmla="*/ 5 w 148"/>
                    <a:gd name="T3" fmla="*/ 19 h 23"/>
                    <a:gd name="T4" fmla="*/ 21 w 148"/>
                    <a:gd name="T5" fmla="*/ 11 h 23"/>
                    <a:gd name="T6" fmla="*/ 32 w 148"/>
                    <a:gd name="T7" fmla="*/ 7 h 23"/>
                    <a:gd name="T8" fmla="*/ 45 w 148"/>
                    <a:gd name="T9" fmla="*/ 3 h 23"/>
                    <a:gd name="T10" fmla="*/ 59 w 148"/>
                    <a:gd name="T11" fmla="*/ 1 h 23"/>
                    <a:gd name="T12" fmla="*/ 74 w 148"/>
                    <a:gd name="T13" fmla="*/ 0 h 23"/>
                    <a:gd name="T14" fmla="*/ 77 w 148"/>
                    <a:gd name="T15" fmla="*/ 0 h 23"/>
                    <a:gd name="T16" fmla="*/ 81 w 148"/>
                    <a:gd name="T17" fmla="*/ 0 h 23"/>
                    <a:gd name="T18" fmla="*/ 88 w 148"/>
                    <a:gd name="T19" fmla="*/ 1 h 23"/>
                    <a:gd name="T20" fmla="*/ 102 w 148"/>
                    <a:gd name="T21" fmla="*/ 3 h 23"/>
                    <a:gd name="T22" fmla="*/ 115 w 148"/>
                    <a:gd name="T23" fmla="*/ 7 h 23"/>
                    <a:gd name="T24" fmla="*/ 126 w 148"/>
                    <a:gd name="T25" fmla="*/ 11 h 23"/>
                    <a:gd name="T26" fmla="*/ 135 w 148"/>
                    <a:gd name="T27" fmla="*/ 15 h 23"/>
                    <a:gd name="T28" fmla="*/ 142 w 148"/>
                    <a:gd name="T29" fmla="*/ 19 h 23"/>
                    <a:gd name="T30" fmla="*/ 148 w 148"/>
                    <a:gd name="T31" fmla="*/ 23 h 23"/>
                    <a:gd name="T32" fmla="*/ 142 w 148"/>
                    <a:gd name="T33" fmla="*/ 19 h 23"/>
                    <a:gd name="T34" fmla="*/ 135 w 148"/>
                    <a:gd name="T35" fmla="*/ 16 h 23"/>
                    <a:gd name="T36" fmla="*/ 126 w 148"/>
                    <a:gd name="T37" fmla="*/ 12 h 23"/>
                    <a:gd name="T38" fmla="*/ 115 w 148"/>
                    <a:gd name="T39" fmla="*/ 9 h 23"/>
                    <a:gd name="T40" fmla="*/ 109 w 148"/>
                    <a:gd name="T41" fmla="*/ 7 h 23"/>
                    <a:gd name="T42" fmla="*/ 102 w 148"/>
                    <a:gd name="T43" fmla="*/ 5 h 23"/>
                    <a:gd name="T44" fmla="*/ 88 w 148"/>
                    <a:gd name="T45" fmla="*/ 3 h 23"/>
                    <a:gd name="T46" fmla="*/ 81 w 148"/>
                    <a:gd name="T47" fmla="*/ 3 h 23"/>
                    <a:gd name="T48" fmla="*/ 77 w 148"/>
                    <a:gd name="T49" fmla="*/ 2 h 23"/>
                    <a:gd name="T50" fmla="*/ 74 w 148"/>
                    <a:gd name="T51" fmla="*/ 2 h 23"/>
                    <a:gd name="T52" fmla="*/ 59 w 148"/>
                    <a:gd name="T53" fmla="*/ 3 h 23"/>
                    <a:gd name="T54" fmla="*/ 45 w 148"/>
                    <a:gd name="T55" fmla="*/ 5 h 23"/>
                    <a:gd name="T56" fmla="*/ 33 w 148"/>
                    <a:gd name="T57" fmla="*/ 8 h 23"/>
                    <a:gd name="T58" fmla="*/ 22 w 148"/>
                    <a:gd name="T59" fmla="*/ 12 h 23"/>
                    <a:gd name="T60" fmla="*/ 12 w 148"/>
                    <a:gd name="T61" fmla="*/ 16 h 23"/>
                    <a:gd name="T62" fmla="*/ 6 w 148"/>
                    <a:gd name="T63" fmla="*/ 19 h 23"/>
                    <a:gd name="T64" fmla="*/ 0 w 148"/>
                    <a:gd name="T65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48" h="23">
                      <a:moveTo>
                        <a:pt x="0" y="23"/>
                      </a:moveTo>
                      <a:cubicBezTo>
                        <a:pt x="0" y="23"/>
                        <a:pt x="2" y="21"/>
                        <a:pt x="5" y="19"/>
                      </a:cubicBezTo>
                      <a:cubicBezTo>
                        <a:pt x="9" y="17"/>
                        <a:pt x="14" y="14"/>
                        <a:pt x="21" y="11"/>
                      </a:cubicBezTo>
                      <a:cubicBezTo>
                        <a:pt x="25" y="9"/>
                        <a:pt x="28" y="8"/>
                        <a:pt x="32" y="7"/>
                      </a:cubicBezTo>
                      <a:cubicBezTo>
                        <a:pt x="36" y="5"/>
                        <a:pt x="41" y="4"/>
                        <a:pt x="45" y="3"/>
                      </a:cubicBezTo>
                      <a:cubicBezTo>
                        <a:pt x="50" y="2"/>
                        <a:pt x="54" y="2"/>
                        <a:pt x="59" y="1"/>
                      </a:cubicBezTo>
                      <a:cubicBezTo>
                        <a:pt x="64" y="0"/>
                        <a:pt x="69" y="0"/>
                        <a:pt x="74" y="0"/>
                      </a:cubicBezTo>
                      <a:cubicBezTo>
                        <a:pt x="77" y="0"/>
                        <a:pt x="77" y="0"/>
                        <a:pt x="77" y="0"/>
                      </a:cubicBezTo>
                      <a:cubicBezTo>
                        <a:pt x="81" y="0"/>
                        <a:pt x="81" y="0"/>
                        <a:pt x="81" y="0"/>
                      </a:cubicBezTo>
                      <a:cubicBezTo>
                        <a:pt x="84" y="0"/>
                        <a:pt x="86" y="1"/>
                        <a:pt x="88" y="1"/>
                      </a:cubicBezTo>
                      <a:cubicBezTo>
                        <a:pt x="93" y="2"/>
                        <a:pt x="98" y="2"/>
                        <a:pt x="102" y="3"/>
                      </a:cubicBezTo>
                      <a:cubicBezTo>
                        <a:pt x="107" y="4"/>
                        <a:pt x="111" y="6"/>
                        <a:pt x="115" y="7"/>
                      </a:cubicBezTo>
                      <a:cubicBezTo>
                        <a:pt x="119" y="8"/>
                        <a:pt x="123" y="10"/>
                        <a:pt x="126" y="11"/>
                      </a:cubicBezTo>
                      <a:cubicBezTo>
                        <a:pt x="130" y="13"/>
                        <a:pt x="133" y="14"/>
                        <a:pt x="135" y="15"/>
                      </a:cubicBezTo>
                      <a:cubicBezTo>
                        <a:pt x="138" y="17"/>
                        <a:pt x="140" y="18"/>
                        <a:pt x="142" y="19"/>
                      </a:cubicBezTo>
                      <a:cubicBezTo>
                        <a:pt x="146" y="21"/>
                        <a:pt x="148" y="23"/>
                        <a:pt x="148" y="23"/>
                      </a:cubicBezTo>
                      <a:cubicBezTo>
                        <a:pt x="148" y="23"/>
                        <a:pt x="146" y="21"/>
                        <a:pt x="142" y="19"/>
                      </a:cubicBezTo>
                      <a:cubicBezTo>
                        <a:pt x="140" y="18"/>
                        <a:pt x="138" y="17"/>
                        <a:pt x="135" y="16"/>
                      </a:cubicBezTo>
                      <a:cubicBezTo>
                        <a:pt x="132" y="15"/>
                        <a:pt x="129" y="14"/>
                        <a:pt x="126" y="12"/>
                      </a:cubicBezTo>
                      <a:cubicBezTo>
                        <a:pt x="122" y="11"/>
                        <a:pt x="119" y="10"/>
                        <a:pt x="115" y="9"/>
                      </a:cubicBezTo>
                      <a:cubicBezTo>
                        <a:pt x="113" y="8"/>
                        <a:pt x="111" y="7"/>
                        <a:pt x="109" y="7"/>
                      </a:cubicBezTo>
                      <a:cubicBezTo>
                        <a:pt x="106" y="6"/>
                        <a:pt x="104" y="6"/>
                        <a:pt x="102" y="5"/>
                      </a:cubicBezTo>
                      <a:cubicBezTo>
                        <a:pt x="98" y="4"/>
                        <a:pt x="93" y="4"/>
                        <a:pt x="88" y="3"/>
                      </a:cubicBezTo>
                      <a:cubicBezTo>
                        <a:pt x="86" y="3"/>
                        <a:pt x="83" y="3"/>
                        <a:pt x="81" y="3"/>
                      </a:cubicBezTo>
                      <a:cubicBezTo>
                        <a:pt x="77" y="2"/>
                        <a:pt x="77" y="2"/>
                        <a:pt x="77" y="2"/>
                      </a:cubicBezTo>
                      <a:cubicBezTo>
                        <a:pt x="74" y="2"/>
                        <a:pt x="74" y="2"/>
                        <a:pt x="74" y="2"/>
                      </a:cubicBezTo>
                      <a:cubicBezTo>
                        <a:pt x="69" y="2"/>
                        <a:pt x="64" y="3"/>
                        <a:pt x="59" y="3"/>
                      </a:cubicBezTo>
                      <a:cubicBezTo>
                        <a:pt x="55" y="4"/>
                        <a:pt x="50" y="4"/>
                        <a:pt x="45" y="5"/>
                      </a:cubicBezTo>
                      <a:cubicBezTo>
                        <a:pt x="41" y="6"/>
                        <a:pt x="37" y="7"/>
                        <a:pt x="33" y="8"/>
                      </a:cubicBezTo>
                      <a:cubicBezTo>
                        <a:pt x="29" y="9"/>
                        <a:pt x="25" y="11"/>
                        <a:pt x="22" y="12"/>
                      </a:cubicBezTo>
                      <a:cubicBezTo>
                        <a:pt x="18" y="13"/>
                        <a:pt x="15" y="15"/>
                        <a:pt x="12" y="16"/>
                      </a:cubicBezTo>
                      <a:cubicBezTo>
                        <a:pt x="10" y="17"/>
                        <a:pt x="7" y="18"/>
                        <a:pt x="6" y="19"/>
                      </a:cubicBezTo>
                      <a:cubicBezTo>
                        <a:pt x="2" y="21"/>
                        <a:pt x="0" y="23"/>
                        <a:pt x="0" y="23"/>
                      </a:cubicBezTo>
                      <a:close/>
                    </a:path>
                  </a:pathLst>
                </a:custGeom>
                <a:solidFill>
                  <a:srgbClr val="4739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14" tIns="22857" rIns="45714" bIns="2285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43" name="Freeform 242">
                  <a:extLst>
                    <a:ext uri="{FF2B5EF4-FFF2-40B4-BE49-F238E27FC236}">
                      <a16:creationId xmlns:a16="http://schemas.microsoft.com/office/drawing/2014/main" id="{DB025842-AA42-4D90-AE8D-087C9C1420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668376" y="6450013"/>
                  <a:ext cx="569913" cy="85725"/>
                </a:xfrm>
                <a:custGeom>
                  <a:avLst/>
                  <a:gdLst>
                    <a:gd name="T0" fmla="*/ 0 w 206"/>
                    <a:gd name="T1" fmla="*/ 31 h 31"/>
                    <a:gd name="T2" fmla="*/ 8 w 206"/>
                    <a:gd name="T3" fmla="*/ 26 h 31"/>
                    <a:gd name="T4" fmla="*/ 30 w 206"/>
                    <a:gd name="T5" fmla="*/ 15 h 31"/>
                    <a:gd name="T6" fmla="*/ 45 w 206"/>
                    <a:gd name="T7" fmla="*/ 9 h 31"/>
                    <a:gd name="T8" fmla="*/ 63 w 206"/>
                    <a:gd name="T9" fmla="*/ 5 h 31"/>
                    <a:gd name="T10" fmla="*/ 82 w 206"/>
                    <a:gd name="T11" fmla="*/ 1 h 31"/>
                    <a:gd name="T12" fmla="*/ 103 w 206"/>
                    <a:gd name="T13" fmla="*/ 0 h 31"/>
                    <a:gd name="T14" fmla="*/ 108 w 206"/>
                    <a:gd name="T15" fmla="*/ 0 h 31"/>
                    <a:gd name="T16" fmla="*/ 113 w 206"/>
                    <a:gd name="T17" fmla="*/ 1 h 31"/>
                    <a:gd name="T18" fmla="*/ 123 w 206"/>
                    <a:gd name="T19" fmla="*/ 2 h 31"/>
                    <a:gd name="T20" fmla="*/ 142 w 206"/>
                    <a:gd name="T21" fmla="*/ 5 h 31"/>
                    <a:gd name="T22" fmla="*/ 151 w 206"/>
                    <a:gd name="T23" fmla="*/ 7 h 31"/>
                    <a:gd name="T24" fmla="*/ 160 w 206"/>
                    <a:gd name="T25" fmla="*/ 10 h 31"/>
                    <a:gd name="T26" fmla="*/ 164 w 206"/>
                    <a:gd name="T27" fmla="*/ 11 h 31"/>
                    <a:gd name="T28" fmla="*/ 168 w 206"/>
                    <a:gd name="T29" fmla="*/ 12 h 31"/>
                    <a:gd name="T30" fmla="*/ 175 w 206"/>
                    <a:gd name="T31" fmla="*/ 15 h 31"/>
                    <a:gd name="T32" fmla="*/ 188 w 206"/>
                    <a:gd name="T33" fmla="*/ 21 h 31"/>
                    <a:gd name="T34" fmla="*/ 198 w 206"/>
                    <a:gd name="T35" fmla="*/ 26 h 31"/>
                    <a:gd name="T36" fmla="*/ 206 w 206"/>
                    <a:gd name="T37" fmla="*/ 31 h 31"/>
                    <a:gd name="T38" fmla="*/ 197 w 206"/>
                    <a:gd name="T39" fmla="*/ 27 h 31"/>
                    <a:gd name="T40" fmla="*/ 188 w 206"/>
                    <a:gd name="T41" fmla="*/ 22 h 31"/>
                    <a:gd name="T42" fmla="*/ 175 w 206"/>
                    <a:gd name="T43" fmla="*/ 17 h 31"/>
                    <a:gd name="T44" fmla="*/ 168 w 206"/>
                    <a:gd name="T45" fmla="*/ 14 h 31"/>
                    <a:gd name="T46" fmla="*/ 164 w 206"/>
                    <a:gd name="T47" fmla="*/ 12 h 31"/>
                    <a:gd name="T48" fmla="*/ 160 w 206"/>
                    <a:gd name="T49" fmla="*/ 11 h 31"/>
                    <a:gd name="T50" fmla="*/ 151 w 206"/>
                    <a:gd name="T51" fmla="*/ 9 h 31"/>
                    <a:gd name="T52" fmla="*/ 142 w 206"/>
                    <a:gd name="T53" fmla="*/ 7 h 31"/>
                    <a:gd name="T54" fmla="*/ 123 w 206"/>
                    <a:gd name="T55" fmla="*/ 4 h 31"/>
                    <a:gd name="T56" fmla="*/ 113 w 206"/>
                    <a:gd name="T57" fmla="*/ 3 h 31"/>
                    <a:gd name="T58" fmla="*/ 108 w 206"/>
                    <a:gd name="T59" fmla="*/ 3 h 31"/>
                    <a:gd name="T60" fmla="*/ 103 w 206"/>
                    <a:gd name="T61" fmla="*/ 3 h 31"/>
                    <a:gd name="T62" fmla="*/ 83 w 206"/>
                    <a:gd name="T63" fmla="*/ 4 h 31"/>
                    <a:gd name="T64" fmla="*/ 64 w 206"/>
                    <a:gd name="T65" fmla="*/ 6 h 31"/>
                    <a:gd name="T66" fmla="*/ 46 w 206"/>
                    <a:gd name="T67" fmla="*/ 11 h 31"/>
                    <a:gd name="T68" fmla="*/ 30 w 206"/>
                    <a:gd name="T69" fmla="*/ 16 h 31"/>
                    <a:gd name="T70" fmla="*/ 18 w 206"/>
                    <a:gd name="T71" fmla="*/ 21 h 31"/>
                    <a:gd name="T72" fmla="*/ 8 w 206"/>
                    <a:gd name="T73" fmla="*/ 26 h 31"/>
                    <a:gd name="T74" fmla="*/ 0 w 206"/>
                    <a:gd name="T75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06" h="31">
                      <a:moveTo>
                        <a:pt x="0" y="31"/>
                      </a:moveTo>
                      <a:cubicBezTo>
                        <a:pt x="0" y="31"/>
                        <a:pt x="3" y="29"/>
                        <a:pt x="8" y="26"/>
                      </a:cubicBezTo>
                      <a:cubicBezTo>
                        <a:pt x="13" y="23"/>
                        <a:pt x="21" y="19"/>
                        <a:pt x="30" y="15"/>
                      </a:cubicBezTo>
                      <a:cubicBezTo>
                        <a:pt x="35" y="13"/>
                        <a:pt x="40" y="11"/>
                        <a:pt x="45" y="9"/>
                      </a:cubicBezTo>
                      <a:cubicBezTo>
                        <a:pt x="51" y="7"/>
                        <a:pt x="57" y="6"/>
                        <a:pt x="63" y="5"/>
                      </a:cubicBezTo>
                      <a:cubicBezTo>
                        <a:pt x="69" y="3"/>
                        <a:pt x="76" y="2"/>
                        <a:pt x="82" y="1"/>
                      </a:cubicBezTo>
                      <a:cubicBezTo>
                        <a:pt x="89" y="1"/>
                        <a:pt x="96" y="0"/>
                        <a:pt x="103" y="0"/>
                      </a:cubicBezTo>
                      <a:cubicBezTo>
                        <a:pt x="108" y="0"/>
                        <a:pt x="108" y="0"/>
                        <a:pt x="108" y="0"/>
                      </a:cubicBezTo>
                      <a:cubicBezTo>
                        <a:pt x="113" y="1"/>
                        <a:pt x="113" y="1"/>
                        <a:pt x="113" y="1"/>
                      </a:cubicBezTo>
                      <a:cubicBezTo>
                        <a:pt x="116" y="1"/>
                        <a:pt x="120" y="1"/>
                        <a:pt x="123" y="2"/>
                      </a:cubicBezTo>
                      <a:cubicBezTo>
                        <a:pt x="130" y="2"/>
                        <a:pt x="136" y="3"/>
                        <a:pt x="142" y="5"/>
                      </a:cubicBezTo>
                      <a:cubicBezTo>
                        <a:pt x="146" y="5"/>
                        <a:pt x="149" y="6"/>
                        <a:pt x="151" y="7"/>
                      </a:cubicBezTo>
                      <a:cubicBezTo>
                        <a:pt x="154" y="8"/>
                        <a:pt x="157" y="9"/>
                        <a:pt x="160" y="10"/>
                      </a:cubicBezTo>
                      <a:cubicBezTo>
                        <a:pt x="161" y="10"/>
                        <a:pt x="163" y="11"/>
                        <a:pt x="164" y="11"/>
                      </a:cubicBezTo>
                      <a:cubicBezTo>
                        <a:pt x="166" y="11"/>
                        <a:pt x="167" y="12"/>
                        <a:pt x="168" y="12"/>
                      </a:cubicBezTo>
                      <a:cubicBezTo>
                        <a:pt x="171" y="13"/>
                        <a:pt x="173" y="14"/>
                        <a:pt x="175" y="15"/>
                      </a:cubicBezTo>
                      <a:cubicBezTo>
                        <a:pt x="180" y="17"/>
                        <a:pt x="184" y="19"/>
                        <a:pt x="188" y="21"/>
                      </a:cubicBezTo>
                      <a:cubicBezTo>
                        <a:pt x="192" y="23"/>
                        <a:pt x="195" y="25"/>
                        <a:pt x="198" y="26"/>
                      </a:cubicBezTo>
                      <a:cubicBezTo>
                        <a:pt x="203" y="29"/>
                        <a:pt x="206" y="31"/>
                        <a:pt x="206" y="31"/>
                      </a:cubicBezTo>
                      <a:cubicBezTo>
                        <a:pt x="206" y="31"/>
                        <a:pt x="203" y="29"/>
                        <a:pt x="197" y="27"/>
                      </a:cubicBezTo>
                      <a:cubicBezTo>
                        <a:pt x="195" y="25"/>
                        <a:pt x="191" y="24"/>
                        <a:pt x="188" y="22"/>
                      </a:cubicBezTo>
                      <a:cubicBezTo>
                        <a:pt x="184" y="20"/>
                        <a:pt x="180" y="19"/>
                        <a:pt x="175" y="17"/>
                      </a:cubicBezTo>
                      <a:cubicBezTo>
                        <a:pt x="173" y="16"/>
                        <a:pt x="170" y="15"/>
                        <a:pt x="168" y="14"/>
                      </a:cubicBezTo>
                      <a:cubicBezTo>
                        <a:pt x="166" y="13"/>
                        <a:pt x="165" y="13"/>
                        <a:pt x="164" y="12"/>
                      </a:cubicBezTo>
                      <a:cubicBezTo>
                        <a:pt x="162" y="12"/>
                        <a:pt x="161" y="12"/>
                        <a:pt x="160" y="11"/>
                      </a:cubicBezTo>
                      <a:cubicBezTo>
                        <a:pt x="157" y="10"/>
                        <a:pt x="154" y="10"/>
                        <a:pt x="151" y="9"/>
                      </a:cubicBezTo>
                      <a:cubicBezTo>
                        <a:pt x="148" y="8"/>
                        <a:pt x="145" y="7"/>
                        <a:pt x="142" y="7"/>
                      </a:cubicBezTo>
                      <a:cubicBezTo>
                        <a:pt x="136" y="5"/>
                        <a:pt x="129" y="4"/>
                        <a:pt x="123" y="4"/>
                      </a:cubicBezTo>
                      <a:cubicBezTo>
                        <a:pt x="119" y="3"/>
                        <a:pt x="116" y="3"/>
                        <a:pt x="113" y="3"/>
                      </a:cubicBezTo>
                      <a:cubicBezTo>
                        <a:pt x="108" y="3"/>
                        <a:pt x="108" y="3"/>
                        <a:pt x="108" y="3"/>
                      </a:cubicBezTo>
                      <a:cubicBezTo>
                        <a:pt x="103" y="3"/>
                        <a:pt x="103" y="3"/>
                        <a:pt x="103" y="3"/>
                      </a:cubicBezTo>
                      <a:cubicBezTo>
                        <a:pt x="96" y="3"/>
                        <a:pt x="89" y="3"/>
                        <a:pt x="83" y="4"/>
                      </a:cubicBezTo>
                      <a:cubicBezTo>
                        <a:pt x="76" y="4"/>
                        <a:pt x="70" y="5"/>
                        <a:pt x="64" y="6"/>
                      </a:cubicBezTo>
                      <a:cubicBezTo>
                        <a:pt x="57" y="8"/>
                        <a:pt x="51" y="9"/>
                        <a:pt x="46" y="11"/>
                      </a:cubicBezTo>
                      <a:cubicBezTo>
                        <a:pt x="40" y="12"/>
                        <a:pt x="35" y="14"/>
                        <a:pt x="30" y="16"/>
                      </a:cubicBezTo>
                      <a:cubicBezTo>
                        <a:pt x="26" y="18"/>
                        <a:pt x="21" y="20"/>
                        <a:pt x="18" y="21"/>
                      </a:cubicBezTo>
                      <a:cubicBezTo>
                        <a:pt x="14" y="23"/>
                        <a:pt x="11" y="25"/>
                        <a:pt x="8" y="26"/>
                      </a:cubicBezTo>
                      <a:cubicBezTo>
                        <a:pt x="3" y="29"/>
                        <a:pt x="0" y="31"/>
                        <a:pt x="0" y="31"/>
                      </a:cubicBezTo>
                      <a:close/>
                    </a:path>
                  </a:pathLst>
                </a:custGeom>
                <a:solidFill>
                  <a:srgbClr val="4739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14" tIns="22857" rIns="45714" bIns="2285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44" name="Freeform 243">
                  <a:extLst>
                    <a:ext uri="{FF2B5EF4-FFF2-40B4-BE49-F238E27FC236}">
                      <a16:creationId xmlns:a16="http://schemas.microsoft.com/office/drawing/2014/main" id="{AD57F3B3-340F-4071-940D-46B0BC2DE7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831888" y="6564313"/>
                  <a:ext cx="239713" cy="38100"/>
                </a:xfrm>
                <a:custGeom>
                  <a:avLst/>
                  <a:gdLst>
                    <a:gd name="T0" fmla="*/ 0 w 87"/>
                    <a:gd name="T1" fmla="*/ 14 h 14"/>
                    <a:gd name="T2" fmla="*/ 4 w 87"/>
                    <a:gd name="T3" fmla="*/ 12 h 14"/>
                    <a:gd name="T4" fmla="*/ 7 w 87"/>
                    <a:gd name="T5" fmla="*/ 10 h 14"/>
                    <a:gd name="T6" fmla="*/ 13 w 87"/>
                    <a:gd name="T7" fmla="*/ 7 h 14"/>
                    <a:gd name="T8" fmla="*/ 19 w 87"/>
                    <a:gd name="T9" fmla="*/ 4 h 14"/>
                    <a:gd name="T10" fmla="*/ 27 w 87"/>
                    <a:gd name="T11" fmla="*/ 2 h 14"/>
                    <a:gd name="T12" fmla="*/ 35 w 87"/>
                    <a:gd name="T13" fmla="*/ 1 h 14"/>
                    <a:gd name="T14" fmla="*/ 39 w 87"/>
                    <a:gd name="T15" fmla="*/ 1 h 14"/>
                    <a:gd name="T16" fmla="*/ 44 w 87"/>
                    <a:gd name="T17" fmla="*/ 1 h 14"/>
                    <a:gd name="T18" fmla="*/ 46 w 87"/>
                    <a:gd name="T19" fmla="*/ 0 h 14"/>
                    <a:gd name="T20" fmla="*/ 48 w 87"/>
                    <a:gd name="T21" fmla="*/ 1 h 14"/>
                    <a:gd name="T22" fmla="*/ 52 w 87"/>
                    <a:gd name="T23" fmla="*/ 1 h 14"/>
                    <a:gd name="T24" fmla="*/ 57 w 87"/>
                    <a:gd name="T25" fmla="*/ 2 h 14"/>
                    <a:gd name="T26" fmla="*/ 61 w 87"/>
                    <a:gd name="T27" fmla="*/ 2 h 14"/>
                    <a:gd name="T28" fmla="*/ 68 w 87"/>
                    <a:gd name="T29" fmla="*/ 5 h 14"/>
                    <a:gd name="T30" fmla="*/ 75 w 87"/>
                    <a:gd name="T31" fmla="*/ 7 h 14"/>
                    <a:gd name="T32" fmla="*/ 80 w 87"/>
                    <a:gd name="T33" fmla="*/ 10 h 14"/>
                    <a:gd name="T34" fmla="*/ 84 w 87"/>
                    <a:gd name="T35" fmla="*/ 12 h 14"/>
                    <a:gd name="T36" fmla="*/ 87 w 87"/>
                    <a:gd name="T37" fmla="*/ 14 h 14"/>
                    <a:gd name="T38" fmla="*/ 84 w 87"/>
                    <a:gd name="T39" fmla="*/ 12 h 14"/>
                    <a:gd name="T40" fmla="*/ 80 w 87"/>
                    <a:gd name="T41" fmla="*/ 11 h 14"/>
                    <a:gd name="T42" fmla="*/ 74 w 87"/>
                    <a:gd name="T43" fmla="*/ 8 h 14"/>
                    <a:gd name="T44" fmla="*/ 68 w 87"/>
                    <a:gd name="T45" fmla="*/ 6 h 14"/>
                    <a:gd name="T46" fmla="*/ 60 w 87"/>
                    <a:gd name="T47" fmla="*/ 4 h 14"/>
                    <a:gd name="T48" fmla="*/ 52 w 87"/>
                    <a:gd name="T49" fmla="*/ 3 h 14"/>
                    <a:gd name="T50" fmla="*/ 48 w 87"/>
                    <a:gd name="T51" fmla="*/ 3 h 14"/>
                    <a:gd name="T52" fmla="*/ 46 w 87"/>
                    <a:gd name="T53" fmla="*/ 3 h 14"/>
                    <a:gd name="T54" fmla="*/ 44 w 87"/>
                    <a:gd name="T55" fmla="*/ 3 h 14"/>
                    <a:gd name="T56" fmla="*/ 40 w 87"/>
                    <a:gd name="T57" fmla="*/ 3 h 14"/>
                    <a:gd name="T58" fmla="*/ 35 w 87"/>
                    <a:gd name="T59" fmla="*/ 3 h 14"/>
                    <a:gd name="T60" fmla="*/ 27 w 87"/>
                    <a:gd name="T61" fmla="*/ 4 h 14"/>
                    <a:gd name="T62" fmla="*/ 23 w 87"/>
                    <a:gd name="T63" fmla="*/ 5 h 14"/>
                    <a:gd name="T64" fmla="*/ 20 w 87"/>
                    <a:gd name="T65" fmla="*/ 6 h 14"/>
                    <a:gd name="T66" fmla="*/ 13 w 87"/>
                    <a:gd name="T67" fmla="*/ 8 h 14"/>
                    <a:gd name="T68" fmla="*/ 4 w 87"/>
                    <a:gd name="T69" fmla="*/ 12 h 14"/>
                    <a:gd name="T70" fmla="*/ 0 w 87"/>
                    <a:gd name="T7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87" h="14">
                      <a:moveTo>
                        <a:pt x="0" y="14"/>
                      </a:moveTo>
                      <a:cubicBezTo>
                        <a:pt x="0" y="14"/>
                        <a:pt x="1" y="13"/>
                        <a:pt x="4" y="12"/>
                      </a:cubicBezTo>
                      <a:cubicBezTo>
                        <a:pt x="5" y="11"/>
                        <a:pt x="6" y="10"/>
                        <a:pt x="7" y="10"/>
                      </a:cubicBezTo>
                      <a:cubicBezTo>
                        <a:pt x="9" y="9"/>
                        <a:pt x="11" y="8"/>
                        <a:pt x="13" y="7"/>
                      </a:cubicBezTo>
                      <a:cubicBezTo>
                        <a:pt x="15" y="6"/>
                        <a:pt x="17" y="5"/>
                        <a:pt x="19" y="4"/>
                      </a:cubicBezTo>
                      <a:cubicBezTo>
                        <a:pt x="22" y="4"/>
                        <a:pt x="24" y="3"/>
                        <a:pt x="27" y="2"/>
                      </a:cubicBezTo>
                      <a:cubicBezTo>
                        <a:pt x="30" y="2"/>
                        <a:pt x="32" y="1"/>
                        <a:pt x="35" y="1"/>
                      </a:cubicBezTo>
                      <a:cubicBezTo>
                        <a:pt x="37" y="1"/>
                        <a:pt x="38" y="1"/>
                        <a:pt x="39" y="1"/>
                      </a:cubicBezTo>
                      <a:cubicBezTo>
                        <a:pt x="44" y="1"/>
                        <a:pt x="44" y="1"/>
                        <a:pt x="44" y="1"/>
                      </a:cubicBez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8" y="1"/>
                        <a:pt x="48" y="1"/>
                        <a:pt x="48" y="1"/>
                      </a:cubicBezTo>
                      <a:cubicBezTo>
                        <a:pt x="50" y="1"/>
                        <a:pt x="51" y="1"/>
                        <a:pt x="52" y="1"/>
                      </a:cubicBezTo>
                      <a:cubicBezTo>
                        <a:pt x="54" y="1"/>
                        <a:pt x="55" y="1"/>
                        <a:pt x="57" y="2"/>
                      </a:cubicBezTo>
                      <a:cubicBezTo>
                        <a:pt x="58" y="2"/>
                        <a:pt x="59" y="2"/>
                        <a:pt x="61" y="2"/>
                      </a:cubicBezTo>
                      <a:cubicBezTo>
                        <a:pt x="63" y="3"/>
                        <a:pt x="66" y="4"/>
                        <a:pt x="68" y="5"/>
                      </a:cubicBezTo>
                      <a:cubicBezTo>
                        <a:pt x="71" y="5"/>
                        <a:pt x="73" y="6"/>
                        <a:pt x="75" y="7"/>
                      </a:cubicBezTo>
                      <a:cubicBezTo>
                        <a:pt x="77" y="8"/>
                        <a:pt x="79" y="9"/>
                        <a:pt x="80" y="10"/>
                      </a:cubicBezTo>
                      <a:cubicBezTo>
                        <a:pt x="82" y="11"/>
                        <a:pt x="83" y="11"/>
                        <a:pt x="84" y="12"/>
                      </a:cubicBezTo>
                      <a:cubicBezTo>
                        <a:pt x="86" y="13"/>
                        <a:pt x="87" y="14"/>
                        <a:pt x="87" y="14"/>
                      </a:cubicBezTo>
                      <a:cubicBezTo>
                        <a:pt x="87" y="14"/>
                        <a:pt x="86" y="14"/>
                        <a:pt x="84" y="12"/>
                      </a:cubicBezTo>
                      <a:cubicBezTo>
                        <a:pt x="83" y="12"/>
                        <a:pt x="81" y="11"/>
                        <a:pt x="80" y="11"/>
                      </a:cubicBezTo>
                      <a:cubicBezTo>
                        <a:pt x="78" y="10"/>
                        <a:pt x="76" y="9"/>
                        <a:pt x="74" y="8"/>
                      </a:cubicBezTo>
                      <a:cubicBezTo>
                        <a:pt x="72" y="8"/>
                        <a:pt x="70" y="7"/>
                        <a:pt x="68" y="6"/>
                      </a:cubicBezTo>
                      <a:cubicBezTo>
                        <a:pt x="65" y="6"/>
                        <a:pt x="63" y="5"/>
                        <a:pt x="60" y="4"/>
                      </a:cubicBezTo>
                      <a:cubicBezTo>
                        <a:pt x="58" y="4"/>
                        <a:pt x="55" y="3"/>
                        <a:pt x="52" y="3"/>
                      </a:cubicBezTo>
                      <a:cubicBezTo>
                        <a:pt x="51" y="3"/>
                        <a:pt x="49" y="3"/>
                        <a:pt x="48" y="3"/>
                      </a:cubicBezTo>
                      <a:cubicBezTo>
                        <a:pt x="46" y="3"/>
                        <a:pt x="46" y="3"/>
                        <a:pt x="46" y="3"/>
                      </a:cubicBezTo>
                      <a:cubicBezTo>
                        <a:pt x="44" y="3"/>
                        <a:pt x="44" y="3"/>
                        <a:pt x="44" y="3"/>
                      </a:cubicBezTo>
                      <a:cubicBezTo>
                        <a:pt x="40" y="3"/>
                        <a:pt x="40" y="3"/>
                        <a:pt x="40" y="3"/>
                      </a:cubicBezTo>
                      <a:cubicBezTo>
                        <a:pt x="38" y="3"/>
                        <a:pt x="37" y="3"/>
                        <a:pt x="35" y="3"/>
                      </a:cubicBezTo>
                      <a:cubicBezTo>
                        <a:pt x="33" y="3"/>
                        <a:pt x="30" y="4"/>
                        <a:pt x="27" y="4"/>
                      </a:cubicBezTo>
                      <a:cubicBezTo>
                        <a:pt x="26" y="5"/>
                        <a:pt x="25" y="5"/>
                        <a:pt x="23" y="5"/>
                      </a:cubicBezTo>
                      <a:cubicBezTo>
                        <a:pt x="22" y="5"/>
                        <a:pt x="21" y="6"/>
                        <a:pt x="20" y="6"/>
                      </a:cubicBezTo>
                      <a:cubicBezTo>
                        <a:pt x="17" y="7"/>
                        <a:pt x="15" y="7"/>
                        <a:pt x="13" y="8"/>
                      </a:cubicBezTo>
                      <a:cubicBezTo>
                        <a:pt x="9" y="10"/>
                        <a:pt x="6" y="11"/>
                        <a:pt x="4" y="12"/>
                      </a:cubicBezTo>
                      <a:cubicBezTo>
                        <a:pt x="1" y="13"/>
                        <a:pt x="0" y="14"/>
                        <a:pt x="0" y="14"/>
                      </a:cubicBezTo>
                      <a:close/>
                    </a:path>
                  </a:pathLst>
                </a:custGeom>
                <a:solidFill>
                  <a:srgbClr val="4739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14" tIns="22857" rIns="45714" bIns="2285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46" name="Freeform 245">
                  <a:extLst>
                    <a:ext uri="{FF2B5EF4-FFF2-40B4-BE49-F238E27FC236}">
                      <a16:creationId xmlns:a16="http://schemas.microsoft.com/office/drawing/2014/main" id="{C241ED22-171C-46D6-969C-8D05CC5A21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574713" y="7267575"/>
                  <a:ext cx="768350" cy="404813"/>
                </a:xfrm>
                <a:custGeom>
                  <a:avLst/>
                  <a:gdLst>
                    <a:gd name="T0" fmla="*/ 278 w 278"/>
                    <a:gd name="T1" fmla="*/ 0 h 146"/>
                    <a:gd name="T2" fmla="*/ 267 w 278"/>
                    <a:gd name="T3" fmla="*/ 25 h 146"/>
                    <a:gd name="T4" fmla="*/ 237 w 278"/>
                    <a:gd name="T5" fmla="*/ 51 h 146"/>
                    <a:gd name="T6" fmla="*/ 179 w 278"/>
                    <a:gd name="T7" fmla="*/ 71 h 146"/>
                    <a:gd name="T8" fmla="*/ 179 w 278"/>
                    <a:gd name="T9" fmla="*/ 71 h 146"/>
                    <a:gd name="T10" fmla="*/ 179 w 278"/>
                    <a:gd name="T11" fmla="*/ 71 h 146"/>
                    <a:gd name="T12" fmla="*/ 99 w 278"/>
                    <a:gd name="T13" fmla="*/ 86 h 146"/>
                    <a:gd name="T14" fmla="*/ 0 w 278"/>
                    <a:gd name="T15" fmla="*/ 69 h 146"/>
                    <a:gd name="T16" fmla="*/ 40 w 278"/>
                    <a:gd name="T17" fmla="*/ 123 h 146"/>
                    <a:gd name="T18" fmla="*/ 136 w 278"/>
                    <a:gd name="T19" fmla="*/ 146 h 146"/>
                    <a:gd name="T20" fmla="*/ 233 w 278"/>
                    <a:gd name="T21" fmla="*/ 123 h 146"/>
                    <a:gd name="T22" fmla="*/ 273 w 278"/>
                    <a:gd name="T23" fmla="*/ 69 h 146"/>
                    <a:gd name="T24" fmla="*/ 273 w 278"/>
                    <a:gd name="T25" fmla="*/ 69 h 146"/>
                    <a:gd name="T26" fmla="*/ 278 w 278"/>
                    <a:gd name="T27" fmla="*/ 0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78" h="146">
                      <a:moveTo>
                        <a:pt x="278" y="0"/>
                      </a:moveTo>
                      <a:cubicBezTo>
                        <a:pt x="277" y="9"/>
                        <a:pt x="273" y="17"/>
                        <a:pt x="267" y="25"/>
                      </a:cubicBezTo>
                      <a:cubicBezTo>
                        <a:pt x="260" y="34"/>
                        <a:pt x="250" y="43"/>
                        <a:pt x="237" y="51"/>
                      </a:cubicBezTo>
                      <a:cubicBezTo>
                        <a:pt x="220" y="61"/>
                        <a:pt x="200" y="67"/>
                        <a:pt x="179" y="71"/>
                      </a:cubicBezTo>
                      <a:cubicBezTo>
                        <a:pt x="179" y="71"/>
                        <a:pt x="179" y="71"/>
                        <a:pt x="179" y="71"/>
                      </a:cubicBezTo>
                      <a:cubicBezTo>
                        <a:pt x="179" y="71"/>
                        <a:pt x="179" y="71"/>
                        <a:pt x="179" y="71"/>
                      </a:cubicBezTo>
                      <a:cubicBezTo>
                        <a:pt x="153" y="82"/>
                        <a:pt x="125" y="86"/>
                        <a:pt x="99" y="86"/>
                      </a:cubicBezTo>
                      <a:cubicBezTo>
                        <a:pt x="46" y="86"/>
                        <a:pt x="3" y="70"/>
                        <a:pt x="0" y="69"/>
                      </a:cubicBezTo>
                      <a:cubicBezTo>
                        <a:pt x="1" y="89"/>
                        <a:pt x="14" y="109"/>
                        <a:pt x="40" y="123"/>
                      </a:cubicBezTo>
                      <a:cubicBezTo>
                        <a:pt x="66" y="139"/>
                        <a:pt x="101" y="146"/>
                        <a:pt x="136" y="146"/>
                      </a:cubicBezTo>
                      <a:cubicBezTo>
                        <a:pt x="171" y="146"/>
                        <a:pt x="206" y="139"/>
                        <a:pt x="233" y="123"/>
                      </a:cubicBezTo>
                      <a:cubicBezTo>
                        <a:pt x="259" y="109"/>
                        <a:pt x="272" y="89"/>
                        <a:pt x="273" y="69"/>
                      </a:cubicBezTo>
                      <a:cubicBezTo>
                        <a:pt x="273" y="69"/>
                        <a:pt x="273" y="69"/>
                        <a:pt x="273" y="69"/>
                      </a:cubicBezTo>
                      <a:cubicBezTo>
                        <a:pt x="278" y="0"/>
                        <a:pt x="278" y="0"/>
                        <a:pt x="278" y="0"/>
                      </a:cubicBezTo>
                    </a:path>
                  </a:pathLst>
                </a:custGeom>
                <a:solidFill>
                  <a:srgbClr val="4C5B9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14" tIns="22857" rIns="45714" bIns="22857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</p:grpSp>
      <p:sp>
        <p:nvSpPr>
          <p:cNvPr id="320" name="TextBox 319">
            <a:extLst>
              <a:ext uri="{FF2B5EF4-FFF2-40B4-BE49-F238E27FC236}">
                <a16:creationId xmlns:a16="http://schemas.microsoft.com/office/drawing/2014/main" id="{E0F69A7E-54BF-450B-B153-88A2DA8D3E9A}"/>
              </a:ext>
            </a:extLst>
          </p:cNvPr>
          <p:cNvSpPr txBox="1"/>
          <p:nvPr/>
        </p:nvSpPr>
        <p:spPr>
          <a:xfrm>
            <a:off x="281412" y="173826"/>
            <a:ext cx="5580028" cy="1107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99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What does happen with the farm data today?</a:t>
            </a:r>
          </a:p>
        </p:txBody>
      </p:sp>
      <p:grpSp>
        <p:nvGrpSpPr>
          <p:cNvPr id="325" name="Group 324">
            <a:extLst>
              <a:ext uri="{FF2B5EF4-FFF2-40B4-BE49-F238E27FC236}">
                <a16:creationId xmlns:a16="http://schemas.microsoft.com/office/drawing/2014/main" id="{745F615E-1873-44C5-AA3A-293F53E509CE}"/>
              </a:ext>
            </a:extLst>
          </p:cNvPr>
          <p:cNvGrpSpPr/>
          <p:nvPr/>
        </p:nvGrpSpPr>
        <p:grpSpPr>
          <a:xfrm>
            <a:off x="7182555" y="4002033"/>
            <a:ext cx="2319546" cy="1466803"/>
            <a:chOff x="14103191" y="7859341"/>
            <a:chExt cx="4639691" cy="2439647"/>
          </a:xfrm>
        </p:grpSpPr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50AFF96C-2E1A-4ED0-8CF0-9B1380FCA94F}"/>
                </a:ext>
              </a:extLst>
            </p:cNvPr>
            <p:cNvSpPr/>
            <p:nvPr/>
          </p:nvSpPr>
          <p:spPr>
            <a:xfrm>
              <a:off x="15817722" y="7859341"/>
              <a:ext cx="1129303" cy="11771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999" dirty="0">
                  <a:latin typeface="Century Gothic" panose="020B0502020202020204" pitchFamily="34" charset="0"/>
                  <a:cs typeface="Arial" panose="020B0604020202020204" pitchFamily="34" charset="0"/>
                </a:rPr>
                <a:t>A</a:t>
              </a:r>
              <a:endParaRPr lang="en-US" sz="3999" dirty="0">
                <a:latin typeface="Century Gothic" panose="020B0502020202020204" pitchFamily="34" charset="0"/>
              </a:endParaRPr>
            </a:p>
          </p:txBody>
        </p:sp>
        <p:sp>
          <p:nvSpPr>
            <p:cNvPr id="322" name="Icon Box Element…">
              <a:extLst>
                <a:ext uri="{FF2B5EF4-FFF2-40B4-BE49-F238E27FC236}">
                  <a16:creationId xmlns:a16="http://schemas.microsoft.com/office/drawing/2014/main" id="{0261F633-253E-4310-93F9-E7214C445BC8}"/>
                </a:ext>
              </a:extLst>
            </p:cNvPr>
            <p:cNvSpPr txBox="1"/>
            <p:nvPr/>
          </p:nvSpPr>
          <p:spPr>
            <a:xfrm>
              <a:off x="14103191" y="9459780"/>
              <a:ext cx="4639691" cy="8392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>
                <a:lnSpc>
                  <a:spcPct val="150000"/>
                </a:lnSpc>
                <a:defRPr sz="1800">
                  <a:solidFill>
                    <a:srgbClr val="2C2E3C"/>
                  </a:solidFill>
                  <a:latin typeface="Aileron"/>
                  <a:ea typeface="Aileron"/>
                  <a:cs typeface="Aileron"/>
                  <a:sym typeface="Aileron"/>
                </a:defRPr>
              </a:pPr>
              <a:r>
                <a:rPr lang="hu-HU" sz="1400" b="1" dirty="0">
                  <a:latin typeface="Century Gothic" panose="020B0502020202020204" pitchFamily="34" charset="0"/>
                </a:rPr>
                <a:t>NOTHING</a:t>
              </a:r>
              <a:endParaRPr sz="1400" b="1" dirty="0">
                <a:latin typeface="Century Gothic" panose="020B0502020202020204" pitchFamily="34" charset="0"/>
              </a:endParaRPr>
            </a:p>
            <a:p>
              <a:pPr algn="ctr">
                <a:lnSpc>
                  <a:spcPct val="150000"/>
                </a:lnSpc>
                <a:defRPr sz="1800" b="0">
                  <a:solidFill>
                    <a:srgbClr val="2C2E3C"/>
                  </a:solidFill>
                  <a:latin typeface="Aileron Light"/>
                  <a:ea typeface="Aileron Light"/>
                  <a:cs typeface="Aileron Light"/>
                  <a:sym typeface="Aileron Light"/>
                </a:defRPr>
              </a:pPr>
              <a:r>
                <a:rPr lang="en-US" sz="900" dirty="0">
                  <a:latin typeface="Century Gothic" panose="020B0502020202020204" pitchFamily="34" charset="0"/>
                </a:rPr>
                <a:t>...There is nobody to analyze it in structure</a:t>
              </a:r>
              <a:endParaRPr sz="9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26" name="Group 325">
            <a:extLst>
              <a:ext uri="{FF2B5EF4-FFF2-40B4-BE49-F238E27FC236}">
                <a16:creationId xmlns:a16="http://schemas.microsoft.com/office/drawing/2014/main" id="{3F4499E7-BD11-4269-A7CB-78B3F62E75D8}"/>
              </a:ext>
            </a:extLst>
          </p:cNvPr>
          <p:cNvGrpSpPr/>
          <p:nvPr/>
        </p:nvGrpSpPr>
        <p:grpSpPr>
          <a:xfrm>
            <a:off x="9674550" y="3984535"/>
            <a:ext cx="1907573" cy="1477643"/>
            <a:chOff x="19351619" y="7697682"/>
            <a:chExt cx="3815643" cy="2555112"/>
          </a:xfrm>
        </p:grpSpPr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9E2E8706-2532-4483-B502-84B8DCD46C63}"/>
                </a:ext>
              </a:extLst>
            </p:cNvPr>
            <p:cNvSpPr/>
            <p:nvPr/>
          </p:nvSpPr>
          <p:spPr>
            <a:xfrm>
              <a:off x="20776594" y="7697682"/>
              <a:ext cx="959361" cy="1223841"/>
            </a:xfrm>
            <a:prstGeom prst="rect">
              <a:avLst/>
            </a:prstGeom>
          </p:spPr>
          <p:txBody>
            <a:bodyPr wrap="none" anchor="b">
              <a:spAutoFit/>
            </a:bodyPr>
            <a:lstStyle/>
            <a:p>
              <a:pPr algn="ctr"/>
              <a:r>
                <a:rPr lang="en-US" sz="3999" dirty="0">
                  <a:latin typeface="Century Gothic" panose="020B0502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24" name="Icon Box Element…">
              <a:extLst>
                <a:ext uri="{FF2B5EF4-FFF2-40B4-BE49-F238E27FC236}">
                  <a16:creationId xmlns:a16="http://schemas.microsoft.com/office/drawing/2014/main" id="{30AE9485-9845-4B58-A70A-6DC54CDE277D}"/>
                </a:ext>
              </a:extLst>
            </p:cNvPr>
            <p:cNvSpPr txBox="1"/>
            <p:nvPr/>
          </p:nvSpPr>
          <p:spPr>
            <a:xfrm>
              <a:off x="19351619" y="9380315"/>
              <a:ext cx="3815643" cy="872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>
                <a:lnSpc>
                  <a:spcPct val="150000"/>
                </a:lnSpc>
                <a:defRPr sz="1800">
                  <a:solidFill>
                    <a:srgbClr val="2C2E3C"/>
                  </a:solidFill>
                  <a:latin typeface="Aileron"/>
                  <a:ea typeface="Aileron"/>
                  <a:cs typeface="Aileron"/>
                  <a:sym typeface="Aileron"/>
                </a:defRPr>
              </a:pPr>
              <a:r>
                <a:rPr lang="hu-HU" sz="1400" b="1" dirty="0">
                  <a:latin typeface="Century Gothic" panose="020B0502020202020204" pitchFamily="34" charset="0"/>
                </a:rPr>
                <a:t>NOTHING</a:t>
              </a:r>
              <a:endParaRPr sz="1400" b="1" dirty="0">
                <a:latin typeface="Century Gothic" panose="020B0502020202020204" pitchFamily="34" charset="0"/>
              </a:endParaRPr>
            </a:p>
            <a:p>
              <a:pPr algn="ctr">
                <a:lnSpc>
                  <a:spcPct val="150000"/>
                </a:lnSpc>
                <a:defRPr sz="1800" b="0">
                  <a:solidFill>
                    <a:srgbClr val="2C2E3C"/>
                  </a:solidFill>
                  <a:latin typeface="Aileron Light"/>
                  <a:ea typeface="Aileron Light"/>
                  <a:cs typeface="Aileron Light"/>
                  <a:sym typeface="Aileron Light"/>
                </a:defRPr>
              </a:pPr>
              <a:r>
                <a:rPr lang="en-US" sz="900" dirty="0">
                  <a:latin typeface="Century Gothic" panose="020B0502020202020204" pitchFamily="34" charset="0"/>
                </a:rPr>
                <a:t>...No time to analyze or </a:t>
              </a:r>
              <a:r>
                <a:rPr lang="en-US" sz="900" dirty="0" err="1">
                  <a:latin typeface="Century Gothic" panose="020B0502020202020204" pitchFamily="34" charset="0"/>
                </a:rPr>
                <a:t>structurise</a:t>
              </a:r>
              <a:r>
                <a:rPr lang="en-US" sz="900" dirty="0">
                  <a:latin typeface="Century Gothic" panose="020B0502020202020204" pitchFamily="34" charset="0"/>
                </a:rPr>
                <a:t> </a:t>
              </a:r>
              <a:endParaRPr sz="900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327" name="Picture 2" descr="57d50a8f-0772-4bff-adcb-34d3fe3f8bdb@ubm">
            <a:extLst>
              <a:ext uri="{FF2B5EF4-FFF2-40B4-BE49-F238E27FC236}">
                <a16:creationId xmlns:a16="http://schemas.microsoft.com/office/drawing/2014/main" id="{53462637-92B1-7D42-BDA0-FAE441DA3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1" y="6294476"/>
            <a:ext cx="1499449" cy="31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44014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20000" fill="hold" nodeType="with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accel="20000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accel="20000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accel="20000" fill="hold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50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50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accel="20000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accel="20000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15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15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accel="20000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1500" fill="hold"/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1500" fill="hold"/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accel="20000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1500" fill="hold"/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1500" fill="hold"/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5" grpId="0" animBg="1"/>
          <p:bldP spid="106" grpId="0" animBg="1"/>
          <p:bldP spid="107" grpId="0" animBg="1"/>
          <p:bldP spid="3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2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accel="2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accel="2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accel="2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accel="2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accel="2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accel="2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accel="2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500" fill="hold"/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500" fill="hold"/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5" grpId="0" animBg="1"/>
          <p:bldP spid="106" grpId="0" animBg="1"/>
          <p:bldP spid="107" grpId="0" animBg="1"/>
          <p:bldP spid="320" grpId="0"/>
        </p:bldLst>
      </p:timing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none" lIns="91440" tIns="45720" rIns="91440" bIns="45720" rtlCol="0" anchor="ctr">
        <a:normAutofit/>
      </a:bodyPr>
      <a:lstStyle>
        <a:defPPr algn="l">
          <a:lnSpc>
            <a:spcPct val="150000"/>
          </a:lnSpc>
          <a:spcBef>
            <a:spcPts val="0"/>
          </a:spcBef>
          <a:defRPr sz="120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LIVESTOCKER - Monitoring antimicrobials in livestock production (EN)</Template>
  <TotalTime>0</TotalTime>
  <Words>1004</Words>
  <Application>Microsoft Office PowerPoint</Application>
  <PresentationFormat>Szélesvásznú</PresentationFormat>
  <Paragraphs>377</Paragraphs>
  <Slides>31</Slides>
  <Notes>15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41" baseType="lpstr">
      <vt:lpstr>Arial</vt:lpstr>
      <vt:lpstr>Calibri</vt:lpstr>
      <vt:lpstr>Calibri Light</vt:lpstr>
      <vt:lpstr>Century Gothic</vt:lpstr>
      <vt:lpstr>dt-business-03</vt:lpstr>
      <vt:lpstr>dt-line-transportation-01</vt:lpstr>
      <vt:lpstr>Lato</vt:lpstr>
      <vt:lpstr>Open Sans Bold</vt:lpstr>
      <vt:lpstr>Verdana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Application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Székely Gellért Zsombor</dc:creator>
  <cp:lastModifiedBy>Székely Gellért Zsombor</cp:lastModifiedBy>
  <cp:revision>1</cp:revision>
  <dcterms:created xsi:type="dcterms:W3CDTF">2020-04-02T13:29:02Z</dcterms:created>
  <dcterms:modified xsi:type="dcterms:W3CDTF">2020-04-02T13:29:37Z</dcterms:modified>
</cp:coreProperties>
</file>